
<file path=[Content_Types].xml><?xml version="1.0" encoding="utf-8"?>
<Types xmlns="http://schemas.openxmlformats.org/package/2006/content-types">
  <Default Extension="bmp" ContentType="image/bmp"/>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bookmarkIdSeed="13">
  <p:sldMasterIdLst>
    <p:sldMasterId id="2147483779" r:id="rId4"/>
  </p:sldMasterIdLst>
  <p:notesMasterIdLst>
    <p:notesMasterId r:id="rId71"/>
  </p:notesMasterIdLst>
  <p:handoutMasterIdLst>
    <p:handoutMasterId r:id="rId72"/>
  </p:handoutMasterIdLst>
  <p:sldIdLst>
    <p:sldId id="2499" r:id="rId5"/>
    <p:sldId id="2503" r:id="rId6"/>
    <p:sldId id="2511" r:id="rId7"/>
    <p:sldId id="2311" r:id="rId8"/>
    <p:sldId id="2517" r:id="rId9"/>
    <p:sldId id="2569" r:id="rId10"/>
    <p:sldId id="2512" r:id="rId11"/>
    <p:sldId id="2513" r:id="rId12"/>
    <p:sldId id="2515" r:id="rId13"/>
    <p:sldId id="2516" r:id="rId14"/>
    <p:sldId id="262" r:id="rId15"/>
    <p:sldId id="263" r:id="rId16"/>
    <p:sldId id="2514" r:id="rId17"/>
    <p:sldId id="2543" r:id="rId18"/>
    <p:sldId id="2527" r:id="rId19"/>
    <p:sldId id="2570" r:id="rId20"/>
    <p:sldId id="2522" r:id="rId21"/>
    <p:sldId id="2519" r:id="rId22"/>
    <p:sldId id="2521" r:id="rId23"/>
    <p:sldId id="2523" r:id="rId24"/>
    <p:sldId id="2518" r:id="rId25"/>
    <p:sldId id="2520" r:id="rId26"/>
    <p:sldId id="2284" r:id="rId27"/>
    <p:sldId id="2524" r:id="rId28"/>
    <p:sldId id="2525" r:id="rId29"/>
    <p:sldId id="2529" r:id="rId30"/>
    <p:sldId id="2530" r:id="rId31"/>
    <p:sldId id="2531" r:id="rId32"/>
    <p:sldId id="2528" r:id="rId33"/>
    <p:sldId id="2535" r:id="rId34"/>
    <p:sldId id="2532" r:id="rId35"/>
    <p:sldId id="2533" r:id="rId36"/>
    <p:sldId id="2538" r:id="rId37"/>
    <p:sldId id="2539" r:id="rId38"/>
    <p:sldId id="2540" r:id="rId39"/>
    <p:sldId id="2536" r:id="rId40"/>
    <p:sldId id="2534" r:id="rId41"/>
    <p:sldId id="2545" r:id="rId42"/>
    <p:sldId id="2546" r:id="rId43"/>
    <p:sldId id="2547" r:id="rId44"/>
    <p:sldId id="2544" r:id="rId45"/>
    <p:sldId id="2548" r:id="rId46"/>
    <p:sldId id="2549" r:id="rId47"/>
    <p:sldId id="2550" r:id="rId48"/>
    <p:sldId id="2551" r:id="rId49"/>
    <p:sldId id="2552" r:id="rId50"/>
    <p:sldId id="2553" r:id="rId51"/>
    <p:sldId id="2554" r:id="rId52"/>
    <p:sldId id="2555" r:id="rId53"/>
    <p:sldId id="2556" r:id="rId54"/>
    <p:sldId id="2560" r:id="rId55"/>
    <p:sldId id="2561" r:id="rId56"/>
    <p:sldId id="2557" r:id="rId57"/>
    <p:sldId id="2558" r:id="rId58"/>
    <p:sldId id="2559" r:id="rId59"/>
    <p:sldId id="2562" r:id="rId60"/>
    <p:sldId id="2563" r:id="rId61"/>
    <p:sldId id="2564" r:id="rId62"/>
    <p:sldId id="2565" r:id="rId63"/>
    <p:sldId id="2566" r:id="rId64"/>
    <p:sldId id="2567" r:id="rId65"/>
    <p:sldId id="2568" r:id="rId66"/>
    <p:sldId id="2537" r:id="rId67"/>
    <p:sldId id="2542" r:id="rId68"/>
    <p:sldId id="2541" r:id="rId69"/>
    <p:sldId id="2571" r:id="rId70"/>
  </p:sldIdLst>
  <p:sldSz cx="12192000" cy="6858000"/>
  <p:notesSz cx="6858000" cy="9144000"/>
  <p:embeddedFontLst>
    <p:embeddedFont>
      <p:font typeface="GT Walsheim LC Bold" panose="020B0604020202020204" charset="-94"/>
      <p:bold r:id="rId73"/>
      <p:boldItalic r:id="rId74"/>
    </p:embeddedFont>
    <p:embeddedFont>
      <p:font typeface="GT Walsheim LC Light" panose="020B0604020202020204" charset="-94"/>
      <p:regular r:id="rId75"/>
      <p:italic r:id="rId76"/>
    </p:embeddedFont>
    <p:embeddedFont>
      <p:font typeface="Tahoma" panose="020B0604030504040204" pitchFamily="34" charset="0"/>
      <p:regular r:id="rId77"/>
      <p:bold r:id="rId78"/>
    </p:embeddedFont>
    <p:embeddedFont>
      <p:font typeface="Verdana" panose="020B0604030504040204" pitchFamily="34" charset="0"/>
      <p:regular r:id="rId79"/>
      <p:bold r:id="rId80"/>
      <p:italic r:id="rId81"/>
      <p:boldItalic r:id="rId82"/>
    </p:embeddedFont>
  </p:embeddedFontLst>
  <p:defaultTex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C09E83-A7DD-659B-5744-05B82933AC3F}" name="Nick Siepmann" initials="NS" userId="S::Nick.Siepmann@Hamilton-Brown.com::f5ae3c78-5547-4715-8d44-7ee1fe756de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seph, Michael (Los Angeles)" initials="JM(A" lastIdx="53" clrIdx="0">
    <p:extLst>
      <p:ext uri="{19B8F6BF-5375-455C-9EA6-DF929625EA0E}">
        <p15:presenceInfo xmlns:p15="http://schemas.microsoft.com/office/powerpoint/2012/main" userId="S-1-5-21-507921405-362288127-725345543-815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9A5969B-65F0-4F1C-96AB-84BB84F7BFFD}">
  <a:tblStyle styleId="{79A5969B-65F0-4F1C-96AB-84BB84F7BFFD}" styleName="GT Table Style">
    <a:wholeTbl>
      <a:tcTxStyle>
        <a:fontRef idx="minor"/>
        <a:schemeClr val="tx1"/>
      </a:tcTxStyle>
      <a:tcStyle>
        <a:tcBdr>
          <a:left>
            <a:ln w="0" cmpd="sng">
              <a:noFill/>
            </a:ln>
          </a:left>
          <a:right>
            <a:ln w="0" cmpd="sng">
              <a:noFill/>
            </a:ln>
          </a:right>
          <a:top>
            <a:ln w="12700" cmpd="sng">
              <a:solidFill>
                <a:schemeClr val="accent1"/>
              </a:solidFill>
            </a:ln>
          </a:top>
          <a:bottom>
            <a:ln w="12700" cmpd="sng">
              <a:solidFill>
                <a:schemeClr val="accent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accent1"/>
              </a:solidFill>
            </a:ln>
          </a:top>
          <a:bottom>
            <a:ln w="12700" cmpd="sng">
              <a:solidFill>
                <a:schemeClr val="accent1"/>
              </a:solidFill>
            </a:ln>
          </a:bottom>
        </a:tcBdr>
      </a:tcStyle>
    </a:lastRow>
    <a:firstRow>
      <a:tcTxStyle b="on">
        <a:fontRef idx="minor"/>
        <a:schemeClr val="accent1"/>
      </a:tcTxStyle>
      <a:tcStyle>
        <a:tcBdr>
          <a:top>
            <a:ln w="12700" cmpd="sng">
              <a:noFill/>
            </a:ln>
          </a:top>
          <a:bottom>
            <a:ln w="12700" cmpd="sng" algn="ctr">
              <a:solidFill>
                <a:schemeClr val="accent1"/>
              </a:solidFill>
            </a:ln>
          </a:bottom>
        </a:tcBdr>
      </a:tcStyle>
    </a:firstRow>
  </a:tblStyle>
  <a:tblStyle styleId="{EF1F6A50-9FDA-4665-8D13-FB949E408C9F}" styleName="GT Table Purple">
    <a:wholeTbl>
      <a:tcTxStyle>
        <a:fontRef idx="minor"/>
        <a:schemeClr val="tx1"/>
      </a:tcTxStyle>
      <a:tcStyle>
        <a:tcBdr>
          <a:left>
            <a:ln w="0" cmpd="sng">
              <a:noFill/>
            </a:ln>
          </a:left>
          <a:right>
            <a:ln w="0" cmpd="sng">
              <a:noFill/>
            </a:ln>
          </a:right>
          <a:top>
            <a:ln w="12700" cmpd="sng">
              <a:solidFill>
                <a:schemeClr val="accent1"/>
              </a:solidFill>
            </a:ln>
          </a:top>
          <a:bottom>
            <a:ln w="12700" cmpd="sng">
              <a:solidFill>
                <a:schemeClr val="accent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accent1"/>
              </a:solidFill>
            </a:ln>
          </a:top>
          <a:bottom>
            <a:ln w="12700" cmpd="sng">
              <a:solidFill>
                <a:schemeClr val="accent1"/>
              </a:solidFill>
            </a:ln>
          </a:bottom>
        </a:tcBdr>
      </a:tcStyle>
    </a:lastRow>
    <a:firstRow>
      <a:tcTxStyle b="on">
        <a:fontRef idx="minor"/>
        <a:schemeClr val="bg1"/>
      </a:tcTxStyle>
      <a:tcStyle>
        <a:tcBdr>
          <a:top>
            <a:ln w="12700" cmpd="sng">
              <a:noFill/>
            </a:ln>
          </a:top>
          <a:bottom>
            <a:ln w="12700" cmpd="sng" algn="ctr">
              <a:solidFill>
                <a:schemeClr val="accent1"/>
              </a:solidFill>
            </a:ln>
          </a:bottom>
        </a:tcBdr>
        <a:fill>
          <a:solidFill>
            <a:schemeClr val="accent1"/>
          </a:solidFill>
        </a:fill>
      </a:tcStyle>
    </a:firstRow>
  </a:tblStyle>
  <a:tblStyle styleId="{201CC5A8-4774-4757-8A44-70A35173E36E}" styleName="GT Table Grey">
    <a:wholeTbl>
      <a:tcTxStyle>
        <a:fontRef idx="minor"/>
        <a:schemeClr val="tx1"/>
      </a:tcTxStyle>
      <a:tcStyle>
        <a:tcBdr>
          <a:left>
            <a:ln w="0" cmpd="sng">
              <a:noFill/>
            </a:ln>
          </a:left>
          <a:right>
            <a:ln w="0" cmpd="sng">
              <a:noFill/>
            </a:ln>
          </a:right>
          <a:top>
            <a:ln w="12700" cmpd="sng">
              <a:solidFill>
                <a:schemeClr val="tx1"/>
              </a:solidFill>
            </a:ln>
          </a:top>
          <a:bottom>
            <a:ln w="12700" cmpd="sng">
              <a:solidFill>
                <a:schemeClr val="tx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tx1"/>
              </a:solidFill>
            </a:ln>
          </a:top>
          <a:bottom>
            <a:ln w="12700" cmpd="sng">
              <a:solidFill>
                <a:schemeClr val="tx1"/>
              </a:solidFill>
            </a:ln>
          </a:bottom>
        </a:tcBdr>
      </a:tcStyle>
    </a:lastRow>
    <a:firstRow>
      <a:tcTxStyle b="on">
        <a:fontRef idx="minor"/>
        <a:schemeClr val="tx1"/>
      </a:tcTxStyle>
      <a:tcStyle>
        <a:tcBdr>
          <a:top>
            <a:ln w="12700" cmpd="sng">
              <a:noFill/>
            </a:ln>
          </a:top>
          <a:bottom>
            <a:ln w="12700" cmpd="sng" algn="ctr">
              <a:solidFill>
                <a:schemeClr val="tx1"/>
              </a:solidFill>
            </a:ln>
          </a:bottom>
        </a:tcBdr>
        <a:fill>
          <a:solidFill>
            <a:schemeClr val="bg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702" autoAdjust="0"/>
  </p:normalViewPr>
  <p:slideViewPr>
    <p:cSldViewPr snapToGrid="0" showGuides="1">
      <p:cViewPr varScale="1">
        <p:scale>
          <a:sx n="96" d="100"/>
          <a:sy n="96" d="100"/>
        </p:scale>
        <p:origin x="180" y="57"/>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33" d="100"/>
        <a:sy n="33" d="100"/>
      </p:scale>
      <p:origin x="0" y="0"/>
    </p:cViewPr>
  </p:sorterViewPr>
  <p:notesViewPr>
    <p:cSldViewPr snapToGrid="0">
      <p:cViewPr varScale="1">
        <p:scale>
          <a:sx n="78" d="100"/>
          <a:sy n="78" d="100"/>
        </p:scale>
        <p:origin x="3966"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5.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80" Type="http://schemas.openxmlformats.org/officeDocument/2006/relationships/font" Target="fonts/font8.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3.fntdata"/><Relationship Id="rId83" Type="http://schemas.openxmlformats.org/officeDocument/2006/relationships/commentAuthors" Target="commentAuthors.xml"/><Relationship Id="rId88"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4.fntdata"/><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58788"/>
          </a:xfrm>
          <a:prstGeom prst="rect">
            <a:avLst/>
          </a:prstGeom>
        </p:spPr>
        <p:txBody>
          <a:bodyPr vert="horz" lIns="91440" tIns="45720" rIns="91440" bIns="45720" rtlCol="0"/>
          <a:lstStyle>
            <a:lvl1pPr algn="l">
              <a:defRPr sz="1200"/>
            </a:lvl1pPr>
          </a:lstStyle>
          <a:p>
            <a:endParaRPr lang="en-GB" dirty="0">
              <a:latin typeface="Arial" panose="020B0604020202020204" pitchFamily="34" charset="0"/>
            </a:endParaRPr>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5B304A91-4A94-4E69-A3F8-5E1211CC2F55}" type="datetimeFigureOut">
              <a:rPr lang="en-GB">
                <a:latin typeface="Arial" panose="020B0604020202020204" pitchFamily="34" charset="0"/>
              </a:rPr>
              <a:t>14/02/2026</a:t>
            </a:fld>
            <a:endParaRPr lang="en-GB" dirty="0">
              <a:latin typeface="Arial" panose="020B0604020202020204" pitchFamily="34" charset="0"/>
            </a:endParaRPr>
          </a:p>
        </p:txBody>
      </p:sp>
      <p:sp>
        <p:nvSpPr>
          <p:cNvPr id="4" name="Footer Placeholder 3"/>
          <p:cNvSpPr>
            <a:spLocks noGrp="1"/>
          </p:cNvSpPr>
          <p:nvPr>
            <p:ph type="ftr" sz="quarter" idx="2"/>
          </p:nvPr>
        </p:nvSpPr>
        <p:spPr>
          <a:xfrm>
            <a:off x="1" y="8685214"/>
            <a:ext cx="2971800" cy="458787"/>
          </a:xfrm>
          <a:prstGeom prst="rect">
            <a:avLst/>
          </a:prstGeom>
        </p:spPr>
        <p:txBody>
          <a:bodyPr vert="horz" lIns="91440" tIns="45720" rIns="91440" bIns="45720" rtlCol="0" anchor="b"/>
          <a:lstStyle>
            <a:lvl1pPr algn="l">
              <a:defRPr sz="1200"/>
            </a:lvl1pPr>
          </a:lstStyle>
          <a:p>
            <a:endParaRPr lang="en-GB" dirty="0">
              <a:latin typeface="Arial" panose="020B0604020202020204" pitchFamily="34" charset="0"/>
            </a:endParaRPr>
          </a:p>
        </p:txBody>
      </p:sp>
    </p:spTree>
    <p:extLst>
      <p:ext uri="{BB962C8B-B14F-4D97-AF65-F5344CB8AC3E}">
        <p14:creationId xmlns:p14="http://schemas.microsoft.com/office/powerpoint/2010/main" val="599903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31B089F8-E7FD-40A2-A1AA-DCE245FC3A78}" type="datetimeFigureOut">
              <a:rPr lang="en-GB"/>
              <a:pPr/>
              <a:t>14/02/2026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1" y="8685214"/>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4"/>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D98D49C3-6639-40F8-82A8-AEF98E89CF71}" type="slidenum">
              <a:rPr lang="en-GB"/>
              <a:pPr/>
              <a:t>‹#›</a:t>
            </a:fld>
            <a:endParaRPr lang="en-GB" dirty="0"/>
          </a:p>
        </p:txBody>
      </p:sp>
    </p:spTree>
    <p:extLst>
      <p:ext uri="{BB962C8B-B14F-4D97-AF65-F5344CB8AC3E}">
        <p14:creationId xmlns:p14="http://schemas.microsoft.com/office/powerpoint/2010/main" val="3055578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8D49C3-6639-40F8-82A8-AEF98E89CF71}" type="slidenum">
              <a:rPr lang="en-GB"/>
              <a:pPr/>
              <a:t>1</a:t>
            </a:fld>
            <a:endParaRPr lang="en-GB" dirty="0"/>
          </a:p>
        </p:txBody>
      </p:sp>
    </p:spTree>
    <p:extLst>
      <p:ext uri="{BB962C8B-B14F-4D97-AF65-F5344CB8AC3E}">
        <p14:creationId xmlns:p14="http://schemas.microsoft.com/office/powerpoint/2010/main" val="4149103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5A6E7-808E-29CA-342C-694C4D2DB2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31AB71-1A62-C8A2-D98B-E0F7B13459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78D095-52FB-293C-5BE1-64F3E440E0B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330BEB1-7EC3-FA91-3088-1C92A643DC7D}"/>
              </a:ext>
            </a:extLst>
          </p:cNvPr>
          <p:cNvSpPr>
            <a:spLocks noGrp="1"/>
          </p:cNvSpPr>
          <p:nvPr>
            <p:ph type="sldNum" sz="quarter" idx="5"/>
          </p:nvPr>
        </p:nvSpPr>
        <p:spPr/>
        <p:txBody>
          <a:bodyPr/>
          <a:lstStyle/>
          <a:p>
            <a:fld id="{D98D49C3-6639-40F8-82A8-AEF98E89CF71}" type="slidenum">
              <a:rPr lang="en-GB"/>
              <a:pPr/>
              <a:t>10</a:t>
            </a:fld>
            <a:endParaRPr lang="en-GB" dirty="0"/>
          </a:p>
        </p:txBody>
      </p:sp>
    </p:spTree>
    <p:extLst>
      <p:ext uri="{BB962C8B-B14F-4D97-AF65-F5344CB8AC3E}">
        <p14:creationId xmlns:p14="http://schemas.microsoft.com/office/powerpoint/2010/main" val="365276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99E0E-4BD4-0B94-58C9-2FB528FCEC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50D3FC-8292-C5A5-026C-D03C34E087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B64E46-2119-E770-E125-04A8094E35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1F1D490-4EFD-B932-495C-B8E4A9E6B1DE}"/>
              </a:ext>
            </a:extLst>
          </p:cNvPr>
          <p:cNvSpPr>
            <a:spLocks noGrp="1"/>
          </p:cNvSpPr>
          <p:nvPr>
            <p:ph type="sldNum" sz="quarter" idx="5"/>
          </p:nvPr>
        </p:nvSpPr>
        <p:spPr/>
        <p:txBody>
          <a:bodyPr/>
          <a:lstStyle/>
          <a:p>
            <a:fld id="{D98D49C3-6639-40F8-82A8-AEF98E89CF71}" type="slidenum">
              <a:rPr lang="en-GB"/>
              <a:pPr/>
              <a:t>13</a:t>
            </a:fld>
            <a:endParaRPr lang="en-GB" dirty="0"/>
          </a:p>
        </p:txBody>
      </p:sp>
    </p:spTree>
    <p:extLst>
      <p:ext uri="{BB962C8B-B14F-4D97-AF65-F5344CB8AC3E}">
        <p14:creationId xmlns:p14="http://schemas.microsoft.com/office/powerpoint/2010/main" val="1357108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ED367-597D-678D-3BCC-193702E51E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D601E0-770D-8DA6-AE40-8A7DF12BB7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D6B3B8-9038-11FA-494C-3FB95D8E9C5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F4DBF65-4856-378E-2B6E-C50EFADE15BA}"/>
              </a:ext>
            </a:extLst>
          </p:cNvPr>
          <p:cNvSpPr>
            <a:spLocks noGrp="1"/>
          </p:cNvSpPr>
          <p:nvPr>
            <p:ph type="sldNum" sz="quarter" idx="5"/>
          </p:nvPr>
        </p:nvSpPr>
        <p:spPr/>
        <p:txBody>
          <a:bodyPr/>
          <a:lstStyle/>
          <a:p>
            <a:fld id="{D98D49C3-6639-40F8-82A8-AEF98E89CF71}" type="slidenum">
              <a:rPr lang="en-GB"/>
              <a:pPr/>
              <a:t>14</a:t>
            </a:fld>
            <a:endParaRPr lang="en-GB" dirty="0"/>
          </a:p>
        </p:txBody>
      </p:sp>
    </p:spTree>
    <p:extLst>
      <p:ext uri="{BB962C8B-B14F-4D97-AF65-F5344CB8AC3E}">
        <p14:creationId xmlns:p14="http://schemas.microsoft.com/office/powerpoint/2010/main" val="700642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E9833-FB0B-2333-5F2D-363339ABCF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E3E179-B885-7CD1-286B-E30A1C25A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A15AC-80A6-FDDD-DB49-0521ACC6A7A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425064A-55DD-84DF-8BB8-CCD53DB09C64}"/>
              </a:ext>
            </a:extLst>
          </p:cNvPr>
          <p:cNvSpPr>
            <a:spLocks noGrp="1"/>
          </p:cNvSpPr>
          <p:nvPr>
            <p:ph type="sldNum" sz="quarter" idx="5"/>
          </p:nvPr>
        </p:nvSpPr>
        <p:spPr/>
        <p:txBody>
          <a:bodyPr/>
          <a:lstStyle/>
          <a:p>
            <a:fld id="{D98D49C3-6639-40F8-82A8-AEF98E89CF71}" type="slidenum">
              <a:rPr lang="en-GB"/>
              <a:pPr/>
              <a:t>15</a:t>
            </a:fld>
            <a:endParaRPr lang="en-GB" dirty="0"/>
          </a:p>
        </p:txBody>
      </p:sp>
    </p:spTree>
    <p:extLst>
      <p:ext uri="{BB962C8B-B14F-4D97-AF65-F5344CB8AC3E}">
        <p14:creationId xmlns:p14="http://schemas.microsoft.com/office/powerpoint/2010/main" val="791461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736AD-DB93-57D2-C627-A97E5C0537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6AA2C-FDBB-CF71-FCE4-F35BA6C56F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3FBC97-5252-FFB0-F735-247DCB65590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67E28AA-1D08-7AFB-6048-CA559F50D0CC}"/>
              </a:ext>
            </a:extLst>
          </p:cNvPr>
          <p:cNvSpPr>
            <a:spLocks noGrp="1"/>
          </p:cNvSpPr>
          <p:nvPr>
            <p:ph type="sldNum" sz="quarter" idx="5"/>
          </p:nvPr>
        </p:nvSpPr>
        <p:spPr/>
        <p:txBody>
          <a:bodyPr/>
          <a:lstStyle/>
          <a:p>
            <a:fld id="{D98D49C3-6639-40F8-82A8-AEF98E89CF71}" type="slidenum">
              <a:rPr lang="en-GB"/>
              <a:pPr/>
              <a:t>16</a:t>
            </a:fld>
            <a:endParaRPr lang="en-GB" dirty="0"/>
          </a:p>
        </p:txBody>
      </p:sp>
    </p:spTree>
    <p:extLst>
      <p:ext uri="{BB962C8B-B14F-4D97-AF65-F5344CB8AC3E}">
        <p14:creationId xmlns:p14="http://schemas.microsoft.com/office/powerpoint/2010/main" val="1616072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06BD0-63CD-A233-C1FB-EBD490A40B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899132-E1B3-1E31-C6C1-FCE4B8317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03759F-EB81-FAB3-029F-C5FC5B947EE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ADFAA7B-E973-A917-21E1-9835BCEA56E2}"/>
              </a:ext>
            </a:extLst>
          </p:cNvPr>
          <p:cNvSpPr>
            <a:spLocks noGrp="1"/>
          </p:cNvSpPr>
          <p:nvPr>
            <p:ph type="sldNum" sz="quarter" idx="5"/>
          </p:nvPr>
        </p:nvSpPr>
        <p:spPr/>
        <p:txBody>
          <a:bodyPr/>
          <a:lstStyle/>
          <a:p>
            <a:fld id="{D98D49C3-6639-40F8-82A8-AEF98E89CF71}" type="slidenum">
              <a:rPr lang="en-GB"/>
              <a:pPr/>
              <a:t>17</a:t>
            </a:fld>
            <a:endParaRPr lang="en-GB" dirty="0"/>
          </a:p>
        </p:txBody>
      </p:sp>
    </p:spTree>
    <p:extLst>
      <p:ext uri="{BB962C8B-B14F-4D97-AF65-F5344CB8AC3E}">
        <p14:creationId xmlns:p14="http://schemas.microsoft.com/office/powerpoint/2010/main" val="2915963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40C9C-D0D0-7444-C6D6-7B250E5FC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FD8A6-5F18-55DD-0411-F6D99253F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4C92E7-8A69-2AC8-5B5F-F574596F573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DC775D5-0725-F6FB-87C8-B36300981423}"/>
              </a:ext>
            </a:extLst>
          </p:cNvPr>
          <p:cNvSpPr>
            <a:spLocks noGrp="1"/>
          </p:cNvSpPr>
          <p:nvPr>
            <p:ph type="sldNum" sz="quarter" idx="5"/>
          </p:nvPr>
        </p:nvSpPr>
        <p:spPr/>
        <p:txBody>
          <a:bodyPr/>
          <a:lstStyle/>
          <a:p>
            <a:fld id="{D98D49C3-6639-40F8-82A8-AEF98E89CF71}" type="slidenum">
              <a:rPr lang="en-GB"/>
              <a:pPr/>
              <a:t>18</a:t>
            </a:fld>
            <a:endParaRPr lang="en-GB" dirty="0"/>
          </a:p>
        </p:txBody>
      </p:sp>
    </p:spTree>
    <p:extLst>
      <p:ext uri="{BB962C8B-B14F-4D97-AF65-F5344CB8AC3E}">
        <p14:creationId xmlns:p14="http://schemas.microsoft.com/office/powerpoint/2010/main" val="2208120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19AA-3290-D285-1267-67728F6C13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BC6BD-4E44-712F-794F-F010013B7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920264-D5F6-232E-83BA-1FB8616F761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8300BD3-1549-0822-86C8-21419650F0A2}"/>
              </a:ext>
            </a:extLst>
          </p:cNvPr>
          <p:cNvSpPr>
            <a:spLocks noGrp="1"/>
          </p:cNvSpPr>
          <p:nvPr>
            <p:ph type="sldNum" sz="quarter" idx="5"/>
          </p:nvPr>
        </p:nvSpPr>
        <p:spPr/>
        <p:txBody>
          <a:bodyPr/>
          <a:lstStyle/>
          <a:p>
            <a:fld id="{D98D49C3-6639-40F8-82A8-AEF98E89CF71}" type="slidenum">
              <a:rPr lang="en-GB"/>
              <a:pPr/>
              <a:t>19</a:t>
            </a:fld>
            <a:endParaRPr lang="en-GB" dirty="0"/>
          </a:p>
        </p:txBody>
      </p:sp>
    </p:spTree>
    <p:extLst>
      <p:ext uri="{BB962C8B-B14F-4D97-AF65-F5344CB8AC3E}">
        <p14:creationId xmlns:p14="http://schemas.microsoft.com/office/powerpoint/2010/main" val="3730428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1FDA1-A786-DC7A-EB42-3D0D7264D8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B9DE9A-C0F6-5697-EF3F-4FD9BB1449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2C52A-5A34-71E1-218B-1C396B42487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0101B3B-B94F-D7D5-6BC4-5BDD31473EDB}"/>
              </a:ext>
            </a:extLst>
          </p:cNvPr>
          <p:cNvSpPr>
            <a:spLocks noGrp="1"/>
          </p:cNvSpPr>
          <p:nvPr>
            <p:ph type="sldNum" sz="quarter" idx="5"/>
          </p:nvPr>
        </p:nvSpPr>
        <p:spPr/>
        <p:txBody>
          <a:bodyPr/>
          <a:lstStyle/>
          <a:p>
            <a:fld id="{D98D49C3-6639-40F8-82A8-AEF98E89CF71}" type="slidenum">
              <a:rPr lang="en-GB"/>
              <a:pPr/>
              <a:t>20</a:t>
            </a:fld>
            <a:endParaRPr lang="en-GB" dirty="0"/>
          </a:p>
        </p:txBody>
      </p:sp>
    </p:spTree>
    <p:extLst>
      <p:ext uri="{BB962C8B-B14F-4D97-AF65-F5344CB8AC3E}">
        <p14:creationId xmlns:p14="http://schemas.microsoft.com/office/powerpoint/2010/main" val="374842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8B249-6207-1331-B988-89E1C3EE8F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5FDBCB-3D60-9F1E-899B-8435B10E6D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C9429-23F8-8EB7-9884-4C5E7FAED94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FD9B5FD-859D-A597-13D7-C36006FD9F29}"/>
              </a:ext>
            </a:extLst>
          </p:cNvPr>
          <p:cNvSpPr>
            <a:spLocks noGrp="1"/>
          </p:cNvSpPr>
          <p:nvPr>
            <p:ph type="sldNum" sz="quarter" idx="5"/>
          </p:nvPr>
        </p:nvSpPr>
        <p:spPr/>
        <p:txBody>
          <a:bodyPr/>
          <a:lstStyle/>
          <a:p>
            <a:fld id="{D98D49C3-6639-40F8-82A8-AEF98E89CF71}" type="slidenum">
              <a:rPr lang="en-GB"/>
              <a:pPr/>
              <a:t>21</a:t>
            </a:fld>
            <a:endParaRPr lang="en-GB" dirty="0"/>
          </a:p>
        </p:txBody>
      </p:sp>
    </p:spTree>
    <p:extLst>
      <p:ext uri="{BB962C8B-B14F-4D97-AF65-F5344CB8AC3E}">
        <p14:creationId xmlns:p14="http://schemas.microsoft.com/office/powerpoint/2010/main" val="3780893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F9A82-401C-0846-0DF0-D246A115AD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C84371-385E-615F-6335-6A0705DDEB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A68A12-4397-B5D1-479E-2297A4A60F8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27B6323-643D-FC1A-A88A-B6FFE9E013C6}"/>
              </a:ext>
            </a:extLst>
          </p:cNvPr>
          <p:cNvSpPr>
            <a:spLocks noGrp="1"/>
          </p:cNvSpPr>
          <p:nvPr>
            <p:ph type="sldNum" sz="quarter" idx="5"/>
          </p:nvPr>
        </p:nvSpPr>
        <p:spPr/>
        <p:txBody>
          <a:bodyPr/>
          <a:lstStyle/>
          <a:p>
            <a:fld id="{D98D49C3-6639-40F8-82A8-AEF98E89CF71}" type="slidenum">
              <a:rPr lang="en-GB"/>
              <a:pPr/>
              <a:t>2</a:t>
            </a:fld>
            <a:endParaRPr lang="en-GB" dirty="0"/>
          </a:p>
        </p:txBody>
      </p:sp>
    </p:spTree>
    <p:extLst>
      <p:ext uri="{BB962C8B-B14F-4D97-AF65-F5344CB8AC3E}">
        <p14:creationId xmlns:p14="http://schemas.microsoft.com/office/powerpoint/2010/main" val="334606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0C068-6C4F-050F-514A-ED00CD86A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C65CE8-A125-9FEC-9DB7-714911EE9B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D7ADE9-CF04-A66D-6688-07639F26BE6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70E3404-7967-9D4A-2197-01BE3B1D558F}"/>
              </a:ext>
            </a:extLst>
          </p:cNvPr>
          <p:cNvSpPr>
            <a:spLocks noGrp="1"/>
          </p:cNvSpPr>
          <p:nvPr>
            <p:ph type="sldNum" sz="quarter" idx="5"/>
          </p:nvPr>
        </p:nvSpPr>
        <p:spPr/>
        <p:txBody>
          <a:bodyPr/>
          <a:lstStyle/>
          <a:p>
            <a:fld id="{D98D49C3-6639-40F8-82A8-AEF98E89CF71}" type="slidenum">
              <a:rPr lang="en-GB"/>
              <a:pPr/>
              <a:t>22</a:t>
            </a:fld>
            <a:endParaRPr lang="en-GB" dirty="0"/>
          </a:p>
        </p:txBody>
      </p:sp>
    </p:spTree>
    <p:extLst>
      <p:ext uri="{BB962C8B-B14F-4D97-AF65-F5344CB8AC3E}">
        <p14:creationId xmlns:p14="http://schemas.microsoft.com/office/powerpoint/2010/main" val="2036658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8D49C3-6639-40F8-82A8-AEF98E89CF71}" type="slidenum">
              <a:rPr lang="en-GB"/>
              <a:pPr/>
              <a:t>23</a:t>
            </a:fld>
            <a:endParaRPr lang="en-GB" dirty="0"/>
          </a:p>
        </p:txBody>
      </p:sp>
    </p:spTree>
    <p:extLst>
      <p:ext uri="{BB962C8B-B14F-4D97-AF65-F5344CB8AC3E}">
        <p14:creationId xmlns:p14="http://schemas.microsoft.com/office/powerpoint/2010/main" val="2950503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96B43-C0FE-D506-F5A8-47FDD21C2C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D78781-5784-5FDB-7B5A-43E0358DE1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420E11-D861-F921-9A0E-3FD86C0A545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A9F8F0E-3A70-DC04-1797-E439F1BE7518}"/>
              </a:ext>
            </a:extLst>
          </p:cNvPr>
          <p:cNvSpPr>
            <a:spLocks noGrp="1"/>
          </p:cNvSpPr>
          <p:nvPr>
            <p:ph type="sldNum" sz="quarter" idx="5"/>
          </p:nvPr>
        </p:nvSpPr>
        <p:spPr/>
        <p:txBody>
          <a:bodyPr/>
          <a:lstStyle/>
          <a:p>
            <a:fld id="{D98D49C3-6639-40F8-82A8-AEF98E89CF71}" type="slidenum">
              <a:rPr lang="en-GB"/>
              <a:pPr/>
              <a:t>24</a:t>
            </a:fld>
            <a:endParaRPr lang="en-GB" dirty="0"/>
          </a:p>
        </p:txBody>
      </p:sp>
    </p:spTree>
    <p:extLst>
      <p:ext uri="{BB962C8B-B14F-4D97-AF65-F5344CB8AC3E}">
        <p14:creationId xmlns:p14="http://schemas.microsoft.com/office/powerpoint/2010/main" val="3610537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625A0-DB5B-7E5A-9968-7CA4783605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2CCCBC-C5C4-DD6F-0232-4A49A96637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5DB785-CFCE-8D96-882A-FE6BD3AE500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2540D4E-CC09-6DE0-6C46-33DEEA8ED6CF}"/>
              </a:ext>
            </a:extLst>
          </p:cNvPr>
          <p:cNvSpPr>
            <a:spLocks noGrp="1"/>
          </p:cNvSpPr>
          <p:nvPr>
            <p:ph type="sldNum" sz="quarter" idx="5"/>
          </p:nvPr>
        </p:nvSpPr>
        <p:spPr/>
        <p:txBody>
          <a:bodyPr/>
          <a:lstStyle/>
          <a:p>
            <a:fld id="{D98D49C3-6639-40F8-82A8-AEF98E89CF71}" type="slidenum">
              <a:rPr lang="en-GB"/>
              <a:pPr/>
              <a:t>25</a:t>
            </a:fld>
            <a:endParaRPr lang="en-GB" dirty="0"/>
          </a:p>
        </p:txBody>
      </p:sp>
    </p:spTree>
    <p:extLst>
      <p:ext uri="{BB962C8B-B14F-4D97-AF65-F5344CB8AC3E}">
        <p14:creationId xmlns:p14="http://schemas.microsoft.com/office/powerpoint/2010/main" val="3118584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35FF0-96F2-73FA-59C4-6167345964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990E1B-AEF8-C8B3-A8C2-6FC907859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1FE361-2422-DA02-B94E-E08A708F5AD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D80328D-DBCD-D7F4-B667-CCFD2F119058}"/>
              </a:ext>
            </a:extLst>
          </p:cNvPr>
          <p:cNvSpPr>
            <a:spLocks noGrp="1"/>
          </p:cNvSpPr>
          <p:nvPr>
            <p:ph type="sldNum" sz="quarter" idx="5"/>
          </p:nvPr>
        </p:nvSpPr>
        <p:spPr/>
        <p:txBody>
          <a:bodyPr/>
          <a:lstStyle/>
          <a:p>
            <a:fld id="{D98D49C3-6639-40F8-82A8-AEF98E89CF71}" type="slidenum">
              <a:rPr lang="en-GB"/>
              <a:pPr/>
              <a:t>26</a:t>
            </a:fld>
            <a:endParaRPr lang="en-GB" dirty="0"/>
          </a:p>
        </p:txBody>
      </p:sp>
    </p:spTree>
    <p:extLst>
      <p:ext uri="{BB962C8B-B14F-4D97-AF65-F5344CB8AC3E}">
        <p14:creationId xmlns:p14="http://schemas.microsoft.com/office/powerpoint/2010/main" val="287261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CCCAD-2DDE-6E6C-CF2E-77120E969C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C5B9A-8525-590F-4649-2CA37A5C9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B16CB1-1CF2-41D1-31B7-1690156A7BA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9C6A943-68BD-F6D3-3FCC-3D9BA11256F1}"/>
              </a:ext>
            </a:extLst>
          </p:cNvPr>
          <p:cNvSpPr>
            <a:spLocks noGrp="1"/>
          </p:cNvSpPr>
          <p:nvPr>
            <p:ph type="sldNum" sz="quarter" idx="5"/>
          </p:nvPr>
        </p:nvSpPr>
        <p:spPr/>
        <p:txBody>
          <a:bodyPr/>
          <a:lstStyle/>
          <a:p>
            <a:fld id="{D98D49C3-6639-40F8-82A8-AEF98E89CF71}" type="slidenum">
              <a:rPr lang="en-GB"/>
              <a:pPr/>
              <a:t>27</a:t>
            </a:fld>
            <a:endParaRPr lang="en-GB" dirty="0"/>
          </a:p>
        </p:txBody>
      </p:sp>
    </p:spTree>
    <p:extLst>
      <p:ext uri="{BB962C8B-B14F-4D97-AF65-F5344CB8AC3E}">
        <p14:creationId xmlns:p14="http://schemas.microsoft.com/office/powerpoint/2010/main" val="20754387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0EDCF-28EE-7161-BB5F-37039BA755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55AB3E-EEB2-822B-7313-759E069738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E92E7-3B01-C5C6-65F3-214282A1CD6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083EC3E-159B-5DEF-1407-B8CCD7CA747A}"/>
              </a:ext>
            </a:extLst>
          </p:cNvPr>
          <p:cNvSpPr>
            <a:spLocks noGrp="1"/>
          </p:cNvSpPr>
          <p:nvPr>
            <p:ph type="sldNum" sz="quarter" idx="5"/>
          </p:nvPr>
        </p:nvSpPr>
        <p:spPr/>
        <p:txBody>
          <a:bodyPr/>
          <a:lstStyle/>
          <a:p>
            <a:fld id="{D98D49C3-6639-40F8-82A8-AEF98E89CF71}" type="slidenum">
              <a:rPr lang="en-GB"/>
              <a:pPr/>
              <a:t>28</a:t>
            </a:fld>
            <a:endParaRPr lang="en-GB" dirty="0"/>
          </a:p>
        </p:txBody>
      </p:sp>
    </p:spTree>
    <p:extLst>
      <p:ext uri="{BB962C8B-B14F-4D97-AF65-F5344CB8AC3E}">
        <p14:creationId xmlns:p14="http://schemas.microsoft.com/office/powerpoint/2010/main" val="3900064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D424E-8F2D-FAEB-772C-0D1728820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95E1F0-F8F9-9659-DB5C-245C3F2A1B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2E7BF-FF94-9FF1-00ED-D3A9CC68648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297181D-A217-4D00-A493-E0006B872F51}"/>
              </a:ext>
            </a:extLst>
          </p:cNvPr>
          <p:cNvSpPr>
            <a:spLocks noGrp="1"/>
          </p:cNvSpPr>
          <p:nvPr>
            <p:ph type="sldNum" sz="quarter" idx="5"/>
          </p:nvPr>
        </p:nvSpPr>
        <p:spPr/>
        <p:txBody>
          <a:bodyPr/>
          <a:lstStyle/>
          <a:p>
            <a:fld id="{D98D49C3-6639-40F8-82A8-AEF98E89CF71}" type="slidenum">
              <a:rPr lang="en-GB"/>
              <a:pPr/>
              <a:t>29</a:t>
            </a:fld>
            <a:endParaRPr lang="en-GB" dirty="0"/>
          </a:p>
        </p:txBody>
      </p:sp>
    </p:spTree>
    <p:extLst>
      <p:ext uri="{BB962C8B-B14F-4D97-AF65-F5344CB8AC3E}">
        <p14:creationId xmlns:p14="http://schemas.microsoft.com/office/powerpoint/2010/main" val="351296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2D9E3-68C6-479F-59BA-CA197B97B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DC58E-955F-92D5-C793-B99E3310E4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830B0F-C70B-DE95-B63B-23C6B1E348F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17403EF-316B-AE3B-7275-F47000E2B09B}"/>
              </a:ext>
            </a:extLst>
          </p:cNvPr>
          <p:cNvSpPr>
            <a:spLocks noGrp="1"/>
          </p:cNvSpPr>
          <p:nvPr>
            <p:ph type="sldNum" sz="quarter" idx="5"/>
          </p:nvPr>
        </p:nvSpPr>
        <p:spPr/>
        <p:txBody>
          <a:bodyPr/>
          <a:lstStyle/>
          <a:p>
            <a:fld id="{D98D49C3-6639-40F8-82A8-AEF98E89CF71}" type="slidenum">
              <a:rPr lang="en-GB"/>
              <a:pPr/>
              <a:t>30</a:t>
            </a:fld>
            <a:endParaRPr lang="en-GB" dirty="0"/>
          </a:p>
        </p:txBody>
      </p:sp>
    </p:spTree>
    <p:extLst>
      <p:ext uri="{BB962C8B-B14F-4D97-AF65-F5344CB8AC3E}">
        <p14:creationId xmlns:p14="http://schemas.microsoft.com/office/powerpoint/2010/main" val="668012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CEE22-2FC4-144C-C141-BE06E239EA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F298C1-03F7-93CD-CEC0-5B3935F64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38BC5D-0B11-8ACC-D7FB-A6069C6F9F9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8829BF2-0383-6652-C659-DE7BB31CE461}"/>
              </a:ext>
            </a:extLst>
          </p:cNvPr>
          <p:cNvSpPr>
            <a:spLocks noGrp="1"/>
          </p:cNvSpPr>
          <p:nvPr>
            <p:ph type="sldNum" sz="quarter" idx="5"/>
          </p:nvPr>
        </p:nvSpPr>
        <p:spPr/>
        <p:txBody>
          <a:bodyPr/>
          <a:lstStyle/>
          <a:p>
            <a:fld id="{D98D49C3-6639-40F8-82A8-AEF98E89CF71}" type="slidenum">
              <a:rPr lang="en-GB"/>
              <a:pPr/>
              <a:t>31</a:t>
            </a:fld>
            <a:endParaRPr lang="en-GB" dirty="0"/>
          </a:p>
        </p:txBody>
      </p:sp>
    </p:spTree>
    <p:extLst>
      <p:ext uri="{BB962C8B-B14F-4D97-AF65-F5344CB8AC3E}">
        <p14:creationId xmlns:p14="http://schemas.microsoft.com/office/powerpoint/2010/main" val="108301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F2441-C308-6937-C93B-30E99349CD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7D146-909D-2EC5-CC45-D756DEC75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CA95E7-C04C-7C58-C95A-5E024579140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4343C8B-1909-C3F4-4FD4-0CCE19CED4A7}"/>
              </a:ext>
            </a:extLst>
          </p:cNvPr>
          <p:cNvSpPr>
            <a:spLocks noGrp="1"/>
          </p:cNvSpPr>
          <p:nvPr>
            <p:ph type="sldNum" sz="quarter" idx="5"/>
          </p:nvPr>
        </p:nvSpPr>
        <p:spPr/>
        <p:txBody>
          <a:bodyPr/>
          <a:lstStyle/>
          <a:p>
            <a:fld id="{D98D49C3-6639-40F8-82A8-AEF98E89CF71}" type="slidenum">
              <a:rPr lang="en-GB"/>
              <a:pPr/>
              <a:t>3</a:t>
            </a:fld>
            <a:endParaRPr lang="en-GB" dirty="0"/>
          </a:p>
        </p:txBody>
      </p:sp>
    </p:spTree>
    <p:extLst>
      <p:ext uri="{BB962C8B-B14F-4D97-AF65-F5344CB8AC3E}">
        <p14:creationId xmlns:p14="http://schemas.microsoft.com/office/powerpoint/2010/main" val="2789118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85EAC-8141-5214-4F1C-331FF5454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98CB3-2B64-0CFC-440F-977AD0D14B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8F6A9-4EF7-7C4F-A704-35416CE3302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788F7E3-DA11-8033-4798-F1E64CB22D66}"/>
              </a:ext>
            </a:extLst>
          </p:cNvPr>
          <p:cNvSpPr>
            <a:spLocks noGrp="1"/>
          </p:cNvSpPr>
          <p:nvPr>
            <p:ph type="sldNum" sz="quarter" idx="5"/>
          </p:nvPr>
        </p:nvSpPr>
        <p:spPr/>
        <p:txBody>
          <a:bodyPr/>
          <a:lstStyle/>
          <a:p>
            <a:fld id="{D98D49C3-6639-40F8-82A8-AEF98E89CF71}" type="slidenum">
              <a:rPr lang="en-GB"/>
              <a:pPr/>
              <a:t>32</a:t>
            </a:fld>
            <a:endParaRPr lang="en-GB" dirty="0"/>
          </a:p>
        </p:txBody>
      </p:sp>
    </p:spTree>
    <p:extLst>
      <p:ext uri="{BB962C8B-B14F-4D97-AF65-F5344CB8AC3E}">
        <p14:creationId xmlns:p14="http://schemas.microsoft.com/office/powerpoint/2010/main" val="3954584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26FB0-F949-B380-B94E-F7E7E20A08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1F972D-E692-7BCE-4CE9-ED6F4DD77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E838DC-A519-B889-EA78-4994EFDC91C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CF915FF-8FC9-A2A4-C7A3-AA8210871BC4}"/>
              </a:ext>
            </a:extLst>
          </p:cNvPr>
          <p:cNvSpPr>
            <a:spLocks noGrp="1"/>
          </p:cNvSpPr>
          <p:nvPr>
            <p:ph type="sldNum" sz="quarter" idx="5"/>
          </p:nvPr>
        </p:nvSpPr>
        <p:spPr/>
        <p:txBody>
          <a:bodyPr/>
          <a:lstStyle/>
          <a:p>
            <a:fld id="{D98D49C3-6639-40F8-82A8-AEF98E89CF71}" type="slidenum">
              <a:rPr lang="en-GB"/>
              <a:pPr/>
              <a:t>33</a:t>
            </a:fld>
            <a:endParaRPr lang="en-GB" dirty="0"/>
          </a:p>
        </p:txBody>
      </p:sp>
    </p:spTree>
    <p:extLst>
      <p:ext uri="{BB962C8B-B14F-4D97-AF65-F5344CB8AC3E}">
        <p14:creationId xmlns:p14="http://schemas.microsoft.com/office/powerpoint/2010/main" val="5547479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BCB65-B295-0ACB-3967-DAAC0AF6B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20405E-400A-9814-1ADA-E88EB7C766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5DB5EA-B3AD-798A-1E52-A2E17F811DA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594394-4533-9CE1-8ACD-8C0AA5A0DDBC}"/>
              </a:ext>
            </a:extLst>
          </p:cNvPr>
          <p:cNvSpPr>
            <a:spLocks noGrp="1"/>
          </p:cNvSpPr>
          <p:nvPr>
            <p:ph type="sldNum" sz="quarter" idx="5"/>
          </p:nvPr>
        </p:nvSpPr>
        <p:spPr/>
        <p:txBody>
          <a:bodyPr/>
          <a:lstStyle/>
          <a:p>
            <a:fld id="{D98D49C3-6639-40F8-82A8-AEF98E89CF71}" type="slidenum">
              <a:rPr lang="en-GB"/>
              <a:pPr/>
              <a:t>34</a:t>
            </a:fld>
            <a:endParaRPr lang="en-GB" dirty="0"/>
          </a:p>
        </p:txBody>
      </p:sp>
    </p:spTree>
    <p:extLst>
      <p:ext uri="{BB962C8B-B14F-4D97-AF65-F5344CB8AC3E}">
        <p14:creationId xmlns:p14="http://schemas.microsoft.com/office/powerpoint/2010/main" val="628393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2CD26-ED80-F08C-2892-CBE4CAFDF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78AE75-4E38-62F5-5689-36A5D3413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75D22C-C2E9-EA03-6634-907525F3F2A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A62BE6A-0420-372B-3CC9-9FC9025698D1}"/>
              </a:ext>
            </a:extLst>
          </p:cNvPr>
          <p:cNvSpPr>
            <a:spLocks noGrp="1"/>
          </p:cNvSpPr>
          <p:nvPr>
            <p:ph type="sldNum" sz="quarter" idx="5"/>
          </p:nvPr>
        </p:nvSpPr>
        <p:spPr/>
        <p:txBody>
          <a:bodyPr/>
          <a:lstStyle/>
          <a:p>
            <a:fld id="{D98D49C3-6639-40F8-82A8-AEF98E89CF71}" type="slidenum">
              <a:rPr lang="en-GB"/>
              <a:pPr/>
              <a:t>35</a:t>
            </a:fld>
            <a:endParaRPr lang="en-GB" dirty="0"/>
          </a:p>
        </p:txBody>
      </p:sp>
    </p:spTree>
    <p:extLst>
      <p:ext uri="{BB962C8B-B14F-4D97-AF65-F5344CB8AC3E}">
        <p14:creationId xmlns:p14="http://schemas.microsoft.com/office/powerpoint/2010/main" val="5183426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8BAD8-E5E8-0911-5654-65C91F9A5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FA85E-E15F-1253-875D-891B1B0CE6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5B8AD8-D8A5-0D54-9AC1-1CD56F87103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01C3A53-025D-EBC5-457F-338BD2780421}"/>
              </a:ext>
            </a:extLst>
          </p:cNvPr>
          <p:cNvSpPr>
            <a:spLocks noGrp="1"/>
          </p:cNvSpPr>
          <p:nvPr>
            <p:ph type="sldNum" sz="quarter" idx="5"/>
          </p:nvPr>
        </p:nvSpPr>
        <p:spPr/>
        <p:txBody>
          <a:bodyPr/>
          <a:lstStyle/>
          <a:p>
            <a:fld id="{D98D49C3-6639-40F8-82A8-AEF98E89CF71}" type="slidenum">
              <a:rPr lang="en-GB"/>
              <a:pPr/>
              <a:t>36</a:t>
            </a:fld>
            <a:endParaRPr lang="en-GB" dirty="0"/>
          </a:p>
        </p:txBody>
      </p:sp>
    </p:spTree>
    <p:extLst>
      <p:ext uri="{BB962C8B-B14F-4D97-AF65-F5344CB8AC3E}">
        <p14:creationId xmlns:p14="http://schemas.microsoft.com/office/powerpoint/2010/main" val="1005890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AA246-0437-E035-39FF-28F4C3C362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D2F07-A279-0CEA-678F-7E21AC9993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A8800C-2A2D-33EB-61FE-EEDFFCC962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14FA8E3-47F1-B16B-F75D-19C953CDCD14}"/>
              </a:ext>
            </a:extLst>
          </p:cNvPr>
          <p:cNvSpPr>
            <a:spLocks noGrp="1"/>
          </p:cNvSpPr>
          <p:nvPr>
            <p:ph type="sldNum" sz="quarter" idx="5"/>
          </p:nvPr>
        </p:nvSpPr>
        <p:spPr/>
        <p:txBody>
          <a:bodyPr/>
          <a:lstStyle/>
          <a:p>
            <a:fld id="{D98D49C3-6639-40F8-82A8-AEF98E89CF71}" type="slidenum">
              <a:rPr lang="en-GB"/>
              <a:pPr/>
              <a:t>37</a:t>
            </a:fld>
            <a:endParaRPr lang="en-GB" dirty="0"/>
          </a:p>
        </p:txBody>
      </p:sp>
    </p:spTree>
    <p:extLst>
      <p:ext uri="{BB962C8B-B14F-4D97-AF65-F5344CB8AC3E}">
        <p14:creationId xmlns:p14="http://schemas.microsoft.com/office/powerpoint/2010/main" val="31525171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5FF1C-269F-ED6A-3A10-C0051E236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E33BB-D990-3D8A-2629-FD75950D05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C6B0FC-D6DD-A975-59A0-7CF3426D2CD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C804BCB-04F8-3415-510D-C476DDBDB012}"/>
              </a:ext>
            </a:extLst>
          </p:cNvPr>
          <p:cNvSpPr>
            <a:spLocks noGrp="1"/>
          </p:cNvSpPr>
          <p:nvPr>
            <p:ph type="sldNum" sz="quarter" idx="5"/>
          </p:nvPr>
        </p:nvSpPr>
        <p:spPr/>
        <p:txBody>
          <a:bodyPr/>
          <a:lstStyle/>
          <a:p>
            <a:fld id="{D98D49C3-6639-40F8-82A8-AEF98E89CF71}" type="slidenum">
              <a:rPr lang="en-GB"/>
              <a:pPr/>
              <a:t>38</a:t>
            </a:fld>
            <a:endParaRPr lang="en-GB" dirty="0"/>
          </a:p>
        </p:txBody>
      </p:sp>
    </p:spTree>
    <p:extLst>
      <p:ext uri="{BB962C8B-B14F-4D97-AF65-F5344CB8AC3E}">
        <p14:creationId xmlns:p14="http://schemas.microsoft.com/office/powerpoint/2010/main" val="1990016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DDD47-FEB0-06DE-E9EF-65C2D6B83A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9E450C-A8CD-67F5-CFD8-77C584A42A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32B360-8DA0-D68F-41A0-FEC78DB8EE2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761B8DA-FF38-CE97-2E4A-CAC2AE4D118C}"/>
              </a:ext>
            </a:extLst>
          </p:cNvPr>
          <p:cNvSpPr>
            <a:spLocks noGrp="1"/>
          </p:cNvSpPr>
          <p:nvPr>
            <p:ph type="sldNum" sz="quarter" idx="5"/>
          </p:nvPr>
        </p:nvSpPr>
        <p:spPr/>
        <p:txBody>
          <a:bodyPr/>
          <a:lstStyle/>
          <a:p>
            <a:fld id="{D98D49C3-6639-40F8-82A8-AEF98E89CF71}" type="slidenum">
              <a:rPr lang="en-GB"/>
              <a:pPr/>
              <a:t>39</a:t>
            </a:fld>
            <a:endParaRPr lang="en-GB" dirty="0"/>
          </a:p>
        </p:txBody>
      </p:sp>
    </p:spTree>
    <p:extLst>
      <p:ext uri="{BB962C8B-B14F-4D97-AF65-F5344CB8AC3E}">
        <p14:creationId xmlns:p14="http://schemas.microsoft.com/office/powerpoint/2010/main" val="15169542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0040-04E0-E382-BE58-8A6FA0C601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1E8D49-EB38-EC90-74CC-5B0EB89D34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46BD7-0146-52B8-0363-16B6893A1BE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76248CA-5D60-F51A-F088-3A676037EEDC}"/>
              </a:ext>
            </a:extLst>
          </p:cNvPr>
          <p:cNvSpPr>
            <a:spLocks noGrp="1"/>
          </p:cNvSpPr>
          <p:nvPr>
            <p:ph type="sldNum" sz="quarter" idx="5"/>
          </p:nvPr>
        </p:nvSpPr>
        <p:spPr/>
        <p:txBody>
          <a:bodyPr/>
          <a:lstStyle/>
          <a:p>
            <a:fld id="{D98D49C3-6639-40F8-82A8-AEF98E89CF71}" type="slidenum">
              <a:rPr lang="en-GB"/>
              <a:pPr/>
              <a:t>40</a:t>
            </a:fld>
            <a:endParaRPr lang="en-GB" dirty="0"/>
          </a:p>
        </p:txBody>
      </p:sp>
    </p:spTree>
    <p:extLst>
      <p:ext uri="{BB962C8B-B14F-4D97-AF65-F5344CB8AC3E}">
        <p14:creationId xmlns:p14="http://schemas.microsoft.com/office/powerpoint/2010/main" val="24216468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5E851-5680-071B-1B28-395DB7AF8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F6FDBA-D2AA-DD76-F72F-9F79D4BE13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138873-F279-6863-44BE-9A6D1227655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3C9385-9EB6-0147-F026-7F3CF56BAE91}"/>
              </a:ext>
            </a:extLst>
          </p:cNvPr>
          <p:cNvSpPr>
            <a:spLocks noGrp="1"/>
          </p:cNvSpPr>
          <p:nvPr>
            <p:ph type="sldNum" sz="quarter" idx="5"/>
          </p:nvPr>
        </p:nvSpPr>
        <p:spPr/>
        <p:txBody>
          <a:bodyPr/>
          <a:lstStyle/>
          <a:p>
            <a:fld id="{D98D49C3-6639-40F8-82A8-AEF98E89CF71}" type="slidenum">
              <a:rPr lang="en-GB"/>
              <a:pPr/>
              <a:t>41</a:t>
            </a:fld>
            <a:endParaRPr lang="en-GB" dirty="0"/>
          </a:p>
        </p:txBody>
      </p:sp>
    </p:spTree>
    <p:extLst>
      <p:ext uri="{BB962C8B-B14F-4D97-AF65-F5344CB8AC3E}">
        <p14:creationId xmlns:p14="http://schemas.microsoft.com/office/powerpoint/2010/main" val="3741094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8D49C3-6639-40F8-82A8-AEF98E89CF71}" type="slidenum">
              <a:rPr lang="en-GB"/>
              <a:pPr/>
              <a:t>4</a:t>
            </a:fld>
            <a:endParaRPr lang="en-GB" dirty="0"/>
          </a:p>
        </p:txBody>
      </p:sp>
    </p:spTree>
    <p:extLst>
      <p:ext uri="{BB962C8B-B14F-4D97-AF65-F5344CB8AC3E}">
        <p14:creationId xmlns:p14="http://schemas.microsoft.com/office/powerpoint/2010/main" val="2184558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E79E3-8209-23E8-16F9-394BB819C0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6F210C-2AE4-84F9-FE26-AE3C887620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A75BA3-C68A-B377-BB47-B2688D67C47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B45B7AD-867E-65AD-AB37-917D32EB12EE}"/>
              </a:ext>
            </a:extLst>
          </p:cNvPr>
          <p:cNvSpPr>
            <a:spLocks noGrp="1"/>
          </p:cNvSpPr>
          <p:nvPr>
            <p:ph type="sldNum" sz="quarter" idx="5"/>
          </p:nvPr>
        </p:nvSpPr>
        <p:spPr/>
        <p:txBody>
          <a:bodyPr/>
          <a:lstStyle/>
          <a:p>
            <a:fld id="{D98D49C3-6639-40F8-82A8-AEF98E89CF71}" type="slidenum">
              <a:rPr lang="en-GB"/>
              <a:pPr/>
              <a:t>42</a:t>
            </a:fld>
            <a:endParaRPr lang="en-GB" dirty="0"/>
          </a:p>
        </p:txBody>
      </p:sp>
    </p:spTree>
    <p:extLst>
      <p:ext uri="{BB962C8B-B14F-4D97-AF65-F5344CB8AC3E}">
        <p14:creationId xmlns:p14="http://schemas.microsoft.com/office/powerpoint/2010/main" val="597570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FF90F-EBEE-C728-EB6F-744F5B4F48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94532A-1178-30E2-D306-8BA7E9A0B4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1EB5D-CA24-4DC1-B2FE-D59577A578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4D3A2B0-18F1-86E6-44B1-AB034FE2AC9E}"/>
              </a:ext>
            </a:extLst>
          </p:cNvPr>
          <p:cNvSpPr>
            <a:spLocks noGrp="1"/>
          </p:cNvSpPr>
          <p:nvPr>
            <p:ph type="sldNum" sz="quarter" idx="5"/>
          </p:nvPr>
        </p:nvSpPr>
        <p:spPr/>
        <p:txBody>
          <a:bodyPr/>
          <a:lstStyle/>
          <a:p>
            <a:fld id="{D98D49C3-6639-40F8-82A8-AEF98E89CF71}" type="slidenum">
              <a:rPr lang="en-GB"/>
              <a:pPr/>
              <a:t>43</a:t>
            </a:fld>
            <a:endParaRPr lang="en-GB" dirty="0"/>
          </a:p>
        </p:txBody>
      </p:sp>
    </p:spTree>
    <p:extLst>
      <p:ext uri="{BB962C8B-B14F-4D97-AF65-F5344CB8AC3E}">
        <p14:creationId xmlns:p14="http://schemas.microsoft.com/office/powerpoint/2010/main" val="22940045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10DC8-5637-1945-0782-BDC3FCA2CA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98276C-1373-2CB8-8B6F-5EA29DF2FB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BF321-3991-DF2C-63AA-A62BDA99E24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D73623E-ABB2-6887-6A37-5F9D5EC526F9}"/>
              </a:ext>
            </a:extLst>
          </p:cNvPr>
          <p:cNvSpPr>
            <a:spLocks noGrp="1"/>
          </p:cNvSpPr>
          <p:nvPr>
            <p:ph type="sldNum" sz="quarter" idx="5"/>
          </p:nvPr>
        </p:nvSpPr>
        <p:spPr/>
        <p:txBody>
          <a:bodyPr/>
          <a:lstStyle/>
          <a:p>
            <a:fld id="{D98D49C3-6639-40F8-82A8-AEF98E89CF71}" type="slidenum">
              <a:rPr lang="en-GB"/>
              <a:pPr/>
              <a:t>44</a:t>
            </a:fld>
            <a:endParaRPr lang="en-GB" dirty="0"/>
          </a:p>
        </p:txBody>
      </p:sp>
    </p:spTree>
    <p:extLst>
      <p:ext uri="{BB962C8B-B14F-4D97-AF65-F5344CB8AC3E}">
        <p14:creationId xmlns:p14="http://schemas.microsoft.com/office/powerpoint/2010/main" val="26703285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F9FF8-9E9E-985D-138E-79DA2EE2CB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35AEBE-0863-7ECC-000A-CA521D46D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F2A767-7CD0-95BC-B6A0-990592C5D23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FAA1380-7F70-2BB1-6234-3108B626F133}"/>
              </a:ext>
            </a:extLst>
          </p:cNvPr>
          <p:cNvSpPr>
            <a:spLocks noGrp="1"/>
          </p:cNvSpPr>
          <p:nvPr>
            <p:ph type="sldNum" sz="quarter" idx="5"/>
          </p:nvPr>
        </p:nvSpPr>
        <p:spPr/>
        <p:txBody>
          <a:bodyPr/>
          <a:lstStyle/>
          <a:p>
            <a:fld id="{D98D49C3-6639-40F8-82A8-AEF98E89CF71}" type="slidenum">
              <a:rPr lang="en-GB"/>
              <a:pPr/>
              <a:t>45</a:t>
            </a:fld>
            <a:endParaRPr lang="en-GB" dirty="0"/>
          </a:p>
        </p:txBody>
      </p:sp>
    </p:spTree>
    <p:extLst>
      <p:ext uri="{BB962C8B-B14F-4D97-AF65-F5344CB8AC3E}">
        <p14:creationId xmlns:p14="http://schemas.microsoft.com/office/powerpoint/2010/main" val="14664679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CB5FC-AE33-2957-9E7B-6D9B6DCE16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C3C556-8723-DE2F-F8F2-9296F770F1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57F199-6E30-C436-5125-EE64686EC5F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CF98796-B6FD-C24D-84F8-73570EBA4B03}"/>
              </a:ext>
            </a:extLst>
          </p:cNvPr>
          <p:cNvSpPr>
            <a:spLocks noGrp="1"/>
          </p:cNvSpPr>
          <p:nvPr>
            <p:ph type="sldNum" sz="quarter" idx="5"/>
          </p:nvPr>
        </p:nvSpPr>
        <p:spPr/>
        <p:txBody>
          <a:bodyPr/>
          <a:lstStyle/>
          <a:p>
            <a:fld id="{D98D49C3-6639-40F8-82A8-AEF98E89CF71}" type="slidenum">
              <a:rPr lang="en-GB"/>
              <a:pPr/>
              <a:t>46</a:t>
            </a:fld>
            <a:endParaRPr lang="en-GB" dirty="0"/>
          </a:p>
        </p:txBody>
      </p:sp>
    </p:spTree>
    <p:extLst>
      <p:ext uri="{BB962C8B-B14F-4D97-AF65-F5344CB8AC3E}">
        <p14:creationId xmlns:p14="http://schemas.microsoft.com/office/powerpoint/2010/main" val="14130632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B9ACE-FC4D-3C27-9527-95EF6037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08B408-F9D1-3C0C-0558-298E54EC9C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F34C7D-9CB3-F54F-947D-F2C2DA2753F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3C68B1-13E9-85C2-809F-91DAFDD4C7DC}"/>
              </a:ext>
            </a:extLst>
          </p:cNvPr>
          <p:cNvSpPr>
            <a:spLocks noGrp="1"/>
          </p:cNvSpPr>
          <p:nvPr>
            <p:ph type="sldNum" sz="quarter" idx="5"/>
          </p:nvPr>
        </p:nvSpPr>
        <p:spPr/>
        <p:txBody>
          <a:bodyPr/>
          <a:lstStyle/>
          <a:p>
            <a:fld id="{D98D49C3-6639-40F8-82A8-AEF98E89CF71}" type="slidenum">
              <a:rPr lang="en-GB"/>
              <a:pPr/>
              <a:t>47</a:t>
            </a:fld>
            <a:endParaRPr lang="en-GB" dirty="0"/>
          </a:p>
        </p:txBody>
      </p:sp>
    </p:spTree>
    <p:extLst>
      <p:ext uri="{BB962C8B-B14F-4D97-AF65-F5344CB8AC3E}">
        <p14:creationId xmlns:p14="http://schemas.microsoft.com/office/powerpoint/2010/main" val="40854733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22BA8-B9B9-0C5C-7913-CBB6A5D05D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4B256E-2BDD-0149-9DD9-016086F15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F7A735-4140-DAE5-7656-D4AB3309C4D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70C7F59-D7CE-4033-710C-A97049992976}"/>
              </a:ext>
            </a:extLst>
          </p:cNvPr>
          <p:cNvSpPr>
            <a:spLocks noGrp="1"/>
          </p:cNvSpPr>
          <p:nvPr>
            <p:ph type="sldNum" sz="quarter" idx="5"/>
          </p:nvPr>
        </p:nvSpPr>
        <p:spPr/>
        <p:txBody>
          <a:bodyPr/>
          <a:lstStyle/>
          <a:p>
            <a:fld id="{D98D49C3-6639-40F8-82A8-AEF98E89CF71}" type="slidenum">
              <a:rPr lang="en-GB"/>
              <a:pPr/>
              <a:t>48</a:t>
            </a:fld>
            <a:endParaRPr lang="en-GB" dirty="0"/>
          </a:p>
        </p:txBody>
      </p:sp>
    </p:spTree>
    <p:extLst>
      <p:ext uri="{BB962C8B-B14F-4D97-AF65-F5344CB8AC3E}">
        <p14:creationId xmlns:p14="http://schemas.microsoft.com/office/powerpoint/2010/main" val="18113499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A15C3-9CC9-00EC-3480-C59B117901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C83B89-232E-932D-BA91-9B57101FB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B3BD57-051C-7618-40DB-C4EBF39775D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E5E10F4-EF08-72D3-93B2-D947199AF6BC}"/>
              </a:ext>
            </a:extLst>
          </p:cNvPr>
          <p:cNvSpPr>
            <a:spLocks noGrp="1"/>
          </p:cNvSpPr>
          <p:nvPr>
            <p:ph type="sldNum" sz="quarter" idx="5"/>
          </p:nvPr>
        </p:nvSpPr>
        <p:spPr/>
        <p:txBody>
          <a:bodyPr/>
          <a:lstStyle/>
          <a:p>
            <a:fld id="{D98D49C3-6639-40F8-82A8-AEF98E89CF71}" type="slidenum">
              <a:rPr lang="en-GB"/>
              <a:pPr/>
              <a:t>49</a:t>
            </a:fld>
            <a:endParaRPr lang="en-GB" dirty="0"/>
          </a:p>
        </p:txBody>
      </p:sp>
    </p:spTree>
    <p:extLst>
      <p:ext uri="{BB962C8B-B14F-4D97-AF65-F5344CB8AC3E}">
        <p14:creationId xmlns:p14="http://schemas.microsoft.com/office/powerpoint/2010/main" val="19598082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1A0A9-5D26-B5C9-1AD3-6934631E94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EFF45F-6E32-0199-8C9D-111D2E677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1D4240-1F1B-71D8-6E48-49EEF26F706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A326563-1533-D6A7-4343-891DD64852D9}"/>
              </a:ext>
            </a:extLst>
          </p:cNvPr>
          <p:cNvSpPr>
            <a:spLocks noGrp="1"/>
          </p:cNvSpPr>
          <p:nvPr>
            <p:ph type="sldNum" sz="quarter" idx="5"/>
          </p:nvPr>
        </p:nvSpPr>
        <p:spPr/>
        <p:txBody>
          <a:bodyPr/>
          <a:lstStyle/>
          <a:p>
            <a:fld id="{D98D49C3-6639-40F8-82A8-AEF98E89CF71}" type="slidenum">
              <a:rPr lang="en-GB"/>
              <a:pPr/>
              <a:t>50</a:t>
            </a:fld>
            <a:endParaRPr lang="en-GB" dirty="0"/>
          </a:p>
        </p:txBody>
      </p:sp>
    </p:spTree>
    <p:extLst>
      <p:ext uri="{BB962C8B-B14F-4D97-AF65-F5344CB8AC3E}">
        <p14:creationId xmlns:p14="http://schemas.microsoft.com/office/powerpoint/2010/main" val="4992080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AF5C0-7613-1541-9A07-133E71DBA8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CC8B44-E14C-E01B-95DC-C852354CE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711B04-57CD-EBD3-0F09-800917968E7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0AC199C-95D8-0568-5D88-5B4EF40DA977}"/>
              </a:ext>
            </a:extLst>
          </p:cNvPr>
          <p:cNvSpPr>
            <a:spLocks noGrp="1"/>
          </p:cNvSpPr>
          <p:nvPr>
            <p:ph type="sldNum" sz="quarter" idx="5"/>
          </p:nvPr>
        </p:nvSpPr>
        <p:spPr/>
        <p:txBody>
          <a:bodyPr/>
          <a:lstStyle/>
          <a:p>
            <a:fld id="{D98D49C3-6639-40F8-82A8-AEF98E89CF71}" type="slidenum">
              <a:rPr lang="en-GB"/>
              <a:pPr/>
              <a:t>51</a:t>
            </a:fld>
            <a:endParaRPr lang="en-GB" dirty="0"/>
          </a:p>
        </p:txBody>
      </p:sp>
    </p:spTree>
    <p:extLst>
      <p:ext uri="{BB962C8B-B14F-4D97-AF65-F5344CB8AC3E}">
        <p14:creationId xmlns:p14="http://schemas.microsoft.com/office/powerpoint/2010/main" val="3416272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83849-A29E-A602-3048-6F58A82A1D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6D525-FB37-0873-DCFA-1DF8BE61E8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4D9034-5AEE-6DFA-2983-D04D1009BA3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E94CCEB-19FA-B697-5913-6F0211F1002E}"/>
              </a:ext>
            </a:extLst>
          </p:cNvPr>
          <p:cNvSpPr>
            <a:spLocks noGrp="1"/>
          </p:cNvSpPr>
          <p:nvPr>
            <p:ph type="sldNum" sz="quarter" idx="5"/>
          </p:nvPr>
        </p:nvSpPr>
        <p:spPr/>
        <p:txBody>
          <a:bodyPr/>
          <a:lstStyle/>
          <a:p>
            <a:fld id="{D98D49C3-6639-40F8-82A8-AEF98E89CF71}" type="slidenum">
              <a:rPr lang="en-GB"/>
              <a:pPr/>
              <a:t>5</a:t>
            </a:fld>
            <a:endParaRPr lang="en-GB" dirty="0"/>
          </a:p>
        </p:txBody>
      </p:sp>
    </p:spTree>
    <p:extLst>
      <p:ext uri="{BB962C8B-B14F-4D97-AF65-F5344CB8AC3E}">
        <p14:creationId xmlns:p14="http://schemas.microsoft.com/office/powerpoint/2010/main" val="32389739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B1DEC-D404-EEAE-E107-CA4D93A57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CAC58B-6753-9038-B283-58AA347220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FD09F9-2767-C6EE-9576-DE3087CA14B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A4679E6-42AE-94DF-9CD1-861761C7907A}"/>
              </a:ext>
            </a:extLst>
          </p:cNvPr>
          <p:cNvSpPr>
            <a:spLocks noGrp="1"/>
          </p:cNvSpPr>
          <p:nvPr>
            <p:ph type="sldNum" sz="quarter" idx="5"/>
          </p:nvPr>
        </p:nvSpPr>
        <p:spPr/>
        <p:txBody>
          <a:bodyPr/>
          <a:lstStyle/>
          <a:p>
            <a:fld id="{D98D49C3-6639-40F8-82A8-AEF98E89CF71}" type="slidenum">
              <a:rPr lang="en-GB"/>
              <a:pPr/>
              <a:t>52</a:t>
            </a:fld>
            <a:endParaRPr lang="en-GB" dirty="0"/>
          </a:p>
        </p:txBody>
      </p:sp>
    </p:spTree>
    <p:extLst>
      <p:ext uri="{BB962C8B-B14F-4D97-AF65-F5344CB8AC3E}">
        <p14:creationId xmlns:p14="http://schemas.microsoft.com/office/powerpoint/2010/main" val="21698936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7D948-6FDF-4368-6A21-CD25E2FF6A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077689-7532-C8B5-21C2-365012D8F2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070785-37EB-6ED4-5746-0163240D19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4FD90DB-2251-3904-E392-153B9760EC1E}"/>
              </a:ext>
            </a:extLst>
          </p:cNvPr>
          <p:cNvSpPr>
            <a:spLocks noGrp="1"/>
          </p:cNvSpPr>
          <p:nvPr>
            <p:ph type="sldNum" sz="quarter" idx="5"/>
          </p:nvPr>
        </p:nvSpPr>
        <p:spPr/>
        <p:txBody>
          <a:bodyPr/>
          <a:lstStyle/>
          <a:p>
            <a:fld id="{D98D49C3-6639-40F8-82A8-AEF98E89CF71}" type="slidenum">
              <a:rPr lang="en-GB"/>
              <a:pPr/>
              <a:t>53</a:t>
            </a:fld>
            <a:endParaRPr lang="en-GB" dirty="0"/>
          </a:p>
        </p:txBody>
      </p:sp>
    </p:spTree>
    <p:extLst>
      <p:ext uri="{BB962C8B-B14F-4D97-AF65-F5344CB8AC3E}">
        <p14:creationId xmlns:p14="http://schemas.microsoft.com/office/powerpoint/2010/main" val="9712104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BDC80-6700-2C38-FA8E-52F3156522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540121-20BE-7586-4213-06131DC657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30088C-DA04-56FE-D52B-262D4EF2C87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18E8D15-C9F1-CA8A-EDAE-51B8497C34B6}"/>
              </a:ext>
            </a:extLst>
          </p:cNvPr>
          <p:cNvSpPr>
            <a:spLocks noGrp="1"/>
          </p:cNvSpPr>
          <p:nvPr>
            <p:ph type="sldNum" sz="quarter" idx="5"/>
          </p:nvPr>
        </p:nvSpPr>
        <p:spPr/>
        <p:txBody>
          <a:bodyPr/>
          <a:lstStyle/>
          <a:p>
            <a:fld id="{D98D49C3-6639-40F8-82A8-AEF98E89CF71}" type="slidenum">
              <a:rPr lang="en-GB"/>
              <a:pPr/>
              <a:t>54</a:t>
            </a:fld>
            <a:endParaRPr lang="en-GB" dirty="0"/>
          </a:p>
        </p:txBody>
      </p:sp>
    </p:spTree>
    <p:extLst>
      <p:ext uri="{BB962C8B-B14F-4D97-AF65-F5344CB8AC3E}">
        <p14:creationId xmlns:p14="http://schemas.microsoft.com/office/powerpoint/2010/main" val="34747672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C535F-817B-A85B-62CE-B643B80CB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074714-66E8-384F-E1B3-C66799D00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FCE53D-E9BE-0576-F237-F7ECC7D7223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D52E0F2-9B0B-43F8-2D14-E569060391E9}"/>
              </a:ext>
            </a:extLst>
          </p:cNvPr>
          <p:cNvSpPr>
            <a:spLocks noGrp="1"/>
          </p:cNvSpPr>
          <p:nvPr>
            <p:ph type="sldNum" sz="quarter" idx="5"/>
          </p:nvPr>
        </p:nvSpPr>
        <p:spPr/>
        <p:txBody>
          <a:bodyPr/>
          <a:lstStyle/>
          <a:p>
            <a:fld id="{D98D49C3-6639-40F8-82A8-AEF98E89CF71}" type="slidenum">
              <a:rPr lang="en-GB"/>
              <a:pPr/>
              <a:t>55</a:t>
            </a:fld>
            <a:endParaRPr lang="en-GB" dirty="0"/>
          </a:p>
        </p:txBody>
      </p:sp>
    </p:spTree>
    <p:extLst>
      <p:ext uri="{BB962C8B-B14F-4D97-AF65-F5344CB8AC3E}">
        <p14:creationId xmlns:p14="http://schemas.microsoft.com/office/powerpoint/2010/main" val="8513586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74BFD-8839-3CCA-592B-78DD34F24C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CA8614-3B8C-9365-F438-72306C90BA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7E55BB-0526-11E2-4ACD-F95B1A43B24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ABFF043-22FC-14DC-63CF-211AEF15CC21}"/>
              </a:ext>
            </a:extLst>
          </p:cNvPr>
          <p:cNvSpPr>
            <a:spLocks noGrp="1"/>
          </p:cNvSpPr>
          <p:nvPr>
            <p:ph type="sldNum" sz="quarter" idx="5"/>
          </p:nvPr>
        </p:nvSpPr>
        <p:spPr/>
        <p:txBody>
          <a:bodyPr/>
          <a:lstStyle/>
          <a:p>
            <a:fld id="{D98D49C3-6639-40F8-82A8-AEF98E89CF71}" type="slidenum">
              <a:rPr lang="en-GB"/>
              <a:pPr/>
              <a:t>56</a:t>
            </a:fld>
            <a:endParaRPr lang="en-GB" dirty="0"/>
          </a:p>
        </p:txBody>
      </p:sp>
    </p:spTree>
    <p:extLst>
      <p:ext uri="{BB962C8B-B14F-4D97-AF65-F5344CB8AC3E}">
        <p14:creationId xmlns:p14="http://schemas.microsoft.com/office/powerpoint/2010/main" val="19031985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13D2F-CEED-5403-69EB-DB3C22AB2E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4B5FC5-AF46-BB3E-0803-6F50221E41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4E8527-2988-394B-39B0-BC598FE709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B98D26D-F9EB-B259-30C4-D81A3F459694}"/>
              </a:ext>
            </a:extLst>
          </p:cNvPr>
          <p:cNvSpPr>
            <a:spLocks noGrp="1"/>
          </p:cNvSpPr>
          <p:nvPr>
            <p:ph type="sldNum" sz="quarter" idx="5"/>
          </p:nvPr>
        </p:nvSpPr>
        <p:spPr/>
        <p:txBody>
          <a:bodyPr/>
          <a:lstStyle/>
          <a:p>
            <a:fld id="{D98D49C3-6639-40F8-82A8-AEF98E89CF71}" type="slidenum">
              <a:rPr lang="en-GB"/>
              <a:pPr/>
              <a:t>57</a:t>
            </a:fld>
            <a:endParaRPr lang="en-GB" dirty="0"/>
          </a:p>
        </p:txBody>
      </p:sp>
    </p:spTree>
    <p:extLst>
      <p:ext uri="{BB962C8B-B14F-4D97-AF65-F5344CB8AC3E}">
        <p14:creationId xmlns:p14="http://schemas.microsoft.com/office/powerpoint/2010/main" val="35909939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74F16-67AD-02D2-03BC-8B5AD991C5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1A214-91F4-3FA5-A8A0-6BF4A5647E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17924-4654-28EC-1C26-C7CD4A69FF4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329F27C-87B1-EC98-A553-6311104F06DB}"/>
              </a:ext>
            </a:extLst>
          </p:cNvPr>
          <p:cNvSpPr>
            <a:spLocks noGrp="1"/>
          </p:cNvSpPr>
          <p:nvPr>
            <p:ph type="sldNum" sz="quarter" idx="5"/>
          </p:nvPr>
        </p:nvSpPr>
        <p:spPr/>
        <p:txBody>
          <a:bodyPr/>
          <a:lstStyle/>
          <a:p>
            <a:fld id="{D98D49C3-6639-40F8-82A8-AEF98E89CF71}" type="slidenum">
              <a:rPr lang="en-GB"/>
              <a:pPr/>
              <a:t>58</a:t>
            </a:fld>
            <a:endParaRPr lang="en-GB" dirty="0"/>
          </a:p>
        </p:txBody>
      </p:sp>
    </p:spTree>
    <p:extLst>
      <p:ext uri="{BB962C8B-B14F-4D97-AF65-F5344CB8AC3E}">
        <p14:creationId xmlns:p14="http://schemas.microsoft.com/office/powerpoint/2010/main" val="10753299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E563A-CBBE-6229-28FA-38BD4E0A1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C7349C-49AF-69A4-75D2-9BECF2A4AC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8C359-E04A-DCBC-E765-E391B1C67F0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7EEA1CE-9F19-F40B-099A-BFBA7CAAA29E}"/>
              </a:ext>
            </a:extLst>
          </p:cNvPr>
          <p:cNvSpPr>
            <a:spLocks noGrp="1"/>
          </p:cNvSpPr>
          <p:nvPr>
            <p:ph type="sldNum" sz="quarter" idx="5"/>
          </p:nvPr>
        </p:nvSpPr>
        <p:spPr/>
        <p:txBody>
          <a:bodyPr/>
          <a:lstStyle/>
          <a:p>
            <a:fld id="{D98D49C3-6639-40F8-82A8-AEF98E89CF71}" type="slidenum">
              <a:rPr lang="en-GB"/>
              <a:pPr/>
              <a:t>59</a:t>
            </a:fld>
            <a:endParaRPr lang="en-GB" dirty="0"/>
          </a:p>
        </p:txBody>
      </p:sp>
    </p:spTree>
    <p:extLst>
      <p:ext uri="{BB962C8B-B14F-4D97-AF65-F5344CB8AC3E}">
        <p14:creationId xmlns:p14="http://schemas.microsoft.com/office/powerpoint/2010/main" val="40210563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F3DC-5E85-754B-F308-92E4992C9E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A2E707-A9FC-7D3D-010E-262AC4E96F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66CF1E-AA4C-5A53-B558-5229F39C7B4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9317545-03BD-C89F-EBB7-923ADA72A9AB}"/>
              </a:ext>
            </a:extLst>
          </p:cNvPr>
          <p:cNvSpPr>
            <a:spLocks noGrp="1"/>
          </p:cNvSpPr>
          <p:nvPr>
            <p:ph type="sldNum" sz="quarter" idx="5"/>
          </p:nvPr>
        </p:nvSpPr>
        <p:spPr/>
        <p:txBody>
          <a:bodyPr/>
          <a:lstStyle/>
          <a:p>
            <a:fld id="{D98D49C3-6639-40F8-82A8-AEF98E89CF71}" type="slidenum">
              <a:rPr lang="en-GB"/>
              <a:pPr/>
              <a:t>60</a:t>
            </a:fld>
            <a:endParaRPr lang="en-GB" dirty="0"/>
          </a:p>
        </p:txBody>
      </p:sp>
    </p:spTree>
    <p:extLst>
      <p:ext uri="{BB962C8B-B14F-4D97-AF65-F5344CB8AC3E}">
        <p14:creationId xmlns:p14="http://schemas.microsoft.com/office/powerpoint/2010/main" val="1473293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567C7-B8D3-DFC2-77B3-D9B408D89E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1C3642-F9C1-AEDF-BA8B-0F5DB0BA65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FF825E-1028-7553-923B-1BE99799EB7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B98D08D-F5CA-215B-AB29-4CAB245AA53A}"/>
              </a:ext>
            </a:extLst>
          </p:cNvPr>
          <p:cNvSpPr>
            <a:spLocks noGrp="1"/>
          </p:cNvSpPr>
          <p:nvPr>
            <p:ph type="sldNum" sz="quarter" idx="5"/>
          </p:nvPr>
        </p:nvSpPr>
        <p:spPr/>
        <p:txBody>
          <a:bodyPr/>
          <a:lstStyle/>
          <a:p>
            <a:fld id="{D98D49C3-6639-40F8-82A8-AEF98E89CF71}" type="slidenum">
              <a:rPr lang="en-GB"/>
              <a:pPr/>
              <a:t>61</a:t>
            </a:fld>
            <a:endParaRPr lang="en-GB" dirty="0"/>
          </a:p>
        </p:txBody>
      </p:sp>
    </p:spTree>
    <p:extLst>
      <p:ext uri="{BB962C8B-B14F-4D97-AF65-F5344CB8AC3E}">
        <p14:creationId xmlns:p14="http://schemas.microsoft.com/office/powerpoint/2010/main" val="852595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1C57C-E1F0-2A45-A692-4E1A433B8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17E2B6-935A-13F1-B45C-875A660271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9947AB-15C4-0DB3-9423-01475112A1C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702F539-C3E8-BB84-A700-4A38BF5910D4}"/>
              </a:ext>
            </a:extLst>
          </p:cNvPr>
          <p:cNvSpPr>
            <a:spLocks noGrp="1"/>
          </p:cNvSpPr>
          <p:nvPr>
            <p:ph type="sldNum" sz="quarter" idx="5"/>
          </p:nvPr>
        </p:nvSpPr>
        <p:spPr/>
        <p:txBody>
          <a:bodyPr/>
          <a:lstStyle/>
          <a:p>
            <a:fld id="{D98D49C3-6639-40F8-82A8-AEF98E89CF71}" type="slidenum">
              <a:rPr lang="en-GB"/>
              <a:pPr/>
              <a:t>6</a:t>
            </a:fld>
            <a:endParaRPr lang="en-GB" dirty="0"/>
          </a:p>
        </p:txBody>
      </p:sp>
    </p:spTree>
    <p:extLst>
      <p:ext uri="{BB962C8B-B14F-4D97-AF65-F5344CB8AC3E}">
        <p14:creationId xmlns:p14="http://schemas.microsoft.com/office/powerpoint/2010/main" val="21269744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266AA-8C0C-D0D7-F5BE-DC039A9AED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221F6B-0DD6-EA2F-D0A7-B437AABFC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8FC63F-5E77-40A7-158F-B5C05E981F6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698713B-5CD2-B3D9-7071-45E7F5F26642}"/>
              </a:ext>
            </a:extLst>
          </p:cNvPr>
          <p:cNvSpPr>
            <a:spLocks noGrp="1"/>
          </p:cNvSpPr>
          <p:nvPr>
            <p:ph type="sldNum" sz="quarter" idx="5"/>
          </p:nvPr>
        </p:nvSpPr>
        <p:spPr/>
        <p:txBody>
          <a:bodyPr/>
          <a:lstStyle/>
          <a:p>
            <a:fld id="{D98D49C3-6639-40F8-82A8-AEF98E89CF71}" type="slidenum">
              <a:rPr lang="en-GB"/>
              <a:pPr/>
              <a:t>62</a:t>
            </a:fld>
            <a:endParaRPr lang="en-GB" dirty="0"/>
          </a:p>
        </p:txBody>
      </p:sp>
    </p:spTree>
    <p:extLst>
      <p:ext uri="{BB962C8B-B14F-4D97-AF65-F5344CB8AC3E}">
        <p14:creationId xmlns:p14="http://schemas.microsoft.com/office/powerpoint/2010/main" val="36007538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65356-7539-F842-E2D5-B35F971D4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BA903F-B749-2190-1505-D64BA8FF98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86E20D-41B4-784F-5091-F70F8F9044A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9631F01-4285-125B-2C97-26A48BD3138E}"/>
              </a:ext>
            </a:extLst>
          </p:cNvPr>
          <p:cNvSpPr>
            <a:spLocks noGrp="1"/>
          </p:cNvSpPr>
          <p:nvPr>
            <p:ph type="sldNum" sz="quarter" idx="5"/>
          </p:nvPr>
        </p:nvSpPr>
        <p:spPr/>
        <p:txBody>
          <a:bodyPr/>
          <a:lstStyle/>
          <a:p>
            <a:fld id="{D98D49C3-6639-40F8-82A8-AEF98E89CF71}" type="slidenum">
              <a:rPr lang="en-GB"/>
              <a:pPr/>
              <a:t>63</a:t>
            </a:fld>
            <a:endParaRPr lang="en-GB" dirty="0"/>
          </a:p>
        </p:txBody>
      </p:sp>
    </p:spTree>
    <p:extLst>
      <p:ext uri="{BB962C8B-B14F-4D97-AF65-F5344CB8AC3E}">
        <p14:creationId xmlns:p14="http://schemas.microsoft.com/office/powerpoint/2010/main" val="7970267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F3129-B7DF-2F64-754A-7B500FE56C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BB533F-7F4B-1AA8-BE62-4992AD64C3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3C6E3-A0E6-9C21-7C5D-D5613CA5F2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B4BFE18-6BE0-2563-0E08-E58026A97228}"/>
              </a:ext>
            </a:extLst>
          </p:cNvPr>
          <p:cNvSpPr>
            <a:spLocks noGrp="1"/>
          </p:cNvSpPr>
          <p:nvPr>
            <p:ph type="sldNum" sz="quarter" idx="5"/>
          </p:nvPr>
        </p:nvSpPr>
        <p:spPr/>
        <p:txBody>
          <a:bodyPr/>
          <a:lstStyle/>
          <a:p>
            <a:fld id="{D98D49C3-6639-40F8-82A8-AEF98E89CF71}" type="slidenum">
              <a:rPr lang="en-GB"/>
              <a:pPr/>
              <a:t>64</a:t>
            </a:fld>
            <a:endParaRPr lang="en-GB" dirty="0"/>
          </a:p>
        </p:txBody>
      </p:sp>
    </p:spTree>
    <p:extLst>
      <p:ext uri="{BB962C8B-B14F-4D97-AF65-F5344CB8AC3E}">
        <p14:creationId xmlns:p14="http://schemas.microsoft.com/office/powerpoint/2010/main" val="41315921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A8616-99E1-D4D2-EBDE-C491A957C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16CE38-22A7-57BA-886E-2E5FBCCCED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B06C-57C5-3F88-F3E4-43DC4046766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E6B216E-3320-73AB-48EB-390E34E6225F}"/>
              </a:ext>
            </a:extLst>
          </p:cNvPr>
          <p:cNvSpPr>
            <a:spLocks noGrp="1"/>
          </p:cNvSpPr>
          <p:nvPr>
            <p:ph type="sldNum" sz="quarter" idx="5"/>
          </p:nvPr>
        </p:nvSpPr>
        <p:spPr/>
        <p:txBody>
          <a:bodyPr/>
          <a:lstStyle/>
          <a:p>
            <a:fld id="{D98D49C3-6639-40F8-82A8-AEF98E89CF71}" type="slidenum">
              <a:rPr lang="en-GB"/>
              <a:pPr/>
              <a:t>65</a:t>
            </a:fld>
            <a:endParaRPr lang="en-GB" dirty="0"/>
          </a:p>
        </p:txBody>
      </p:sp>
    </p:spTree>
    <p:extLst>
      <p:ext uri="{BB962C8B-B14F-4D97-AF65-F5344CB8AC3E}">
        <p14:creationId xmlns:p14="http://schemas.microsoft.com/office/powerpoint/2010/main" val="41931413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892DE-B125-F14F-5D8A-6290DD970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8CE819-358A-C494-9188-5E7E9AB1E9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C48C9F-2B1F-9581-FB51-187CE33FA99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81089C9-456A-9E34-A226-1DEB02F7150E}"/>
              </a:ext>
            </a:extLst>
          </p:cNvPr>
          <p:cNvSpPr>
            <a:spLocks noGrp="1"/>
          </p:cNvSpPr>
          <p:nvPr>
            <p:ph type="sldNum" sz="quarter" idx="5"/>
          </p:nvPr>
        </p:nvSpPr>
        <p:spPr/>
        <p:txBody>
          <a:bodyPr/>
          <a:lstStyle/>
          <a:p>
            <a:fld id="{D98D49C3-6639-40F8-82A8-AEF98E89CF71}" type="slidenum">
              <a:rPr lang="en-GB"/>
              <a:pPr/>
              <a:t>66</a:t>
            </a:fld>
            <a:endParaRPr lang="en-GB" dirty="0"/>
          </a:p>
        </p:txBody>
      </p:sp>
    </p:spTree>
    <p:extLst>
      <p:ext uri="{BB962C8B-B14F-4D97-AF65-F5344CB8AC3E}">
        <p14:creationId xmlns:p14="http://schemas.microsoft.com/office/powerpoint/2010/main" val="392506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6A031-D04B-AB03-2BF0-5D64CC89A4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7BE1EC-AF28-FBDA-6005-0528B65423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9D96BE-A774-D53E-3359-A5295E4B5C0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E6F65C8-D273-AC02-9760-883A2A077062}"/>
              </a:ext>
            </a:extLst>
          </p:cNvPr>
          <p:cNvSpPr>
            <a:spLocks noGrp="1"/>
          </p:cNvSpPr>
          <p:nvPr>
            <p:ph type="sldNum" sz="quarter" idx="5"/>
          </p:nvPr>
        </p:nvSpPr>
        <p:spPr/>
        <p:txBody>
          <a:bodyPr/>
          <a:lstStyle/>
          <a:p>
            <a:fld id="{D98D49C3-6639-40F8-82A8-AEF98E89CF71}" type="slidenum">
              <a:rPr lang="en-GB"/>
              <a:pPr/>
              <a:t>7</a:t>
            </a:fld>
            <a:endParaRPr lang="en-GB" dirty="0"/>
          </a:p>
        </p:txBody>
      </p:sp>
    </p:spTree>
    <p:extLst>
      <p:ext uri="{BB962C8B-B14F-4D97-AF65-F5344CB8AC3E}">
        <p14:creationId xmlns:p14="http://schemas.microsoft.com/office/powerpoint/2010/main" val="2597578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56726-C680-1305-6BA6-93545B4A5E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B0DF6B-6A61-3E33-7FF6-8BB89181D0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49341B-C63A-9388-B199-EBC578516A3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1DC73F9-961C-EF44-A1BE-57483B8730E3}"/>
              </a:ext>
            </a:extLst>
          </p:cNvPr>
          <p:cNvSpPr>
            <a:spLocks noGrp="1"/>
          </p:cNvSpPr>
          <p:nvPr>
            <p:ph type="sldNum" sz="quarter" idx="5"/>
          </p:nvPr>
        </p:nvSpPr>
        <p:spPr/>
        <p:txBody>
          <a:bodyPr/>
          <a:lstStyle/>
          <a:p>
            <a:fld id="{D98D49C3-6639-40F8-82A8-AEF98E89CF71}" type="slidenum">
              <a:rPr lang="en-GB"/>
              <a:pPr/>
              <a:t>8</a:t>
            </a:fld>
            <a:endParaRPr lang="en-GB" dirty="0"/>
          </a:p>
        </p:txBody>
      </p:sp>
    </p:spTree>
    <p:extLst>
      <p:ext uri="{BB962C8B-B14F-4D97-AF65-F5344CB8AC3E}">
        <p14:creationId xmlns:p14="http://schemas.microsoft.com/office/powerpoint/2010/main" val="15921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45EA4-1F0E-05E9-9F49-988A1E73B5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D2803F-1BBA-E7A4-9A5E-07FF5C5520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95D88D-2BF3-FA16-3750-44576799BA4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E6570B6-22DB-C957-B39A-4C50F8BB8ABE}"/>
              </a:ext>
            </a:extLst>
          </p:cNvPr>
          <p:cNvSpPr>
            <a:spLocks noGrp="1"/>
          </p:cNvSpPr>
          <p:nvPr>
            <p:ph type="sldNum" sz="quarter" idx="5"/>
          </p:nvPr>
        </p:nvSpPr>
        <p:spPr/>
        <p:txBody>
          <a:bodyPr/>
          <a:lstStyle/>
          <a:p>
            <a:fld id="{D98D49C3-6639-40F8-82A8-AEF98E89CF71}" type="slidenum">
              <a:rPr lang="en-GB"/>
              <a:pPr/>
              <a:t>9</a:t>
            </a:fld>
            <a:endParaRPr lang="en-GB" dirty="0"/>
          </a:p>
        </p:txBody>
      </p:sp>
    </p:spTree>
    <p:extLst>
      <p:ext uri="{BB962C8B-B14F-4D97-AF65-F5344CB8AC3E}">
        <p14:creationId xmlns:p14="http://schemas.microsoft.com/office/powerpoint/2010/main" val="11425862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Mobiu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tx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8" name="SlideNumber">
            <a:extLst>
              <a:ext uri="{FF2B5EF4-FFF2-40B4-BE49-F238E27FC236}">
                <a16:creationId xmlns:a16="http://schemas.microsoft.com/office/drawing/2014/main" id="{2A0F57AD-BDE9-6D4F-B165-A9951C71788D}"/>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dirty="0"/>
          </a:p>
        </p:txBody>
      </p:sp>
      <p:sp>
        <p:nvSpPr>
          <p:cNvPr id="4" name="Text Placeholder 8">
            <a:extLst>
              <a:ext uri="{FF2B5EF4-FFF2-40B4-BE49-F238E27FC236}">
                <a16:creationId xmlns:a16="http://schemas.microsoft.com/office/drawing/2014/main" id="{146B17B1-2109-6B32-1242-1F9A99DEAFD1}"/>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pic>
        <p:nvPicPr>
          <p:cNvPr id="2" name="GT#white_16x9_top">
            <a:extLst>
              <a:ext uri="{FF2B5EF4-FFF2-40B4-BE49-F238E27FC236}">
                <a16:creationId xmlns:a16="http://schemas.microsoft.com/office/drawing/2014/main" id="{004F074E-110D-9AF9-B2D7-6C8C55DCBA8D}"/>
              </a:ext>
            </a:extLst>
          </p:cNvPr>
          <p:cNvPicPr>
            <a:picLocks noChangeAspect="1"/>
          </p:cNvPicPr>
          <p:nvPr userDrawn="1"/>
        </p:nvPicPr>
        <p:blipFill>
          <a:blip r:embed="rId3"/>
          <a:srcRect/>
          <a:stretch/>
        </p:blipFill>
        <p:spPr>
          <a:xfrm>
            <a:off x="266121" y="134382"/>
            <a:ext cx="3673624" cy="1173519"/>
          </a:xfrm>
          <a:prstGeom prst="rect">
            <a:avLst/>
          </a:prstGeom>
        </p:spPr>
      </p:pic>
    </p:spTree>
    <p:extLst>
      <p:ext uri="{BB962C8B-B14F-4D97-AF65-F5344CB8AC3E}">
        <p14:creationId xmlns:p14="http://schemas.microsoft.com/office/powerpoint/2010/main" val="995171460"/>
      </p:ext>
    </p:extLst>
  </p:cSld>
  <p:clrMapOvr>
    <a:overrideClrMapping bg1="dk1" tx1="lt1" bg2="dk2" tx2="lt2" accent1="accent1" accent2="accent2" accent3="accent3" accent4="accent4" accent5="accent5" accent6="accent6" hlink="hlink" folHlink="folHlink"/>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alnızca Başlık">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2" name="Footer">
            <a:extLst>
              <a:ext uri="{FF2B5EF4-FFF2-40B4-BE49-F238E27FC236}">
                <a16:creationId xmlns:a16="http://schemas.microsoft.com/office/drawing/2014/main" id="{B91D8E26-4843-3D91-8C44-C0A45C8C86FE}"/>
              </a:ext>
            </a:extLst>
          </p:cNvPr>
          <p:cNvSpPr>
            <a:spLocks noGrp="1"/>
          </p:cNvSpPr>
          <p:nvPr>
            <p:ph type="ftr" sz="quarter" idx="22"/>
          </p:nvPr>
        </p:nvSpPr>
        <p:spPr/>
        <p:txBody>
          <a:bodyPr/>
          <a:lstStyle/>
          <a:p>
            <a:endParaRPr lang="en-GB" dirty="0"/>
          </a:p>
        </p:txBody>
      </p:sp>
      <p:sp>
        <p:nvSpPr>
          <p:cNvPr id="6" name="SlideNumber">
            <a:extLst>
              <a:ext uri="{FF2B5EF4-FFF2-40B4-BE49-F238E27FC236}">
                <a16:creationId xmlns:a16="http://schemas.microsoft.com/office/drawing/2014/main" id="{0067706D-A5D6-7AA0-D31D-CCFD64E1730E}"/>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C2449D8B-AA1D-C041-3F58-C074D2A5ECB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48811689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11176000" cy="4260849"/>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 name="ChapterTitle">
            <a:extLst>
              <a:ext uri="{FF2B5EF4-FFF2-40B4-BE49-F238E27FC236}">
                <a16:creationId xmlns:a16="http://schemas.microsoft.com/office/drawing/2014/main" id="{B7FE6AD4-0D5F-E4B4-6F1A-BFC34E729C43}"/>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Footer">
            <a:extLst>
              <a:ext uri="{FF2B5EF4-FFF2-40B4-BE49-F238E27FC236}">
                <a16:creationId xmlns:a16="http://schemas.microsoft.com/office/drawing/2014/main" id="{8F4A8E62-2AD0-BF6B-07F9-3987C36253C7}"/>
              </a:ext>
            </a:extLst>
          </p:cNvPr>
          <p:cNvSpPr>
            <a:spLocks noGrp="1"/>
          </p:cNvSpPr>
          <p:nvPr>
            <p:ph type="ftr" sz="quarter" idx="16"/>
          </p:nvPr>
        </p:nvSpPr>
        <p:spPr/>
        <p:txBody>
          <a:bodyPr/>
          <a:lstStyle/>
          <a:p>
            <a:endParaRPr lang="en-GB" dirty="0"/>
          </a:p>
        </p:txBody>
      </p:sp>
      <p:sp>
        <p:nvSpPr>
          <p:cNvPr id="7" name="SlideNumber">
            <a:extLst>
              <a:ext uri="{FF2B5EF4-FFF2-40B4-BE49-F238E27FC236}">
                <a16:creationId xmlns:a16="http://schemas.microsoft.com/office/drawing/2014/main" id="{E29882B9-021A-6F46-AEFC-94C0D7A3857B}"/>
              </a:ext>
            </a:extLst>
          </p:cNvPr>
          <p:cNvSpPr>
            <a:spLocks noGrp="1"/>
          </p:cNvSpPr>
          <p:nvPr>
            <p:ph type="sldNum" sz="quarter" idx="17"/>
          </p:nvPr>
        </p:nvSpPr>
        <p:spPr/>
        <p:txBody>
          <a:bodyPr/>
          <a:lstStyle/>
          <a:p>
            <a:fld id="{1AB31D9B-80B6-41F8-B283-556E26E6158E}" type="slidenum">
              <a:rPr lang="en-GB" noProof="0"/>
              <a:pPr/>
              <a:t>‹#›</a:t>
            </a:fld>
            <a:endParaRPr lang="en-GB" noProof="0" dirty="0"/>
          </a:p>
        </p:txBody>
      </p:sp>
    </p:spTree>
    <p:extLst>
      <p:ext uri="{BB962C8B-B14F-4D97-AF65-F5344CB8AC3E}">
        <p14:creationId xmlns:p14="http://schemas.microsoft.com/office/powerpoint/2010/main" val="183558837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One column purple">
    <p:bg>
      <p:bgPr>
        <a:solidFill>
          <a:schemeClr val="accent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8318A16-29A5-DA82-5751-3262DFAE27D9}"/>
              </a:ext>
            </a:extLst>
          </p:cNvPr>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14" name="Text">
            <a:extLst>
              <a:ext uri="{FF2B5EF4-FFF2-40B4-BE49-F238E27FC236}">
                <a16:creationId xmlns:a16="http://schemas.microsoft.com/office/drawing/2014/main" id="{BF3BBE13-70EC-1F7B-B261-63B1F4F28F1C}"/>
              </a:ext>
            </a:extLst>
          </p:cNvPr>
          <p:cNvSpPr>
            <a:spLocks noGrp="1"/>
          </p:cNvSpPr>
          <p:nvPr>
            <p:ph type="body" sz="quarter" idx="12" hasCustomPrompt="1"/>
          </p:nvPr>
        </p:nvSpPr>
        <p:spPr>
          <a:xfrm>
            <a:off x="508000" y="1724025"/>
            <a:ext cx="11176000" cy="4260850"/>
          </a:xfrm>
        </p:spPr>
        <p:txBody>
          <a:bodyPr wrap="square">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0" name="ChapterTitle">
            <a:extLst>
              <a:ext uri="{FF2B5EF4-FFF2-40B4-BE49-F238E27FC236}">
                <a16:creationId xmlns:a16="http://schemas.microsoft.com/office/drawing/2014/main" id="{3937AF28-887C-43D7-BD1F-DC289A00C17E}"/>
              </a:ext>
            </a:extLst>
          </p:cNvPr>
          <p:cNvSpPr>
            <a:spLocks noGrp="1"/>
          </p:cNvSpPr>
          <p:nvPr>
            <p:ph type="body" sz="quarter" idx="15"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2" name="Footer">
            <a:extLst>
              <a:ext uri="{FF2B5EF4-FFF2-40B4-BE49-F238E27FC236}">
                <a16:creationId xmlns:a16="http://schemas.microsoft.com/office/drawing/2014/main" id="{AB2F2B26-0001-F07B-273C-962F2ED74E27}"/>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3" name="SlideNumber">
            <a:extLst>
              <a:ext uri="{FF2B5EF4-FFF2-40B4-BE49-F238E27FC236}">
                <a16:creationId xmlns:a16="http://schemas.microsoft.com/office/drawing/2014/main" id="{8CC012ED-D602-82DF-0521-759EC1B37D34}"/>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ECA4CB4D-9230-D240-AA24-05F72B505D71}"/>
              </a:ext>
            </a:extLst>
          </p:cNvPr>
          <p:cNvSpPr txBox="1"/>
          <p:nvPr userDrawn="1"/>
        </p:nvSpPr>
        <p:spPr>
          <a:xfrm>
            <a:off x="11380568"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8" name="TextBox 7">
            <a:extLst>
              <a:ext uri="{FF2B5EF4-FFF2-40B4-BE49-F238E27FC236}">
                <a16:creationId xmlns:a16="http://schemas.microsoft.com/office/drawing/2014/main" id="{F38479EC-09D6-6B08-8F09-F59B4409F0E1}"/>
              </a:ext>
            </a:extLst>
          </p:cNvPr>
          <p:cNvSpPr txBox="1"/>
          <p:nvPr userDrawn="1"/>
        </p:nvSpPr>
        <p:spPr>
          <a:xfrm>
            <a:off x="11380569"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9" name="Year">
            <a:extLst>
              <a:ext uri="{FF2B5EF4-FFF2-40B4-BE49-F238E27FC236}">
                <a16:creationId xmlns:a16="http://schemas.microsoft.com/office/drawing/2014/main" id="{926000F9-78AE-BA33-DA1F-F2F5AF3BBE21}"/>
              </a:ext>
            </a:extLst>
          </p:cNvPr>
          <p:cNvSpPr txBox="1"/>
          <p:nvPr userDrawn="1"/>
        </p:nvSpPr>
        <p:spPr>
          <a:xfrm>
            <a:off x="10964726"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0" name="CompanyName">
            <a:extLst>
              <a:ext uri="{FF2B5EF4-FFF2-40B4-BE49-F238E27FC236}">
                <a16:creationId xmlns:a16="http://schemas.microsoft.com/office/drawing/2014/main" id="{EFC5AFEE-7429-0186-18AE-1B2F1468DC69}"/>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5" name="GT#white_16x9_footer">
            <a:extLst>
              <a:ext uri="{FF2B5EF4-FFF2-40B4-BE49-F238E27FC236}">
                <a16:creationId xmlns:a16="http://schemas.microsoft.com/office/drawing/2014/main" id="{3BD0BBC8-7909-82E3-1F3C-3C3D426CCA13}"/>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3703731544"/>
      </p:ext>
    </p:extLst>
  </p:cSld>
  <p:clrMapOvr>
    <a:overrideClrMapping bg1="dk1" tx1="lt1" bg2="dk2" tx2="lt2" accent1="accent1" accent2="accent2" accent3="accent3" accent4="accent4" accent5="accent5" accent6="accent6" hlink="hlink" folHlink="folHlink"/>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lumn purple">
    <p:bg>
      <p:bgPr>
        <a:solidFill>
          <a:schemeClr val="accent1"/>
        </a:solidFill>
        <a:effectLst/>
      </p:bgPr>
    </p:bg>
    <p:spTree>
      <p:nvGrpSpPr>
        <p:cNvPr id="1" name=""/>
        <p:cNvGrpSpPr/>
        <p:nvPr/>
      </p:nvGrpSpPr>
      <p:grpSpPr>
        <a:xfrm>
          <a:off x="0" y="0"/>
          <a:ext cx="0" cy="0"/>
          <a:chOff x="0" y="0"/>
          <a:chExt cx="0" cy="0"/>
        </a:xfrm>
      </p:grpSpPr>
      <p:sp>
        <p:nvSpPr>
          <p:cNvPr id="7" name="Text"/>
          <p:cNvSpPr>
            <a:spLocks noGrp="1"/>
          </p:cNvSpPr>
          <p:nvPr>
            <p:ph type="body" sz="quarter" idx="12" hasCustomPrompt="1"/>
          </p:nvPr>
        </p:nvSpPr>
        <p:spPr>
          <a:xfrm>
            <a:off x="508001" y="1724025"/>
            <a:ext cx="5465763" cy="4260850"/>
          </a:xfrm>
        </p:spPr>
        <p:txBody>
          <a:bodyPr wrap="square">
            <a:noAutofit/>
          </a:bodyPr>
          <a:lstStyle>
            <a:lvl1pPr>
              <a:defRPr lang="en-GB" dirty="0">
                <a:solidFill>
                  <a:schemeClr val="tx1"/>
                </a:solidFill>
              </a:defRPr>
            </a:lvl1pPr>
            <a:lvl2pPr>
              <a:defRPr lang="en-GB" dirty="0">
                <a:solidFill>
                  <a:schemeClr val="tx1"/>
                </a:solidFill>
              </a:defRPr>
            </a:lvl2pPr>
            <a:lvl3pPr>
              <a:defRPr lang="en-GB" dirty="0">
                <a:solidFill>
                  <a:schemeClr val="tx1"/>
                </a:solidFill>
              </a:defRPr>
            </a:lvl3pPr>
            <a:lvl4pPr>
              <a:defRPr lang="en-GB" dirty="0">
                <a:solidFill>
                  <a:schemeClr val="tx1"/>
                </a:solidFill>
              </a:defRPr>
            </a:lvl4pPr>
            <a:lvl5pPr>
              <a:defRPr lang="en-GB" dirty="0">
                <a:solidFill>
                  <a:schemeClr val="tx1"/>
                </a:solidFill>
              </a:defRPr>
            </a:lvl5pPr>
            <a:lvl6pPr>
              <a:defRPr lang="en-GB" dirty="0">
                <a:solidFill>
                  <a:schemeClr val="tx1"/>
                </a:solidFill>
              </a:defRPr>
            </a:lvl6pPr>
            <a:lvl7pPr>
              <a:defRPr lang="en-GB" dirty="0">
                <a:solidFill>
                  <a:schemeClr val="tx1"/>
                </a:solidFill>
              </a:defRPr>
            </a:lvl7pPr>
            <a:lvl8pPr>
              <a:defRPr lang="en-GB" dirty="0">
                <a:solidFill>
                  <a:schemeClr val="tx1"/>
                </a:solidFill>
              </a:defRPr>
            </a:lvl8pPr>
            <a:lvl9pPr>
              <a:defRPr lang="en-GB"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a:extLst>
              <a:ext uri="{FF2B5EF4-FFF2-40B4-BE49-F238E27FC236}">
                <a16:creationId xmlns:a16="http://schemas.microsoft.com/office/drawing/2014/main" id="{DD6EB644-C4C9-0FBD-5ADF-3E58A0FA3033}"/>
              </a:ext>
            </a:extLst>
          </p:cNvPr>
          <p:cNvSpPr>
            <a:spLocks noGrp="1"/>
          </p:cNvSpPr>
          <p:nvPr>
            <p:ph type="body" sz="quarter" idx="13" hasCustomPrompt="1"/>
          </p:nvPr>
        </p:nvSpPr>
        <p:spPr>
          <a:xfrm>
            <a:off x="6218238" y="1724025"/>
            <a:ext cx="5451475" cy="4260850"/>
          </a:xfrm>
        </p:spPr>
        <p:txBody>
          <a:bodyPr wrap="square">
            <a:noAutofit/>
          </a:bodyPr>
          <a:lstStyle>
            <a:lvl1pPr>
              <a:defRPr lang="en-GB" dirty="0">
                <a:solidFill>
                  <a:schemeClr val="tx1"/>
                </a:solidFill>
              </a:defRPr>
            </a:lvl1pPr>
            <a:lvl2pPr>
              <a:defRPr lang="en-GB" dirty="0">
                <a:solidFill>
                  <a:schemeClr val="tx1"/>
                </a:solidFill>
              </a:defRPr>
            </a:lvl2pPr>
            <a:lvl3pPr>
              <a:defRPr lang="en-GB" dirty="0">
                <a:solidFill>
                  <a:schemeClr val="tx1"/>
                </a:solidFill>
              </a:defRPr>
            </a:lvl3pPr>
            <a:lvl4pPr>
              <a:defRPr lang="en-GB" dirty="0">
                <a:solidFill>
                  <a:schemeClr val="tx1"/>
                </a:solidFill>
              </a:defRPr>
            </a:lvl4pPr>
            <a:lvl5pPr>
              <a:defRPr lang="en-GB" dirty="0">
                <a:solidFill>
                  <a:schemeClr val="tx1"/>
                </a:solidFill>
              </a:defRPr>
            </a:lvl5pPr>
            <a:lvl6pPr>
              <a:defRPr lang="en-GB" dirty="0">
                <a:solidFill>
                  <a:schemeClr val="tx1"/>
                </a:solidFill>
              </a:defRPr>
            </a:lvl6pPr>
            <a:lvl7pPr>
              <a:defRPr lang="en-GB" dirty="0">
                <a:solidFill>
                  <a:schemeClr val="tx1"/>
                </a:solidFill>
              </a:defRPr>
            </a:lvl7pPr>
            <a:lvl8pPr>
              <a:defRPr lang="en-GB" dirty="0">
                <a:solidFill>
                  <a:schemeClr val="tx1"/>
                </a:solidFill>
              </a:defRPr>
            </a:lvl8pPr>
            <a:lvl9pPr>
              <a:defRPr lang="en-GB"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5" name="Footer">
            <a:extLst>
              <a:ext uri="{FF2B5EF4-FFF2-40B4-BE49-F238E27FC236}">
                <a16:creationId xmlns:a16="http://schemas.microsoft.com/office/drawing/2014/main" id="{5D212B78-22E6-E83A-78E8-BFAAF5FAC338}"/>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9" name="SlideNumber">
            <a:extLst>
              <a:ext uri="{FF2B5EF4-FFF2-40B4-BE49-F238E27FC236}">
                <a16:creationId xmlns:a16="http://schemas.microsoft.com/office/drawing/2014/main" id="{25588271-4A6E-3B3C-6A8E-14E50FD7AF10}"/>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18" name="ChapterTitle">
            <a:extLst>
              <a:ext uri="{FF2B5EF4-FFF2-40B4-BE49-F238E27FC236}">
                <a16:creationId xmlns:a16="http://schemas.microsoft.com/office/drawing/2014/main" id="{3353F3A8-80A5-647C-675D-31F8CE3BB878}"/>
              </a:ext>
            </a:extLst>
          </p:cNvPr>
          <p:cNvSpPr>
            <a:spLocks noGrp="1"/>
          </p:cNvSpPr>
          <p:nvPr>
            <p:ph type="body" sz="quarter" idx="1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0" name="TextBox 9">
            <a:extLst>
              <a:ext uri="{FF2B5EF4-FFF2-40B4-BE49-F238E27FC236}">
                <a16:creationId xmlns:a16="http://schemas.microsoft.com/office/drawing/2014/main" id="{6FE2D452-09C6-647A-D9D4-7661A252FE29}"/>
              </a:ext>
            </a:extLst>
          </p:cNvPr>
          <p:cNvSpPr txBox="1"/>
          <p:nvPr userDrawn="1"/>
        </p:nvSpPr>
        <p:spPr>
          <a:xfrm>
            <a:off x="11380568"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1" name="TextBox 10">
            <a:extLst>
              <a:ext uri="{FF2B5EF4-FFF2-40B4-BE49-F238E27FC236}">
                <a16:creationId xmlns:a16="http://schemas.microsoft.com/office/drawing/2014/main" id="{860F3681-3139-6ECD-8B67-234049765AFF}"/>
              </a:ext>
            </a:extLst>
          </p:cNvPr>
          <p:cNvSpPr txBox="1"/>
          <p:nvPr userDrawn="1"/>
        </p:nvSpPr>
        <p:spPr>
          <a:xfrm>
            <a:off x="11380569"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3" name="Year">
            <a:extLst>
              <a:ext uri="{FF2B5EF4-FFF2-40B4-BE49-F238E27FC236}">
                <a16:creationId xmlns:a16="http://schemas.microsoft.com/office/drawing/2014/main" id="{C94CA938-9224-C01A-95EE-F19155B8F72D}"/>
              </a:ext>
            </a:extLst>
          </p:cNvPr>
          <p:cNvSpPr txBox="1"/>
          <p:nvPr userDrawn="1"/>
        </p:nvSpPr>
        <p:spPr>
          <a:xfrm>
            <a:off x="10964726"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2025</a:t>
            </a:r>
          </a:p>
        </p:txBody>
      </p:sp>
      <p:sp>
        <p:nvSpPr>
          <p:cNvPr id="15" name="CompanyName">
            <a:extLst>
              <a:ext uri="{FF2B5EF4-FFF2-40B4-BE49-F238E27FC236}">
                <a16:creationId xmlns:a16="http://schemas.microsoft.com/office/drawing/2014/main" id="{1450B641-DAA6-CE45-7D33-D7054A7B3A28}"/>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094A4C74-250B-EFBA-7485-82C0613328A9}"/>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2657322192"/>
      </p:ext>
    </p:extLst>
  </p:cSld>
  <p:clrMapOvr>
    <a:overrideClrMapping bg1="dk1" tx1="lt1" bg2="dk2" tx2="lt2" accent1="accent1" accent2="accent2" accent3="accent3" accent4="accent4" accent5="accent5" accent6="accent6" hlink="hlink" folHlink="folHlink"/>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9" name="Content 1">
            <a:extLst>
              <a:ext uri="{FF2B5EF4-FFF2-40B4-BE49-F238E27FC236}">
                <a16:creationId xmlns:a16="http://schemas.microsoft.com/office/drawing/2014/main" id="{C4186A8E-7BF1-1F46-843E-9C6F60106A4F}"/>
              </a:ext>
            </a:extLst>
          </p:cNvPr>
          <p:cNvSpPr>
            <a:spLocks noGrp="1"/>
          </p:cNvSpPr>
          <p:nvPr>
            <p:ph sz="quarter" idx="16" hasCustomPrompt="1"/>
          </p:nvPr>
        </p:nvSpPr>
        <p:spPr>
          <a:xfrm>
            <a:off x="508001" y="1724024"/>
            <a:ext cx="5465233"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6652" y="1724024"/>
            <a:ext cx="5465233"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Footer">
            <a:extLst>
              <a:ext uri="{FF2B5EF4-FFF2-40B4-BE49-F238E27FC236}">
                <a16:creationId xmlns:a16="http://schemas.microsoft.com/office/drawing/2014/main" id="{B1B42204-AF4C-1190-F7A9-BFAAAB892A2A}"/>
              </a:ext>
            </a:extLst>
          </p:cNvPr>
          <p:cNvSpPr>
            <a:spLocks noGrp="1"/>
          </p:cNvSpPr>
          <p:nvPr>
            <p:ph type="ftr" sz="quarter" idx="18"/>
          </p:nvPr>
        </p:nvSpPr>
        <p:spPr>
          <a:xfrm>
            <a:off x="4038600" y="6388101"/>
            <a:ext cx="4114800" cy="144000"/>
          </a:xfrm>
        </p:spPr>
        <p:txBody>
          <a:bodyPr/>
          <a:lstStyle>
            <a:lvl1pPr algn="ctr">
              <a:defRPr sz="800"/>
            </a:lvl1pPr>
          </a:lstStyle>
          <a:p>
            <a:endParaRPr lang="en-GB" dirty="0"/>
          </a:p>
        </p:txBody>
      </p:sp>
      <p:sp>
        <p:nvSpPr>
          <p:cNvPr id="6" name="SlideNumber">
            <a:extLst>
              <a:ext uri="{FF2B5EF4-FFF2-40B4-BE49-F238E27FC236}">
                <a16:creationId xmlns:a16="http://schemas.microsoft.com/office/drawing/2014/main" id="{2A4F8894-AE82-D6DE-461B-09C888965D6E}"/>
              </a:ext>
            </a:extLst>
          </p:cNvPr>
          <p:cNvSpPr>
            <a:spLocks noGrp="1"/>
          </p:cNvSpPr>
          <p:nvPr>
            <p:ph type="sldNum" sz="quarter" idx="19"/>
          </p:nvPr>
        </p:nvSpPr>
        <p:spPr>
          <a:xfrm>
            <a:off x="11412536" y="6388101"/>
            <a:ext cx="271463" cy="143720"/>
          </a:xfrm>
        </p:spPr>
        <p:txBody>
          <a:bodyPr/>
          <a:lstStyle>
            <a:lvl1pPr>
              <a:defRPr sz="800"/>
            </a:lvl1p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24853E94-5211-0D8F-7FE7-A6FAE805166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703957551"/>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with large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49F534C-524E-AA1F-8A89-FA3E85E605A3}"/>
              </a:ext>
            </a:extLst>
          </p:cNvPr>
          <p:cNvSpPr>
            <a:spLocks noGrp="1"/>
          </p:cNvSpPr>
          <p:nvPr>
            <p:ph type="pic" sz="quarter" idx="17" hasCustomPrompt="1"/>
          </p:nvPr>
        </p:nvSpPr>
        <p:spPr>
          <a:xfrm>
            <a:off x="6216649" y="0"/>
            <a:ext cx="5975350" cy="6858000"/>
          </a:xfrm>
          <a:custGeom>
            <a:avLst/>
            <a:gdLst>
              <a:gd name="connsiteX0" fmla="*/ 0 w 5975350"/>
              <a:gd name="connsiteY0" fmla="*/ 0 h 6858000"/>
              <a:gd name="connsiteX1" fmla="*/ 1493837 w 5975350"/>
              <a:gd name="connsiteY1" fmla="*/ 0 h 6858000"/>
              <a:gd name="connsiteX2" fmla="*/ 4481513 w 5975350"/>
              <a:gd name="connsiteY2" fmla="*/ 0 h 6858000"/>
              <a:gd name="connsiteX3" fmla="*/ 5975350 w 5975350"/>
              <a:gd name="connsiteY3" fmla="*/ 0 h 6858000"/>
              <a:gd name="connsiteX4" fmla="*/ 5975350 w 5975350"/>
              <a:gd name="connsiteY4" fmla="*/ 6858000 h 6858000"/>
              <a:gd name="connsiteX5" fmla="*/ 4481513 w 5975350"/>
              <a:gd name="connsiteY5" fmla="*/ 6858000 h 6858000"/>
              <a:gd name="connsiteX6" fmla="*/ 3069462 w 5975350"/>
              <a:gd name="connsiteY6" fmla="*/ 6858000 h 6858000"/>
              <a:gd name="connsiteX7" fmla="*/ 1575625 w 5975350"/>
              <a:gd name="connsiteY7" fmla="*/ 6858000 h 6858000"/>
              <a:gd name="connsiteX8" fmla="*/ 0 w 5975350"/>
              <a:gd name="connsiteY8" fmla="*/ 52823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350" h="6858000">
                <a:moveTo>
                  <a:pt x="0" y="0"/>
                </a:moveTo>
                <a:lnTo>
                  <a:pt x="1493837" y="0"/>
                </a:lnTo>
                <a:lnTo>
                  <a:pt x="4481513" y="0"/>
                </a:lnTo>
                <a:lnTo>
                  <a:pt x="5975350" y="0"/>
                </a:lnTo>
                <a:lnTo>
                  <a:pt x="5975350" y="6858000"/>
                </a:lnTo>
                <a:lnTo>
                  <a:pt x="4481513" y="6858000"/>
                </a:lnTo>
                <a:lnTo>
                  <a:pt x="3069462" y="6858000"/>
                </a:lnTo>
                <a:lnTo>
                  <a:pt x="1575625" y="6858000"/>
                </a:lnTo>
                <a:cubicBezTo>
                  <a:pt x="705431" y="6858000"/>
                  <a:pt x="0" y="6152569"/>
                  <a:pt x="0" y="5282375"/>
                </a:cubicBezTo>
                <a:close/>
              </a:path>
            </a:pathLst>
          </a:custGeom>
          <a:solidFill>
            <a:schemeClr val="bg2"/>
          </a:solidFill>
        </p:spPr>
        <p:txBody>
          <a:bodyPr vert="horz" wrap="square" lIns="0" tIns="0" rIns="0" bIns="0" rtlCol="0" anchor="t"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7" name="Text 1"/>
          <p:cNvSpPr>
            <a:spLocks noGrp="1"/>
          </p:cNvSpPr>
          <p:nvPr>
            <p:ph type="body" sz="quarter" idx="12" hasCustomPrompt="1"/>
          </p:nvPr>
        </p:nvSpPr>
        <p:spPr>
          <a:xfrm>
            <a:off x="508001" y="1724025"/>
            <a:ext cx="4758267" cy="4229099"/>
          </a:xfrm>
          <a:prstGeom prst="rect">
            <a:avLst/>
          </a:prstGeom>
        </p:spPr>
        <p:txBody>
          <a:bodyPr wrap="square">
            <a:no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2" name="Footer">
            <a:extLst>
              <a:ext uri="{FF2B5EF4-FFF2-40B4-BE49-F238E27FC236}">
                <a16:creationId xmlns:a16="http://schemas.microsoft.com/office/drawing/2014/main" id="{B7E68A75-8840-8B7E-0E49-5DC8CBFF8CD4}"/>
              </a:ext>
            </a:extLst>
          </p:cNvPr>
          <p:cNvSpPr>
            <a:spLocks noGrp="1"/>
          </p:cNvSpPr>
          <p:nvPr>
            <p:ph type="ftr" sz="quarter" idx="18"/>
          </p:nvPr>
        </p:nvSpPr>
        <p:spPr/>
        <p:txBody>
          <a:bodyPr/>
          <a:lstStyle/>
          <a:p>
            <a:endParaRPr lang="en-GB" dirty="0"/>
          </a:p>
        </p:txBody>
      </p:sp>
      <p:sp>
        <p:nvSpPr>
          <p:cNvPr id="8" name="SlideNumber">
            <a:extLst>
              <a:ext uri="{FF2B5EF4-FFF2-40B4-BE49-F238E27FC236}">
                <a16:creationId xmlns:a16="http://schemas.microsoft.com/office/drawing/2014/main" id="{BA4AEC6E-E7D4-7A07-3854-5F36405EF1E6}"/>
              </a:ext>
            </a:extLst>
          </p:cNvPr>
          <p:cNvSpPr>
            <a:spLocks noGrp="1"/>
          </p:cNvSpPr>
          <p:nvPr>
            <p:ph type="sldNum" sz="quarter" idx="19"/>
          </p:nvPr>
        </p:nvSpPr>
        <p:spPr/>
        <p:txBody>
          <a:bodyPr/>
          <a:lstStyle/>
          <a:p>
            <a:fld id="{1AB31D9B-80B6-41F8-B283-556E26E6158E}" type="slidenum">
              <a:rPr lang="en-GB"/>
              <a:pPr/>
              <a:t>‹#›</a:t>
            </a:fld>
            <a:endParaRPr lang="en-GB" dirty="0"/>
          </a:p>
        </p:txBody>
      </p:sp>
      <p:sp>
        <p:nvSpPr>
          <p:cNvPr id="5" name="ChapterTitle">
            <a:extLst>
              <a:ext uri="{FF2B5EF4-FFF2-40B4-BE49-F238E27FC236}">
                <a16:creationId xmlns:a16="http://schemas.microsoft.com/office/drawing/2014/main" id="{D49543A9-CD3B-136F-435B-1E2AB76872C4}"/>
              </a:ext>
            </a:extLst>
          </p:cNvPr>
          <p:cNvSpPr>
            <a:spLocks noGrp="1"/>
          </p:cNvSpPr>
          <p:nvPr>
            <p:ph type="body" sz="quarter" idx="20"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68747234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medium image">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0" y="1724027"/>
            <a:ext cx="4758267" cy="4260848"/>
          </a:xfrm>
          <a:prstGeom prst="rect">
            <a:avLst/>
          </a:prstGeom>
        </p:spPr>
        <p:txBody>
          <a:bodyPr wrap="square">
            <a:no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9" name="Picture Placeholder 8">
            <a:extLst>
              <a:ext uri="{FF2B5EF4-FFF2-40B4-BE49-F238E27FC236}">
                <a16:creationId xmlns:a16="http://schemas.microsoft.com/office/drawing/2014/main" id="{51243C6A-3EF9-A9D4-C5AA-E06DA8004596}"/>
              </a:ext>
            </a:extLst>
          </p:cNvPr>
          <p:cNvSpPr>
            <a:spLocks noGrp="1"/>
          </p:cNvSpPr>
          <p:nvPr>
            <p:ph type="pic" sz="quarter" idx="20" hasCustomPrompt="1"/>
          </p:nvPr>
        </p:nvSpPr>
        <p:spPr>
          <a:xfrm>
            <a:off x="6216650" y="1724025"/>
            <a:ext cx="5481863" cy="4503739"/>
          </a:xfrm>
          <a:custGeom>
            <a:avLst/>
            <a:gdLst>
              <a:gd name="connsiteX0" fmla="*/ 271224 w 5481863"/>
              <a:gd name="connsiteY0" fmla="*/ 0 h 4503739"/>
              <a:gd name="connsiteX1" fmla="*/ 1672709 w 5481863"/>
              <a:gd name="connsiteY1" fmla="*/ 0 h 4503739"/>
              <a:gd name="connsiteX2" fmla="*/ 3809155 w 5481863"/>
              <a:gd name="connsiteY2" fmla="*/ 0 h 4503739"/>
              <a:gd name="connsiteX3" fmla="*/ 5210640 w 5481863"/>
              <a:gd name="connsiteY3" fmla="*/ 0 h 4503739"/>
              <a:gd name="connsiteX4" fmla="*/ 5481863 w 5481863"/>
              <a:gd name="connsiteY4" fmla="*/ 271223 h 4503739"/>
              <a:gd name="connsiteX5" fmla="*/ 5481863 w 5481863"/>
              <a:gd name="connsiteY5" fmla="*/ 4232517 h 4503739"/>
              <a:gd name="connsiteX6" fmla="*/ 5210640 w 5481863"/>
              <a:gd name="connsiteY6" fmla="*/ 4503739 h 4503739"/>
              <a:gd name="connsiteX7" fmla="*/ 3809161 w 5481863"/>
              <a:gd name="connsiteY7" fmla="*/ 4503739 h 4503739"/>
              <a:gd name="connsiteX8" fmla="*/ 3809155 w 5481863"/>
              <a:gd name="connsiteY8" fmla="*/ 4503739 h 4503739"/>
              <a:gd name="connsiteX9" fmla="*/ 1619901 w 5481863"/>
              <a:gd name="connsiteY9" fmla="*/ 4503738 h 4503739"/>
              <a:gd name="connsiteX10" fmla="*/ 0 w 5481863"/>
              <a:gd name="connsiteY10" fmla="*/ 2883837 h 4503739"/>
              <a:gd name="connsiteX11" fmla="*/ 0 w 5481863"/>
              <a:gd name="connsiteY11" fmla="*/ 2139622 h 4503739"/>
              <a:gd name="connsiteX12" fmla="*/ 1 w 5481863"/>
              <a:gd name="connsiteY12" fmla="*/ 2139604 h 4503739"/>
              <a:gd name="connsiteX13" fmla="*/ 1 w 5481863"/>
              <a:gd name="connsiteY13" fmla="*/ 271223 h 4503739"/>
              <a:gd name="connsiteX14" fmla="*/ 271224 w 5481863"/>
              <a:gd name="connsiteY14" fmla="*/ 0 h 45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81863" h="4503739">
                <a:moveTo>
                  <a:pt x="271224" y="0"/>
                </a:moveTo>
                <a:lnTo>
                  <a:pt x="1672709" y="0"/>
                </a:lnTo>
                <a:lnTo>
                  <a:pt x="3809155" y="0"/>
                </a:lnTo>
                <a:lnTo>
                  <a:pt x="5210640" y="0"/>
                </a:lnTo>
                <a:cubicBezTo>
                  <a:pt x="5360432" y="0"/>
                  <a:pt x="5481863" y="121431"/>
                  <a:pt x="5481863" y="271223"/>
                </a:cubicBezTo>
                <a:lnTo>
                  <a:pt x="5481863" y="4232517"/>
                </a:lnTo>
                <a:cubicBezTo>
                  <a:pt x="5481863" y="4382308"/>
                  <a:pt x="5360432" y="4503739"/>
                  <a:pt x="5210640" y="4503739"/>
                </a:cubicBezTo>
                <a:lnTo>
                  <a:pt x="3809161" y="4503739"/>
                </a:lnTo>
                <a:lnTo>
                  <a:pt x="3809155" y="4503739"/>
                </a:lnTo>
                <a:lnTo>
                  <a:pt x="1619901" y="4503738"/>
                </a:lnTo>
                <a:cubicBezTo>
                  <a:pt x="725254" y="4503738"/>
                  <a:pt x="0" y="3778484"/>
                  <a:pt x="0" y="2883837"/>
                </a:cubicBezTo>
                <a:lnTo>
                  <a:pt x="0" y="2139622"/>
                </a:lnTo>
                <a:cubicBezTo>
                  <a:pt x="0" y="2139617"/>
                  <a:pt x="1" y="2139610"/>
                  <a:pt x="1" y="2139604"/>
                </a:cubicBezTo>
                <a:lnTo>
                  <a:pt x="1" y="271223"/>
                </a:lnTo>
                <a:cubicBezTo>
                  <a:pt x="1" y="121431"/>
                  <a:pt x="121432" y="0"/>
                  <a:pt x="271224" y="0"/>
                </a:cubicBezTo>
                <a:close/>
              </a:path>
            </a:pathLst>
          </a:custGeom>
          <a:solidFill>
            <a:schemeClr val="bg2"/>
          </a:solidFill>
        </p:spPr>
        <p:txBody>
          <a:bodyPr vert="horz" wrap="square" lIns="0" tIns="0" rIns="0" bIns="0" rtlCol="0" anchor="t"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2" name="Footer">
            <a:extLst>
              <a:ext uri="{FF2B5EF4-FFF2-40B4-BE49-F238E27FC236}">
                <a16:creationId xmlns:a16="http://schemas.microsoft.com/office/drawing/2014/main" id="{62B72F6B-E98F-D507-E808-4C3E2A3FA5E7}"/>
              </a:ext>
            </a:extLst>
          </p:cNvPr>
          <p:cNvSpPr>
            <a:spLocks noGrp="1"/>
          </p:cNvSpPr>
          <p:nvPr>
            <p:ph type="ftr" sz="quarter" idx="21"/>
          </p:nvPr>
        </p:nvSpPr>
        <p:spPr/>
        <p:txBody>
          <a:bodyPr/>
          <a:lstStyle/>
          <a:p>
            <a:endParaRPr lang="en-GB" dirty="0"/>
          </a:p>
        </p:txBody>
      </p:sp>
      <p:sp>
        <p:nvSpPr>
          <p:cNvPr id="6" name="SlideNumber">
            <a:extLst>
              <a:ext uri="{FF2B5EF4-FFF2-40B4-BE49-F238E27FC236}">
                <a16:creationId xmlns:a16="http://schemas.microsoft.com/office/drawing/2014/main" id="{792BA8B2-2082-BBF0-283A-C98F160773BC}"/>
              </a:ext>
            </a:extLst>
          </p:cNvPr>
          <p:cNvSpPr>
            <a:spLocks noGrp="1"/>
          </p:cNvSpPr>
          <p:nvPr>
            <p:ph type="sldNum" sz="quarter" idx="22"/>
          </p:nvPr>
        </p:nvSpPr>
        <p:spPr/>
        <p:txBody>
          <a:bodyPr/>
          <a:lstStyle/>
          <a:p>
            <a:fld id="{1AB31D9B-80B6-41F8-B283-556E26E6158E}" type="slidenum">
              <a:rPr lang="en-GB"/>
              <a:pPr/>
              <a:t>‹#›</a:t>
            </a:fld>
            <a:endParaRPr lang="en-GB" dirty="0"/>
          </a:p>
        </p:txBody>
      </p:sp>
      <p:sp>
        <p:nvSpPr>
          <p:cNvPr id="5" name="ChapterTitle">
            <a:extLst>
              <a:ext uri="{FF2B5EF4-FFF2-40B4-BE49-F238E27FC236}">
                <a16:creationId xmlns:a16="http://schemas.microsoft.com/office/drawing/2014/main" id="{A0B9FDED-DAD6-FD2B-4C07-DFC33E769250}"/>
              </a:ext>
            </a:extLst>
          </p:cNvPr>
          <p:cNvSpPr>
            <a:spLocks noGrp="1"/>
          </p:cNvSpPr>
          <p:nvPr>
            <p:ph type="body" sz="quarter" idx="23"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94583829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rows content and text">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10" name="Content Placeholder 9">
            <a:extLst>
              <a:ext uri="{FF2B5EF4-FFF2-40B4-BE49-F238E27FC236}">
                <a16:creationId xmlns:a16="http://schemas.microsoft.com/office/drawing/2014/main" id="{FDE09A62-BFB8-B70F-C711-8F25CE085A3B}"/>
              </a:ext>
            </a:extLst>
          </p:cNvPr>
          <p:cNvSpPr>
            <a:spLocks noGrp="1"/>
          </p:cNvSpPr>
          <p:nvPr>
            <p:ph sz="quarter" idx="18" hasCustomPrompt="1"/>
          </p:nvPr>
        </p:nvSpPr>
        <p:spPr>
          <a:xfrm>
            <a:off x="507999"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2" name="Text Placeholder 11">
            <a:extLst>
              <a:ext uri="{FF2B5EF4-FFF2-40B4-BE49-F238E27FC236}">
                <a16:creationId xmlns:a16="http://schemas.microsoft.com/office/drawing/2014/main" id="{A8E37F00-0027-19C6-0710-7A51F0A67C47}"/>
              </a:ext>
            </a:extLst>
          </p:cNvPr>
          <p:cNvSpPr>
            <a:spLocks noGrp="1"/>
          </p:cNvSpPr>
          <p:nvPr>
            <p:ph type="body" sz="quarter" idx="19" hasCustomPrompt="1"/>
          </p:nvPr>
        </p:nvSpPr>
        <p:spPr>
          <a:xfrm>
            <a:off x="6924675" y="1724025"/>
            <a:ext cx="4759325"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3" name="Content Placeholder 9">
            <a:extLst>
              <a:ext uri="{FF2B5EF4-FFF2-40B4-BE49-F238E27FC236}">
                <a16:creationId xmlns:a16="http://schemas.microsoft.com/office/drawing/2014/main" id="{51AF81E8-CB15-77A6-237E-72F008D68FEB}"/>
              </a:ext>
            </a:extLst>
          </p:cNvPr>
          <p:cNvSpPr>
            <a:spLocks noGrp="1"/>
          </p:cNvSpPr>
          <p:nvPr>
            <p:ph sz="quarter" idx="20" hasCustomPrompt="1"/>
          </p:nvPr>
        </p:nvSpPr>
        <p:spPr>
          <a:xfrm>
            <a:off x="507999"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4" name="Text Placeholder 11">
            <a:extLst>
              <a:ext uri="{FF2B5EF4-FFF2-40B4-BE49-F238E27FC236}">
                <a16:creationId xmlns:a16="http://schemas.microsoft.com/office/drawing/2014/main" id="{EB57C774-F73C-8B90-F8F4-58F43D783F0C}"/>
              </a:ext>
            </a:extLst>
          </p:cNvPr>
          <p:cNvSpPr>
            <a:spLocks noGrp="1"/>
          </p:cNvSpPr>
          <p:nvPr>
            <p:ph type="body" sz="quarter" idx="21" hasCustomPrompt="1"/>
          </p:nvPr>
        </p:nvSpPr>
        <p:spPr>
          <a:xfrm>
            <a:off x="6924675" y="3976075"/>
            <a:ext cx="4759325"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Footer">
            <a:extLst>
              <a:ext uri="{FF2B5EF4-FFF2-40B4-BE49-F238E27FC236}">
                <a16:creationId xmlns:a16="http://schemas.microsoft.com/office/drawing/2014/main" id="{B91D8E26-4843-3D91-8C44-C0A45C8C86FE}"/>
              </a:ext>
            </a:extLst>
          </p:cNvPr>
          <p:cNvSpPr>
            <a:spLocks noGrp="1"/>
          </p:cNvSpPr>
          <p:nvPr>
            <p:ph type="ftr" sz="quarter" idx="22"/>
          </p:nvPr>
        </p:nvSpPr>
        <p:spPr/>
        <p:txBody>
          <a:bodyPr/>
          <a:lstStyle/>
          <a:p>
            <a:endParaRPr lang="en-GB" dirty="0"/>
          </a:p>
        </p:txBody>
      </p:sp>
      <p:sp>
        <p:nvSpPr>
          <p:cNvPr id="6" name="SlideNumber">
            <a:extLst>
              <a:ext uri="{FF2B5EF4-FFF2-40B4-BE49-F238E27FC236}">
                <a16:creationId xmlns:a16="http://schemas.microsoft.com/office/drawing/2014/main" id="{0067706D-A5D6-7AA0-D31D-CCFD64E1730E}"/>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C2449D8B-AA1D-C041-3F58-C074D2A5ECB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387224716"/>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6" name="Content Placeholder 9">
            <a:extLst>
              <a:ext uri="{FF2B5EF4-FFF2-40B4-BE49-F238E27FC236}">
                <a16:creationId xmlns:a16="http://schemas.microsoft.com/office/drawing/2014/main" id="{BEC451F8-1303-F8DB-EBCB-ED187E5E8862}"/>
              </a:ext>
            </a:extLst>
          </p:cNvPr>
          <p:cNvSpPr>
            <a:spLocks noGrp="1"/>
          </p:cNvSpPr>
          <p:nvPr>
            <p:ph sz="quarter" idx="18" hasCustomPrompt="1"/>
          </p:nvPr>
        </p:nvSpPr>
        <p:spPr>
          <a:xfrm>
            <a:off x="507999"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7" name="Content Placeholder 9">
            <a:extLst>
              <a:ext uri="{FF2B5EF4-FFF2-40B4-BE49-F238E27FC236}">
                <a16:creationId xmlns:a16="http://schemas.microsoft.com/office/drawing/2014/main" id="{B58182FC-7048-A405-B195-E0D04E47E89E}"/>
              </a:ext>
            </a:extLst>
          </p:cNvPr>
          <p:cNvSpPr>
            <a:spLocks noGrp="1"/>
          </p:cNvSpPr>
          <p:nvPr>
            <p:ph sz="quarter" idx="19" hasCustomPrompt="1"/>
          </p:nvPr>
        </p:nvSpPr>
        <p:spPr>
          <a:xfrm>
            <a:off x="6216650"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9" name="Content Placeholder 9">
            <a:extLst>
              <a:ext uri="{FF2B5EF4-FFF2-40B4-BE49-F238E27FC236}">
                <a16:creationId xmlns:a16="http://schemas.microsoft.com/office/drawing/2014/main" id="{E54E6207-E5F4-D68E-DFFD-B858CE2D706C}"/>
              </a:ext>
            </a:extLst>
          </p:cNvPr>
          <p:cNvSpPr>
            <a:spLocks noGrp="1"/>
          </p:cNvSpPr>
          <p:nvPr>
            <p:ph sz="quarter" idx="20" hasCustomPrompt="1"/>
          </p:nvPr>
        </p:nvSpPr>
        <p:spPr>
          <a:xfrm>
            <a:off x="507999"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2" name="Content Placeholder 9">
            <a:extLst>
              <a:ext uri="{FF2B5EF4-FFF2-40B4-BE49-F238E27FC236}">
                <a16:creationId xmlns:a16="http://schemas.microsoft.com/office/drawing/2014/main" id="{4098CF67-1F4F-0C4D-8CB9-082F291B534B}"/>
              </a:ext>
            </a:extLst>
          </p:cNvPr>
          <p:cNvSpPr>
            <a:spLocks noGrp="1"/>
          </p:cNvSpPr>
          <p:nvPr>
            <p:ph sz="quarter" idx="21" hasCustomPrompt="1"/>
          </p:nvPr>
        </p:nvSpPr>
        <p:spPr>
          <a:xfrm>
            <a:off x="6216650"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Footer">
            <a:extLst>
              <a:ext uri="{FF2B5EF4-FFF2-40B4-BE49-F238E27FC236}">
                <a16:creationId xmlns:a16="http://schemas.microsoft.com/office/drawing/2014/main" id="{9C08186A-FD9C-16BD-2497-CD376CCDAB7C}"/>
              </a:ext>
            </a:extLst>
          </p:cNvPr>
          <p:cNvSpPr>
            <a:spLocks noGrp="1"/>
          </p:cNvSpPr>
          <p:nvPr>
            <p:ph type="ftr" sz="quarter" idx="22"/>
          </p:nvPr>
        </p:nvSpPr>
        <p:spPr/>
        <p:txBody>
          <a:bodyPr/>
          <a:lstStyle/>
          <a:p>
            <a:endParaRPr lang="en-GB" dirty="0"/>
          </a:p>
        </p:txBody>
      </p:sp>
      <p:sp>
        <p:nvSpPr>
          <p:cNvPr id="8" name="SlideNumber">
            <a:extLst>
              <a:ext uri="{FF2B5EF4-FFF2-40B4-BE49-F238E27FC236}">
                <a16:creationId xmlns:a16="http://schemas.microsoft.com/office/drawing/2014/main" id="{C460DF37-3A5C-CDA1-F8C6-1DB1485FC2A8}"/>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5" name="ChapterTitle">
            <a:extLst>
              <a:ext uri="{FF2B5EF4-FFF2-40B4-BE49-F238E27FC236}">
                <a16:creationId xmlns:a16="http://schemas.microsoft.com/office/drawing/2014/main" id="{DC3F23D7-1C46-904F-555E-3450F36B71A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482084527"/>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content and text">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1" y="1724025"/>
            <a:ext cx="5465233" cy="346075"/>
          </a:xfrm>
          <a:prstGeom prst="rect">
            <a:avLst/>
          </a:prstGeom>
        </p:spPr>
        <p:txBody>
          <a:bodyPr wrap="square">
            <a:noAutofit/>
          </a:bodyPr>
          <a:lstStyle>
            <a:lvl1pPr marL="0" indent="0">
              <a:buFont typeface="Arial" panose="020B0604020202020204" pitchFamily="34" charset="0"/>
              <a:buNone/>
              <a:defRPr lang="en-GB" sz="2400" b="1" noProof="0" dirty="0"/>
            </a:lvl1pPr>
            <a:lvl2pPr>
              <a:defRPr lang="en-GB" sz="1800" noProof="0" dirty="0"/>
            </a:lvl2pPr>
            <a:lvl3pPr>
              <a:defRPr lang="en-GB" sz="1800" noProof="0" dirty="0"/>
            </a:lvl3pPr>
            <a:lvl4pPr>
              <a:defRPr lang="en-GB" sz="2000" noProof="0" dirty="0"/>
            </a:lvl4pPr>
            <a:lvl5pPr>
              <a:defRPr lang="en-GB" sz="2400" noProof="0" dirty="0"/>
            </a:lvl5pPr>
            <a:lvl6pPr>
              <a:defRPr lang="en-GB" sz="2000" noProof="0" dirty="0"/>
            </a:lvl6pPr>
            <a:lvl7pPr>
              <a:defRPr lang="en-GB" sz="2000" noProof="0" dirty="0"/>
            </a:lvl7pPr>
            <a:lvl8pPr>
              <a:defRPr lang="en-GB" sz="2000" noProof="0" dirty="0"/>
            </a:lvl8pPr>
            <a:lvl9pPr>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9" name="Content Placeholder 9">
            <a:extLst>
              <a:ext uri="{FF2B5EF4-FFF2-40B4-BE49-F238E27FC236}">
                <a16:creationId xmlns:a16="http://schemas.microsoft.com/office/drawing/2014/main" id="{55FD7174-8BCA-1B94-BDDA-0F84DDBEB463}"/>
              </a:ext>
            </a:extLst>
          </p:cNvPr>
          <p:cNvSpPr>
            <a:spLocks noGrp="1"/>
          </p:cNvSpPr>
          <p:nvPr>
            <p:ph sz="quarter" idx="20" hasCustomPrompt="1"/>
          </p:nvPr>
        </p:nvSpPr>
        <p:spPr>
          <a:xfrm>
            <a:off x="508001" y="2223012"/>
            <a:ext cx="5465763" cy="2282702"/>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0" name="Text Placeholder 11">
            <a:extLst>
              <a:ext uri="{FF2B5EF4-FFF2-40B4-BE49-F238E27FC236}">
                <a16:creationId xmlns:a16="http://schemas.microsoft.com/office/drawing/2014/main" id="{EC8117AE-CAD3-247F-646C-E372512EBDD5}"/>
              </a:ext>
            </a:extLst>
          </p:cNvPr>
          <p:cNvSpPr>
            <a:spLocks noGrp="1"/>
          </p:cNvSpPr>
          <p:nvPr>
            <p:ph type="body" sz="quarter" idx="21" hasCustomPrompt="1"/>
          </p:nvPr>
        </p:nvSpPr>
        <p:spPr>
          <a:xfrm>
            <a:off x="508001" y="4688277"/>
            <a:ext cx="5465233" cy="1296599"/>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3" name="Text 1">
            <a:extLst>
              <a:ext uri="{FF2B5EF4-FFF2-40B4-BE49-F238E27FC236}">
                <a16:creationId xmlns:a16="http://schemas.microsoft.com/office/drawing/2014/main" id="{FC4897AA-5A42-7886-6C87-A3D9270650C3}"/>
              </a:ext>
            </a:extLst>
          </p:cNvPr>
          <p:cNvSpPr>
            <a:spLocks noGrp="1"/>
          </p:cNvSpPr>
          <p:nvPr>
            <p:ph type="body" sz="quarter" idx="22" hasCustomPrompt="1"/>
          </p:nvPr>
        </p:nvSpPr>
        <p:spPr>
          <a:xfrm>
            <a:off x="6216653" y="1724025"/>
            <a:ext cx="5465233" cy="346075"/>
          </a:xfrm>
          <a:prstGeom prst="rect">
            <a:avLst/>
          </a:prstGeom>
        </p:spPr>
        <p:txBody>
          <a:bodyPr wrap="square">
            <a:noAutofit/>
          </a:bodyPr>
          <a:lstStyle>
            <a:lvl1pPr marL="0" indent="0">
              <a:buFont typeface="Arial" panose="020B0604020202020204" pitchFamily="34" charset="0"/>
              <a:buNone/>
              <a:defRPr lang="en-GB" sz="2400" b="1" noProof="0" dirty="0"/>
            </a:lvl1pPr>
            <a:lvl2pPr>
              <a:defRPr lang="en-GB" sz="1800" noProof="0" dirty="0"/>
            </a:lvl2pPr>
            <a:lvl3pPr>
              <a:defRPr lang="en-GB" sz="1800" noProof="0" dirty="0"/>
            </a:lvl3pPr>
            <a:lvl4pPr>
              <a:defRPr lang="en-GB" sz="2000" noProof="0" dirty="0"/>
            </a:lvl4pPr>
            <a:lvl5pPr>
              <a:defRPr lang="en-GB" sz="2400" noProof="0" dirty="0"/>
            </a:lvl5pPr>
            <a:lvl6pPr>
              <a:defRPr lang="en-GB" sz="2000" noProof="0" dirty="0"/>
            </a:lvl6pPr>
            <a:lvl7pPr>
              <a:defRPr lang="en-GB" sz="2000" noProof="0" dirty="0"/>
            </a:lvl7pPr>
            <a:lvl8pPr>
              <a:defRPr lang="en-GB" sz="2000" noProof="0" dirty="0"/>
            </a:lvl8pPr>
            <a:lvl9pPr>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4" name="Content Placeholder 9">
            <a:extLst>
              <a:ext uri="{FF2B5EF4-FFF2-40B4-BE49-F238E27FC236}">
                <a16:creationId xmlns:a16="http://schemas.microsoft.com/office/drawing/2014/main" id="{4D208C7D-385B-0FBB-6E60-C590D158ADE7}"/>
              </a:ext>
            </a:extLst>
          </p:cNvPr>
          <p:cNvSpPr>
            <a:spLocks noGrp="1"/>
          </p:cNvSpPr>
          <p:nvPr>
            <p:ph sz="quarter" idx="23" hasCustomPrompt="1"/>
          </p:nvPr>
        </p:nvSpPr>
        <p:spPr>
          <a:xfrm>
            <a:off x="6216651" y="2223012"/>
            <a:ext cx="5465763" cy="2282702"/>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5" name="Text Placeholder 11">
            <a:extLst>
              <a:ext uri="{FF2B5EF4-FFF2-40B4-BE49-F238E27FC236}">
                <a16:creationId xmlns:a16="http://schemas.microsoft.com/office/drawing/2014/main" id="{C8AD8197-6C5D-C410-5DA4-346152B01E97}"/>
              </a:ext>
            </a:extLst>
          </p:cNvPr>
          <p:cNvSpPr>
            <a:spLocks noGrp="1"/>
          </p:cNvSpPr>
          <p:nvPr>
            <p:ph type="body" sz="quarter" idx="24" hasCustomPrompt="1"/>
          </p:nvPr>
        </p:nvSpPr>
        <p:spPr>
          <a:xfrm>
            <a:off x="6216653" y="4688277"/>
            <a:ext cx="5465233" cy="1296599"/>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Footer">
            <a:extLst>
              <a:ext uri="{FF2B5EF4-FFF2-40B4-BE49-F238E27FC236}">
                <a16:creationId xmlns:a16="http://schemas.microsoft.com/office/drawing/2014/main" id="{D566C189-E13E-214C-8E16-165A4B4AC809}"/>
              </a:ext>
            </a:extLst>
          </p:cNvPr>
          <p:cNvSpPr>
            <a:spLocks noGrp="1"/>
          </p:cNvSpPr>
          <p:nvPr>
            <p:ph type="ftr" sz="quarter" idx="25"/>
          </p:nvPr>
        </p:nvSpPr>
        <p:spPr/>
        <p:txBody>
          <a:bodyPr/>
          <a:lstStyle/>
          <a:p>
            <a:endParaRPr lang="en-GB" dirty="0"/>
          </a:p>
        </p:txBody>
      </p:sp>
      <p:sp>
        <p:nvSpPr>
          <p:cNvPr id="6" name="SlideNumber">
            <a:extLst>
              <a:ext uri="{FF2B5EF4-FFF2-40B4-BE49-F238E27FC236}">
                <a16:creationId xmlns:a16="http://schemas.microsoft.com/office/drawing/2014/main" id="{7F366AE3-8458-77AA-EE17-C03E5BAE6F27}"/>
              </a:ext>
            </a:extLst>
          </p:cNvPr>
          <p:cNvSpPr>
            <a:spLocks noGrp="1"/>
          </p:cNvSpPr>
          <p:nvPr>
            <p:ph type="sldNum" sz="quarter" idx="26"/>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E37DA507-B21E-E574-BDEC-0F0D404507B4}"/>
              </a:ext>
            </a:extLst>
          </p:cNvPr>
          <p:cNvSpPr>
            <a:spLocks noGrp="1"/>
          </p:cNvSpPr>
          <p:nvPr>
            <p:ph type="body" sz="quarter" idx="27"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81762892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Mobius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Mobius">
            <a:extLst>
              <a:ext uri="{FF2B5EF4-FFF2-40B4-BE49-F238E27FC236}">
                <a16:creationId xmlns:a16="http://schemas.microsoft.com/office/drawing/2014/main" id="{ABAFA41F-9438-E579-F59D-DFB6D34AD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1896"/>
          <a:stretch/>
        </p:blipFill>
        <p:spPr>
          <a:xfrm>
            <a:off x="0" y="8"/>
            <a:ext cx="7771757" cy="6857992"/>
          </a:xfrm>
          <a:prstGeom prst="rect">
            <a:avLst/>
          </a:prstGeom>
        </p:spPr>
      </p:pic>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tx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8" name="SlideNumber">
            <a:extLst>
              <a:ext uri="{FF2B5EF4-FFF2-40B4-BE49-F238E27FC236}">
                <a16:creationId xmlns:a16="http://schemas.microsoft.com/office/drawing/2014/main" id="{2A0F57AD-BDE9-6D4F-B165-A9951C71788D}"/>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dirty="0"/>
          </a:p>
        </p:txBody>
      </p:sp>
      <p:sp>
        <p:nvSpPr>
          <p:cNvPr id="5" name="Text Placeholder 8">
            <a:extLst>
              <a:ext uri="{FF2B5EF4-FFF2-40B4-BE49-F238E27FC236}">
                <a16:creationId xmlns:a16="http://schemas.microsoft.com/office/drawing/2014/main" id="{F5CC922D-8453-2B88-1B73-40CCBF19F3B3}"/>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sp>
        <p:nvSpPr>
          <p:cNvPr id="6" name="Rectangle 5">
            <a:extLst>
              <a:ext uri="{FF2B5EF4-FFF2-40B4-BE49-F238E27FC236}">
                <a16:creationId xmlns:a16="http://schemas.microsoft.com/office/drawing/2014/main" id="{20BF462A-BE41-08A8-4EE8-DE641F52438A}"/>
              </a:ext>
            </a:extLst>
          </p:cNvPr>
          <p:cNvSpPr/>
          <p:nvPr userDrawn="1"/>
        </p:nvSpPr>
        <p:spPr>
          <a:xfrm>
            <a:off x="12318023" y="508000"/>
            <a:ext cx="1397977" cy="36512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NOTE:</a:t>
            </a:r>
            <a:br>
              <a:rPr lang="en-GB" sz="1600" dirty="0">
                <a:solidFill>
                  <a:schemeClr val="tx1"/>
                </a:solidFill>
              </a:rPr>
            </a:br>
            <a:r>
              <a:rPr lang="en-GB" sz="1600" dirty="0">
                <a:solidFill>
                  <a:schemeClr val="tx1"/>
                </a:solidFill>
              </a:rPr>
              <a:t>To change image, right-click slide and go to </a:t>
            </a:r>
            <a:r>
              <a:rPr lang="en-GB" sz="1600" b="1" dirty="0">
                <a:solidFill>
                  <a:schemeClr val="tx1"/>
                </a:solidFill>
              </a:rPr>
              <a:t>Format Background &gt; Picture or texture fill </a:t>
            </a:r>
            <a:r>
              <a:rPr lang="en-GB" sz="1600" b="0" dirty="0">
                <a:solidFill>
                  <a:schemeClr val="tx1"/>
                </a:solidFill>
              </a:rPr>
              <a:t>and use the sidebar to choose your image</a:t>
            </a:r>
            <a:endParaRPr lang="en-GB" sz="1600" b="1" dirty="0">
              <a:solidFill>
                <a:schemeClr val="tx1"/>
              </a:solidFill>
            </a:endParaRPr>
          </a:p>
        </p:txBody>
      </p:sp>
      <p:pic>
        <p:nvPicPr>
          <p:cNvPr id="2" name="GT#white_16x9_top">
            <a:extLst>
              <a:ext uri="{FF2B5EF4-FFF2-40B4-BE49-F238E27FC236}">
                <a16:creationId xmlns:a16="http://schemas.microsoft.com/office/drawing/2014/main" id="{C81042B7-75CB-E5EA-A205-001F01083449}"/>
              </a:ext>
            </a:extLst>
          </p:cNvPr>
          <p:cNvPicPr>
            <a:picLocks noChangeAspect="1"/>
          </p:cNvPicPr>
          <p:nvPr userDrawn="1"/>
        </p:nvPicPr>
        <p:blipFill>
          <a:blip r:embed="rId4"/>
          <a:srcRect/>
          <a:stretch/>
        </p:blipFill>
        <p:spPr>
          <a:xfrm>
            <a:off x="266121" y="134382"/>
            <a:ext cx="3673624" cy="1173519"/>
          </a:xfrm>
          <a:prstGeom prst="rect">
            <a:avLst/>
          </a:prstGeom>
        </p:spPr>
      </p:pic>
    </p:spTree>
    <p:extLst>
      <p:ext uri="{BB962C8B-B14F-4D97-AF65-F5344CB8AC3E}">
        <p14:creationId xmlns:p14="http://schemas.microsoft.com/office/powerpoint/2010/main" val="3292250692"/>
      </p:ext>
    </p:extLst>
  </p:cSld>
  <p:clrMapOvr>
    <a:overrideClrMapping bg1="dk1" tx1="lt1" bg2="dk2" tx2="lt2" accent1="accent1" accent2="accent2" accent3="accent3" accent4="accent4" accent5="accent5" accent6="accent6" hlink="hlink" folHlink="folHlink"/>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width chart with text">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1">
            <a:extLst>
              <a:ext uri="{FF2B5EF4-FFF2-40B4-BE49-F238E27FC236}">
                <a16:creationId xmlns:a16="http://schemas.microsoft.com/office/drawing/2014/main" id="{DF9A3A16-E5CB-D4CE-10AA-4A218B37787D}"/>
              </a:ext>
            </a:extLst>
          </p:cNvPr>
          <p:cNvSpPr>
            <a:spLocks noGrp="1"/>
          </p:cNvSpPr>
          <p:nvPr>
            <p:ph sz="quarter" idx="16" hasCustomPrompt="1"/>
          </p:nvPr>
        </p:nvSpPr>
        <p:spPr>
          <a:xfrm>
            <a:off x="508000" y="1724024"/>
            <a:ext cx="11176000"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0" name="Content 2">
            <a:extLst>
              <a:ext uri="{FF2B5EF4-FFF2-40B4-BE49-F238E27FC236}">
                <a16:creationId xmlns:a16="http://schemas.microsoft.com/office/drawing/2014/main" id="{40779E53-31D9-0BD2-0477-5FE9986ECFB7}"/>
              </a:ext>
            </a:extLst>
          </p:cNvPr>
          <p:cNvSpPr>
            <a:spLocks noGrp="1"/>
          </p:cNvSpPr>
          <p:nvPr>
            <p:ph sz="quarter" idx="18" hasCustomPrompt="1"/>
          </p:nvPr>
        </p:nvSpPr>
        <p:spPr>
          <a:xfrm>
            <a:off x="508001" y="3976075"/>
            <a:ext cx="5465233"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Content 3">
            <a:extLst>
              <a:ext uri="{FF2B5EF4-FFF2-40B4-BE49-F238E27FC236}">
                <a16:creationId xmlns:a16="http://schemas.microsoft.com/office/drawing/2014/main" id="{37CEA57B-1BF8-9925-E19E-D99C13EDB85B}"/>
              </a:ext>
            </a:extLst>
          </p:cNvPr>
          <p:cNvSpPr>
            <a:spLocks noGrp="1"/>
          </p:cNvSpPr>
          <p:nvPr>
            <p:ph sz="quarter" idx="19" hasCustomPrompt="1"/>
          </p:nvPr>
        </p:nvSpPr>
        <p:spPr>
          <a:xfrm>
            <a:off x="6218770" y="3976075"/>
            <a:ext cx="5465233"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683C24C6-493F-F7C7-F9FA-141AE1BE1DFE}"/>
              </a:ext>
            </a:extLst>
          </p:cNvPr>
          <p:cNvSpPr>
            <a:spLocks noGrp="1"/>
          </p:cNvSpPr>
          <p:nvPr>
            <p:ph type="ftr" sz="quarter" idx="20"/>
          </p:nvPr>
        </p:nvSpPr>
        <p:spPr/>
        <p:txBody>
          <a:bodyPr/>
          <a:lstStyle/>
          <a:p>
            <a:endParaRPr lang="en-GB" dirty="0"/>
          </a:p>
        </p:txBody>
      </p:sp>
      <p:sp>
        <p:nvSpPr>
          <p:cNvPr id="7" name="SlideNumber">
            <a:extLst>
              <a:ext uri="{FF2B5EF4-FFF2-40B4-BE49-F238E27FC236}">
                <a16:creationId xmlns:a16="http://schemas.microsoft.com/office/drawing/2014/main" id="{E13A0AA5-2110-6A7B-BD9B-7C74713550A5}"/>
              </a:ext>
            </a:extLst>
          </p:cNvPr>
          <p:cNvSpPr>
            <a:spLocks noGrp="1"/>
          </p:cNvSpPr>
          <p:nvPr>
            <p:ph type="sldNum" sz="quarter" idx="21"/>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924FE6FA-E133-FAE2-D347-B15317468F32}"/>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162770839"/>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7" name="Content 1"/>
          <p:cNvSpPr>
            <a:spLocks noGrp="1"/>
          </p:cNvSpPr>
          <p:nvPr>
            <p:ph sz="quarter" idx="12" hasCustomPrompt="1"/>
          </p:nvPr>
        </p:nvSpPr>
        <p:spPr>
          <a:xfrm>
            <a:off x="508001"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5"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8121650"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8" name="Footer">
            <a:extLst>
              <a:ext uri="{FF2B5EF4-FFF2-40B4-BE49-F238E27FC236}">
                <a16:creationId xmlns:a16="http://schemas.microsoft.com/office/drawing/2014/main" id="{16F0F5C5-05CD-8B01-DC39-B16799B50D07}"/>
              </a:ext>
            </a:extLst>
          </p:cNvPr>
          <p:cNvSpPr>
            <a:spLocks noGrp="1"/>
          </p:cNvSpPr>
          <p:nvPr>
            <p:ph type="ftr" sz="quarter" idx="17"/>
          </p:nvPr>
        </p:nvSpPr>
        <p:spPr/>
        <p:txBody>
          <a:bodyPr/>
          <a:lstStyle/>
          <a:p>
            <a:endParaRPr lang="en-GB" dirty="0"/>
          </a:p>
        </p:txBody>
      </p:sp>
      <p:sp>
        <p:nvSpPr>
          <p:cNvPr id="9" name="SlideNumber">
            <a:extLst>
              <a:ext uri="{FF2B5EF4-FFF2-40B4-BE49-F238E27FC236}">
                <a16:creationId xmlns:a16="http://schemas.microsoft.com/office/drawing/2014/main" id="{B0F483B7-E975-081D-57FC-C401DD662AAC}"/>
              </a:ext>
            </a:extLst>
          </p:cNvPr>
          <p:cNvSpPr>
            <a:spLocks noGrp="1"/>
          </p:cNvSpPr>
          <p:nvPr>
            <p:ph type="sldNum" sz="quarter" idx="18"/>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BB64059D-D651-19D4-F908-FB7AFBFE5D7E}"/>
              </a:ext>
            </a:extLst>
          </p:cNvPr>
          <p:cNvSpPr>
            <a:spLocks noGrp="1"/>
          </p:cNvSpPr>
          <p:nvPr>
            <p:ph type="body" sz="quarter" idx="19"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7240912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and two text columns">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10" name="Picture Placeholder 1">
            <a:extLst>
              <a:ext uri="{FF2B5EF4-FFF2-40B4-BE49-F238E27FC236}">
                <a16:creationId xmlns:a16="http://schemas.microsoft.com/office/drawing/2014/main" id="{34F2100D-0589-E637-9D34-885B448A0E2E}"/>
              </a:ext>
            </a:extLst>
          </p:cNvPr>
          <p:cNvSpPr>
            <a:spLocks noGrp="1"/>
          </p:cNvSpPr>
          <p:nvPr>
            <p:ph type="pic" sz="quarter" idx="18" hasCustomPrompt="1"/>
          </p:nvPr>
        </p:nvSpPr>
        <p:spPr>
          <a:xfrm>
            <a:off x="508001" y="1724025"/>
            <a:ext cx="3561293" cy="4263313"/>
          </a:xfrm>
          <a:custGeom>
            <a:avLst/>
            <a:gdLst>
              <a:gd name="connsiteX0" fmla="*/ 218331 w 3561293"/>
              <a:gd name="connsiteY0" fmla="*/ 0 h 4263313"/>
              <a:gd name="connsiteX1" fmla="*/ 1058669 w 3561293"/>
              <a:gd name="connsiteY1" fmla="*/ 0 h 4263313"/>
              <a:gd name="connsiteX2" fmla="*/ 2502626 w 3561293"/>
              <a:gd name="connsiteY2" fmla="*/ 0 h 4263313"/>
              <a:gd name="connsiteX3" fmla="*/ 3342964 w 3561293"/>
              <a:gd name="connsiteY3" fmla="*/ 0 h 4263313"/>
              <a:gd name="connsiteX4" fmla="*/ 3561293 w 3561293"/>
              <a:gd name="connsiteY4" fmla="*/ 218329 h 4263313"/>
              <a:gd name="connsiteX5" fmla="*/ 3560486 w 3561293"/>
              <a:gd name="connsiteY5" fmla="*/ 3276471 h 4263313"/>
              <a:gd name="connsiteX6" fmla="*/ 2573644 w 3561293"/>
              <a:gd name="connsiteY6" fmla="*/ 4263313 h 4263313"/>
              <a:gd name="connsiteX7" fmla="*/ 1733306 w 3561293"/>
              <a:gd name="connsiteY7" fmla="*/ 4263313 h 4263313"/>
              <a:gd name="connsiteX8" fmla="*/ 1058669 w 3561293"/>
              <a:gd name="connsiteY8" fmla="*/ 4263313 h 4263313"/>
              <a:gd name="connsiteX9" fmla="*/ 218331 w 3561293"/>
              <a:gd name="connsiteY9" fmla="*/ 4263313 h 4263313"/>
              <a:gd name="connsiteX10" fmla="*/ 2 w 3561293"/>
              <a:gd name="connsiteY10" fmla="*/ 4044984 h 4263313"/>
              <a:gd name="connsiteX11" fmla="*/ 0 w 3561293"/>
              <a:gd name="connsiteY11" fmla="*/ 1866343 h 4263313"/>
              <a:gd name="connsiteX12" fmla="*/ 2 w 3561293"/>
              <a:gd name="connsiteY12" fmla="*/ 1866303 h 4263313"/>
              <a:gd name="connsiteX13" fmla="*/ 2 w 3561293"/>
              <a:gd name="connsiteY13" fmla="*/ 218329 h 4263313"/>
              <a:gd name="connsiteX14" fmla="*/ 218331 w 3561293"/>
              <a:gd name="connsiteY14" fmla="*/ 0 h 42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1293" h="4263313">
                <a:moveTo>
                  <a:pt x="218331" y="0"/>
                </a:moveTo>
                <a:lnTo>
                  <a:pt x="1058669" y="0"/>
                </a:lnTo>
                <a:lnTo>
                  <a:pt x="2502626" y="0"/>
                </a:lnTo>
                <a:lnTo>
                  <a:pt x="3342964" y="0"/>
                </a:lnTo>
                <a:cubicBezTo>
                  <a:pt x="3463544" y="0"/>
                  <a:pt x="3561293" y="97749"/>
                  <a:pt x="3561293" y="218329"/>
                </a:cubicBezTo>
                <a:cubicBezTo>
                  <a:pt x="3561024" y="1237710"/>
                  <a:pt x="3560754" y="2257091"/>
                  <a:pt x="3560486" y="3276471"/>
                </a:cubicBezTo>
                <a:cubicBezTo>
                  <a:pt x="3560486" y="3821488"/>
                  <a:pt x="3118661" y="4263313"/>
                  <a:pt x="2573644" y="4263313"/>
                </a:cubicBezTo>
                <a:lnTo>
                  <a:pt x="1733306" y="4263313"/>
                </a:lnTo>
                <a:lnTo>
                  <a:pt x="1058669" y="4263313"/>
                </a:lnTo>
                <a:lnTo>
                  <a:pt x="218331" y="4263313"/>
                </a:lnTo>
                <a:cubicBezTo>
                  <a:pt x="97751" y="4263313"/>
                  <a:pt x="2" y="4165564"/>
                  <a:pt x="2" y="4044984"/>
                </a:cubicBezTo>
                <a:cubicBezTo>
                  <a:pt x="1" y="3318770"/>
                  <a:pt x="1" y="2592557"/>
                  <a:pt x="0" y="1866343"/>
                </a:cubicBezTo>
                <a:cubicBezTo>
                  <a:pt x="1" y="1866329"/>
                  <a:pt x="1" y="1866316"/>
                  <a:pt x="2" y="1866303"/>
                </a:cubicBezTo>
                <a:lnTo>
                  <a:pt x="2" y="218329"/>
                </a:lnTo>
                <a:cubicBezTo>
                  <a:pt x="2" y="97749"/>
                  <a:pt x="97751" y="0"/>
                  <a:pt x="218331" y="0"/>
                </a:cubicBezTo>
                <a:close/>
              </a:path>
            </a:pathLst>
          </a:custGeom>
          <a:solidFill>
            <a:schemeClr val="bg2"/>
          </a:solidFill>
        </p:spPr>
        <p:txBody>
          <a:bodyPr vert="horz" wrap="square" lIns="0" tIns="0" rIns="0" bIns="0" rtlCol="0" anchor="t" anchorCtr="0">
            <a:noAutofit/>
          </a:bodyPr>
          <a:lstStyle>
            <a:lvl1pPr marL="0" indent="0" algn="ctr">
              <a:buNone/>
              <a:defRPr lang="en-GB" sz="2000" b="0"/>
            </a:lvl1pPr>
          </a:lstStyle>
          <a:p>
            <a:pPr lvl="0"/>
            <a:r>
              <a:rPr lang="en-GB" dirty="0"/>
              <a:t>To insert photo, please select placeholder, then access BrandCentral through the </a:t>
            </a:r>
            <a:r>
              <a:rPr lang="en-GB" dirty="0" err="1"/>
              <a:t>BrandCentral</a:t>
            </a:r>
            <a:r>
              <a:rPr lang="en-GB" dirty="0"/>
              <a:t> ribbon</a:t>
            </a:r>
          </a:p>
        </p:txBody>
      </p:sp>
      <p:sp>
        <p:nvSpPr>
          <p:cNvPr id="7" name="Content 1"/>
          <p:cNvSpPr>
            <a:spLocks noGrp="1"/>
          </p:cNvSpPr>
          <p:nvPr>
            <p:ph sz="quarter" idx="12" hasCustomPrompt="1"/>
          </p:nvPr>
        </p:nvSpPr>
        <p:spPr>
          <a:xfrm>
            <a:off x="4313767"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8120591"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Footer">
            <a:extLst>
              <a:ext uri="{FF2B5EF4-FFF2-40B4-BE49-F238E27FC236}">
                <a16:creationId xmlns:a16="http://schemas.microsoft.com/office/drawing/2014/main" id="{8FE56842-6E61-8D67-82BC-7ECF05B22969}"/>
              </a:ext>
            </a:extLst>
          </p:cNvPr>
          <p:cNvSpPr>
            <a:spLocks noGrp="1"/>
          </p:cNvSpPr>
          <p:nvPr>
            <p:ph type="ftr" sz="quarter" idx="19"/>
          </p:nvPr>
        </p:nvSpPr>
        <p:spPr/>
        <p:txBody>
          <a:bodyPr/>
          <a:lstStyle/>
          <a:p>
            <a:endParaRPr lang="en-GB" dirty="0"/>
          </a:p>
        </p:txBody>
      </p:sp>
      <p:sp>
        <p:nvSpPr>
          <p:cNvPr id="8" name="SlideNumber">
            <a:extLst>
              <a:ext uri="{FF2B5EF4-FFF2-40B4-BE49-F238E27FC236}">
                <a16:creationId xmlns:a16="http://schemas.microsoft.com/office/drawing/2014/main" id="{4E1956C6-24D2-9409-E35A-12B9B34F7FDD}"/>
              </a:ext>
            </a:extLst>
          </p:cNvPr>
          <p:cNvSpPr>
            <a:spLocks noGrp="1"/>
          </p:cNvSpPr>
          <p:nvPr>
            <p:ph type="sldNum" sz="quarter" idx="20"/>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21F7A1D3-0E32-2DE2-B028-940E24AF4AF0}"/>
              </a:ext>
            </a:extLst>
          </p:cNvPr>
          <p:cNvSpPr>
            <a:spLocks noGrp="1"/>
          </p:cNvSpPr>
          <p:nvPr>
            <p:ph type="body" sz="quarter" idx="21"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889418926"/>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and two text columns and bottom space">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7" name="Content 1"/>
          <p:cNvSpPr>
            <a:spLocks noGrp="1"/>
          </p:cNvSpPr>
          <p:nvPr>
            <p:ph sz="quarter" idx="12" hasCustomPrompt="1"/>
          </p:nvPr>
        </p:nvSpPr>
        <p:spPr>
          <a:xfrm>
            <a:off x="508003" y="1724025"/>
            <a:ext cx="3562351" cy="2435225"/>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7" y="1724025"/>
            <a:ext cx="3562351" cy="2435225"/>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2" name="Picture Placeholder 1">
            <a:extLst>
              <a:ext uri="{FF2B5EF4-FFF2-40B4-BE49-F238E27FC236}">
                <a16:creationId xmlns:a16="http://schemas.microsoft.com/office/drawing/2014/main" id="{21B442E8-0380-3C1C-881D-356BB6C0A116}"/>
              </a:ext>
            </a:extLst>
          </p:cNvPr>
          <p:cNvSpPr>
            <a:spLocks noGrp="1"/>
          </p:cNvSpPr>
          <p:nvPr>
            <p:ph type="pic" sz="quarter" idx="21" hasCustomPrompt="1"/>
          </p:nvPr>
        </p:nvSpPr>
        <p:spPr>
          <a:xfrm>
            <a:off x="8120543" y="1724025"/>
            <a:ext cx="3560810" cy="2435225"/>
          </a:xfrm>
          <a:custGeom>
            <a:avLst/>
            <a:gdLst>
              <a:gd name="connsiteX0" fmla="*/ 218329 w 3560810"/>
              <a:gd name="connsiteY0" fmla="*/ 0 h 2435225"/>
              <a:gd name="connsiteX1" fmla="*/ 1058667 w 3560810"/>
              <a:gd name="connsiteY1" fmla="*/ 0 h 2435225"/>
              <a:gd name="connsiteX2" fmla="*/ 2502624 w 3560810"/>
              <a:gd name="connsiteY2" fmla="*/ 0 h 2435225"/>
              <a:gd name="connsiteX3" fmla="*/ 3342962 w 3560810"/>
              <a:gd name="connsiteY3" fmla="*/ 0 h 2435225"/>
              <a:gd name="connsiteX4" fmla="*/ 3556856 w 3560810"/>
              <a:gd name="connsiteY4" fmla="*/ 174328 h 2435225"/>
              <a:gd name="connsiteX5" fmla="*/ 3560810 w 3560810"/>
              <a:gd name="connsiteY5" fmla="*/ 213556 h 2435225"/>
              <a:gd name="connsiteX6" fmla="*/ 3560484 w 3560810"/>
              <a:gd name="connsiteY6" fmla="*/ 1448383 h 2435225"/>
              <a:gd name="connsiteX7" fmla="*/ 2573642 w 3560810"/>
              <a:gd name="connsiteY7" fmla="*/ 2435225 h 2435225"/>
              <a:gd name="connsiteX8" fmla="*/ 1733304 w 3560810"/>
              <a:gd name="connsiteY8" fmla="*/ 2435225 h 2435225"/>
              <a:gd name="connsiteX9" fmla="*/ 1058667 w 3560810"/>
              <a:gd name="connsiteY9" fmla="*/ 2435225 h 2435225"/>
              <a:gd name="connsiteX10" fmla="*/ 218329 w 3560810"/>
              <a:gd name="connsiteY10" fmla="*/ 2435225 h 2435225"/>
              <a:gd name="connsiteX11" fmla="*/ 0 w 3560810"/>
              <a:gd name="connsiteY11" fmla="*/ 2216896 h 2435225"/>
              <a:gd name="connsiteX12" fmla="*/ 0 w 3560810"/>
              <a:gd name="connsiteY12" fmla="*/ 1866310 h 2435225"/>
              <a:gd name="connsiteX13" fmla="*/ 0 w 3560810"/>
              <a:gd name="connsiteY13" fmla="*/ 1866303 h 2435225"/>
              <a:gd name="connsiteX14" fmla="*/ 0 w 3560810"/>
              <a:gd name="connsiteY14" fmla="*/ 218329 h 2435225"/>
              <a:gd name="connsiteX15" fmla="*/ 218329 w 3560810"/>
              <a:gd name="connsiteY15" fmla="*/ 0 h 2435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60810" h="2435225">
                <a:moveTo>
                  <a:pt x="218329" y="0"/>
                </a:moveTo>
                <a:lnTo>
                  <a:pt x="1058667" y="0"/>
                </a:lnTo>
                <a:lnTo>
                  <a:pt x="2502624" y="0"/>
                </a:lnTo>
                <a:lnTo>
                  <a:pt x="3342962" y="0"/>
                </a:lnTo>
                <a:cubicBezTo>
                  <a:pt x="3448470" y="0"/>
                  <a:pt x="3536497" y="74839"/>
                  <a:pt x="3556856" y="174328"/>
                </a:cubicBezTo>
                <a:lnTo>
                  <a:pt x="3560810" y="213556"/>
                </a:lnTo>
                <a:lnTo>
                  <a:pt x="3560484" y="1448383"/>
                </a:lnTo>
                <a:cubicBezTo>
                  <a:pt x="3560484" y="1993400"/>
                  <a:pt x="3118659" y="2435225"/>
                  <a:pt x="2573642" y="2435225"/>
                </a:cubicBezTo>
                <a:lnTo>
                  <a:pt x="1733304" y="2435225"/>
                </a:lnTo>
                <a:lnTo>
                  <a:pt x="1058667" y="2435225"/>
                </a:lnTo>
                <a:lnTo>
                  <a:pt x="218329" y="2435225"/>
                </a:lnTo>
                <a:cubicBezTo>
                  <a:pt x="97749" y="2435225"/>
                  <a:pt x="0" y="2337476"/>
                  <a:pt x="0" y="2216896"/>
                </a:cubicBezTo>
                <a:lnTo>
                  <a:pt x="0" y="1866310"/>
                </a:lnTo>
                <a:lnTo>
                  <a:pt x="0" y="1866303"/>
                </a:lnTo>
                <a:lnTo>
                  <a:pt x="0" y="218329"/>
                </a:lnTo>
                <a:cubicBezTo>
                  <a:pt x="0" y="97749"/>
                  <a:pt x="97749" y="0"/>
                  <a:pt x="218329" y="0"/>
                </a:cubicBezTo>
                <a:close/>
              </a:path>
            </a:pathLst>
          </a:custGeom>
          <a:solidFill>
            <a:schemeClr val="bg2"/>
          </a:solidFill>
        </p:spPr>
        <p:txBody>
          <a:bodyPr wrap="square">
            <a:noAutofit/>
          </a:bodyPr>
          <a:lstStyle>
            <a:lvl1pPr marL="0" indent="0" algn="ctr">
              <a:buNone/>
              <a:defRPr sz="2000" b="0"/>
            </a:lvl1pPr>
          </a:lstStyle>
          <a:p>
            <a:r>
              <a:rPr lang="en-GB" dirty="0"/>
              <a:t>To insert photo, please select placeholder, then access BrandCentral through the </a:t>
            </a:r>
            <a:r>
              <a:rPr lang="en-GB" dirty="0" err="1"/>
              <a:t>BrandCentral</a:t>
            </a:r>
            <a:r>
              <a:rPr lang="en-GB" dirty="0"/>
              <a:t> ribbon</a:t>
            </a:r>
          </a:p>
        </p:txBody>
      </p:sp>
      <p:sp>
        <p:nvSpPr>
          <p:cNvPr id="2" name="Footer">
            <a:extLst>
              <a:ext uri="{FF2B5EF4-FFF2-40B4-BE49-F238E27FC236}">
                <a16:creationId xmlns:a16="http://schemas.microsoft.com/office/drawing/2014/main" id="{417F81E6-1DFF-57F1-8FA0-C1C70D0F4C43}"/>
              </a:ext>
            </a:extLst>
          </p:cNvPr>
          <p:cNvSpPr>
            <a:spLocks noGrp="1"/>
          </p:cNvSpPr>
          <p:nvPr>
            <p:ph type="ftr" sz="quarter" idx="22"/>
          </p:nvPr>
        </p:nvSpPr>
        <p:spPr/>
        <p:txBody>
          <a:bodyPr/>
          <a:lstStyle/>
          <a:p>
            <a:endParaRPr lang="en-GB" dirty="0"/>
          </a:p>
        </p:txBody>
      </p:sp>
      <p:sp>
        <p:nvSpPr>
          <p:cNvPr id="8" name="SlideNumber">
            <a:extLst>
              <a:ext uri="{FF2B5EF4-FFF2-40B4-BE49-F238E27FC236}">
                <a16:creationId xmlns:a16="http://schemas.microsoft.com/office/drawing/2014/main" id="{81E6836B-1C08-4BA4-3519-E79CE2A8CCED}"/>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E710332A-2F64-8EF3-2221-F66BB26E01E8}"/>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046383933"/>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lumn pictures and text">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7" name="Content 1"/>
          <p:cNvSpPr>
            <a:spLocks noGrp="1"/>
          </p:cNvSpPr>
          <p:nvPr>
            <p:ph sz="quarter" idx="12" hasCustomPrompt="1"/>
          </p:nvPr>
        </p:nvSpPr>
        <p:spPr>
          <a:xfrm>
            <a:off x="508001"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Picture Placeholder 1">
            <a:extLst>
              <a:ext uri="{FF2B5EF4-FFF2-40B4-BE49-F238E27FC236}">
                <a16:creationId xmlns:a16="http://schemas.microsoft.com/office/drawing/2014/main" id="{3D3DB0AB-9BFF-CD61-DB1D-CDEE17051B5E}"/>
              </a:ext>
            </a:extLst>
          </p:cNvPr>
          <p:cNvSpPr>
            <a:spLocks noGrp="1"/>
          </p:cNvSpPr>
          <p:nvPr>
            <p:ph type="pic" sz="quarter" idx="17" hasCustomPrompt="1"/>
          </p:nvPr>
        </p:nvSpPr>
        <p:spPr>
          <a:xfrm>
            <a:off x="507999" y="1724025"/>
            <a:ext cx="3562351" cy="1825625"/>
          </a:xfrm>
          <a:prstGeom prst="rect">
            <a:avLst/>
          </a:prstGeom>
          <a:solidFill>
            <a:schemeClr val="bg2"/>
          </a:solidFill>
        </p:spPr>
        <p:txBody>
          <a:bodyPr vert="horz" wrap="square" lIns="0" tIns="0" rIns="0" bIns="0" rtlCol="0" anchor="t"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5"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Picture Placeholder 2">
            <a:extLst>
              <a:ext uri="{FF2B5EF4-FFF2-40B4-BE49-F238E27FC236}">
                <a16:creationId xmlns:a16="http://schemas.microsoft.com/office/drawing/2014/main" id="{1025AE66-BD18-C353-03B1-F027E9D58750}"/>
              </a:ext>
            </a:extLst>
          </p:cNvPr>
          <p:cNvSpPr>
            <a:spLocks noGrp="1"/>
          </p:cNvSpPr>
          <p:nvPr>
            <p:ph type="pic" sz="quarter" idx="18" hasCustomPrompt="1"/>
          </p:nvPr>
        </p:nvSpPr>
        <p:spPr>
          <a:xfrm>
            <a:off x="4313767" y="1724025"/>
            <a:ext cx="3562351" cy="1825625"/>
          </a:xfrm>
          <a:prstGeom prst="rect">
            <a:avLst/>
          </a:prstGeom>
          <a:solidFill>
            <a:schemeClr val="bg2"/>
          </a:solidFill>
        </p:spPr>
        <p:txBody>
          <a:bodyPr vert="horz" wrap="square" lIns="0" tIns="0" rIns="0" bIns="0" rtlCol="0" anchor="t"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8121650"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Picture Placeholder 3">
            <a:extLst>
              <a:ext uri="{FF2B5EF4-FFF2-40B4-BE49-F238E27FC236}">
                <a16:creationId xmlns:a16="http://schemas.microsoft.com/office/drawing/2014/main" id="{C892E4BA-5711-DFCF-4D73-431C6B13084B}"/>
              </a:ext>
            </a:extLst>
          </p:cNvPr>
          <p:cNvSpPr>
            <a:spLocks noGrp="1"/>
          </p:cNvSpPr>
          <p:nvPr>
            <p:ph type="pic" sz="quarter" idx="19" hasCustomPrompt="1"/>
          </p:nvPr>
        </p:nvSpPr>
        <p:spPr>
          <a:xfrm>
            <a:off x="8121650" y="1724025"/>
            <a:ext cx="3562351" cy="1825625"/>
          </a:xfrm>
          <a:prstGeom prst="rect">
            <a:avLst/>
          </a:prstGeom>
          <a:solidFill>
            <a:schemeClr val="bg2"/>
          </a:solidFill>
        </p:spPr>
        <p:txBody>
          <a:bodyPr vert="horz" wrap="square" lIns="0" tIns="0" rIns="0" bIns="0" rtlCol="0" anchor="t"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8" name="Footer">
            <a:extLst>
              <a:ext uri="{FF2B5EF4-FFF2-40B4-BE49-F238E27FC236}">
                <a16:creationId xmlns:a16="http://schemas.microsoft.com/office/drawing/2014/main" id="{CE102348-3F7B-B3C6-3F74-AAFB17D1C05B}"/>
              </a:ext>
            </a:extLst>
          </p:cNvPr>
          <p:cNvSpPr>
            <a:spLocks noGrp="1"/>
          </p:cNvSpPr>
          <p:nvPr>
            <p:ph type="ftr" sz="quarter" idx="20"/>
          </p:nvPr>
        </p:nvSpPr>
        <p:spPr/>
        <p:txBody>
          <a:bodyPr/>
          <a:lstStyle/>
          <a:p>
            <a:endParaRPr lang="en-GB" dirty="0"/>
          </a:p>
        </p:txBody>
      </p:sp>
      <p:sp>
        <p:nvSpPr>
          <p:cNvPr id="12" name="SlideNumber">
            <a:extLst>
              <a:ext uri="{FF2B5EF4-FFF2-40B4-BE49-F238E27FC236}">
                <a16:creationId xmlns:a16="http://schemas.microsoft.com/office/drawing/2014/main" id="{DDA35DBE-3F9F-1D6A-5EA4-5C9DE53B34C6}"/>
              </a:ext>
            </a:extLst>
          </p:cNvPr>
          <p:cNvSpPr>
            <a:spLocks noGrp="1"/>
          </p:cNvSpPr>
          <p:nvPr>
            <p:ph type="sldNum" sz="quarter" idx="21"/>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A9380B20-A01A-B615-E4AE-6E0247952D61}"/>
              </a:ext>
            </a:extLst>
          </p:cNvPr>
          <p:cNvSpPr>
            <a:spLocks noGrp="1"/>
          </p:cNvSpPr>
          <p:nvPr>
            <p:ph type="body" sz="quarter" idx="2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55319513"/>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column pictures and text">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p:nvPr>
        </p:nvSpPr>
        <p:spPr/>
        <p:txBody>
          <a:bodyPr/>
          <a:lstStyle/>
          <a:p>
            <a:r>
              <a:rPr lang="tr-TR"/>
              <a:t>Asıl başlık stilini düzenlemek için tıklayın</a:t>
            </a:r>
            <a:endParaRPr lang="en-GB" dirty="0"/>
          </a:p>
        </p:txBody>
      </p:sp>
      <p:sp>
        <p:nvSpPr>
          <p:cNvPr id="12" name="Content 1">
            <a:extLst>
              <a:ext uri="{FF2B5EF4-FFF2-40B4-BE49-F238E27FC236}">
                <a16:creationId xmlns:a16="http://schemas.microsoft.com/office/drawing/2014/main" id="{BAECF42E-FD59-D809-A82F-B2E219E4B112}"/>
              </a:ext>
            </a:extLst>
          </p:cNvPr>
          <p:cNvSpPr>
            <a:spLocks noGrp="1"/>
          </p:cNvSpPr>
          <p:nvPr>
            <p:ph sz="quarter" idx="15" hasCustomPrompt="1"/>
          </p:nvPr>
        </p:nvSpPr>
        <p:spPr>
          <a:xfrm>
            <a:off x="508001"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Picture Placeholder 1">
            <a:extLst>
              <a:ext uri="{FF2B5EF4-FFF2-40B4-BE49-F238E27FC236}">
                <a16:creationId xmlns:a16="http://schemas.microsoft.com/office/drawing/2014/main" id="{B152667A-5BD0-DF8E-312A-77C733412184}"/>
              </a:ext>
            </a:extLst>
          </p:cNvPr>
          <p:cNvSpPr>
            <a:spLocks noGrp="1"/>
          </p:cNvSpPr>
          <p:nvPr>
            <p:ph type="pic" sz="quarter" idx="22" hasCustomPrompt="1"/>
          </p:nvPr>
        </p:nvSpPr>
        <p:spPr>
          <a:xfrm>
            <a:off x="508001"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8" name="Content 2">
            <a:extLst>
              <a:ext uri="{FF2B5EF4-FFF2-40B4-BE49-F238E27FC236}">
                <a16:creationId xmlns:a16="http://schemas.microsoft.com/office/drawing/2014/main" id="{D02492FC-FC9B-262C-FAE5-076F7F3711BB}"/>
              </a:ext>
            </a:extLst>
          </p:cNvPr>
          <p:cNvSpPr>
            <a:spLocks noGrp="1"/>
          </p:cNvSpPr>
          <p:nvPr>
            <p:ph sz="quarter" idx="23" hasCustomPrompt="1"/>
          </p:nvPr>
        </p:nvSpPr>
        <p:spPr>
          <a:xfrm>
            <a:off x="3363384"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Picture Placeholder 2">
            <a:extLst>
              <a:ext uri="{FF2B5EF4-FFF2-40B4-BE49-F238E27FC236}">
                <a16:creationId xmlns:a16="http://schemas.microsoft.com/office/drawing/2014/main" id="{B2CF99D9-B1BD-AE4B-AAAA-96FAB8CC86EF}"/>
              </a:ext>
            </a:extLst>
          </p:cNvPr>
          <p:cNvSpPr>
            <a:spLocks noGrp="1"/>
          </p:cNvSpPr>
          <p:nvPr>
            <p:ph type="pic" sz="quarter" idx="24" hasCustomPrompt="1"/>
          </p:nvPr>
        </p:nvSpPr>
        <p:spPr>
          <a:xfrm>
            <a:off x="3363912"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11" name="Content 3">
            <a:extLst>
              <a:ext uri="{FF2B5EF4-FFF2-40B4-BE49-F238E27FC236}">
                <a16:creationId xmlns:a16="http://schemas.microsoft.com/office/drawing/2014/main" id="{5FE724BF-5C20-B143-950B-EEC391B5DA98}"/>
              </a:ext>
            </a:extLst>
          </p:cNvPr>
          <p:cNvSpPr>
            <a:spLocks noGrp="1"/>
          </p:cNvSpPr>
          <p:nvPr>
            <p:ph sz="quarter" idx="25" hasCustomPrompt="1"/>
          </p:nvPr>
        </p:nvSpPr>
        <p:spPr>
          <a:xfrm>
            <a:off x="6218767"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9" name="Picture Placeholder 3">
            <a:extLst>
              <a:ext uri="{FF2B5EF4-FFF2-40B4-BE49-F238E27FC236}">
                <a16:creationId xmlns:a16="http://schemas.microsoft.com/office/drawing/2014/main" id="{7AE0CCF2-06DF-4F65-89A7-4FAD71A8E489}"/>
              </a:ext>
            </a:extLst>
          </p:cNvPr>
          <p:cNvSpPr>
            <a:spLocks noGrp="1"/>
          </p:cNvSpPr>
          <p:nvPr>
            <p:ph type="pic" sz="quarter" idx="26" hasCustomPrompt="1"/>
          </p:nvPr>
        </p:nvSpPr>
        <p:spPr>
          <a:xfrm>
            <a:off x="6218239"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20" name="Content 4">
            <a:extLst>
              <a:ext uri="{FF2B5EF4-FFF2-40B4-BE49-F238E27FC236}">
                <a16:creationId xmlns:a16="http://schemas.microsoft.com/office/drawing/2014/main" id="{E1B3889D-77CC-F6F6-4CBC-46BED590DF4D}"/>
              </a:ext>
            </a:extLst>
          </p:cNvPr>
          <p:cNvSpPr>
            <a:spLocks noGrp="1"/>
          </p:cNvSpPr>
          <p:nvPr>
            <p:ph sz="quarter" idx="27" hasCustomPrompt="1"/>
          </p:nvPr>
        </p:nvSpPr>
        <p:spPr>
          <a:xfrm>
            <a:off x="9074149"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1" name="Picture Placeholder 4">
            <a:extLst>
              <a:ext uri="{FF2B5EF4-FFF2-40B4-BE49-F238E27FC236}">
                <a16:creationId xmlns:a16="http://schemas.microsoft.com/office/drawing/2014/main" id="{ED7641BD-C95C-3CAD-7935-BF087E831FE9}"/>
              </a:ext>
            </a:extLst>
          </p:cNvPr>
          <p:cNvSpPr>
            <a:spLocks noGrp="1"/>
          </p:cNvSpPr>
          <p:nvPr>
            <p:ph type="pic" sz="quarter" idx="28" hasCustomPrompt="1"/>
          </p:nvPr>
        </p:nvSpPr>
        <p:spPr>
          <a:xfrm>
            <a:off x="9074149"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2" name="Footer">
            <a:extLst>
              <a:ext uri="{FF2B5EF4-FFF2-40B4-BE49-F238E27FC236}">
                <a16:creationId xmlns:a16="http://schemas.microsoft.com/office/drawing/2014/main" id="{476BCFBE-F607-A5CC-756C-F06FC67F43EC}"/>
              </a:ext>
            </a:extLst>
          </p:cNvPr>
          <p:cNvSpPr>
            <a:spLocks noGrp="1"/>
          </p:cNvSpPr>
          <p:nvPr>
            <p:ph type="ftr" sz="quarter" idx="29"/>
          </p:nvPr>
        </p:nvSpPr>
        <p:spPr/>
        <p:txBody>
          <a:bodyPr/>
          <a:lstStyle/>
          <a:p>
            <a:endParaRPr lang="en-GB" dirty="0"/>
          </a:p>
        </p:txBody>
      </p:sp>
      <p:sp>
        <p:nvSpPr>
          <p:cNvPr id="3" name="SlideNumber">
            <a:extLst>
              <a:ext uri="{FF2B5EF4-FFF2-40B4-BE49-F238E27FC236}">
                <a16:creationId xmlns:a16="http://schemas.microsoft.com/office/drawing/2014/main" id="{03379BB5-CC3C-4CF1-52BE-D14762DAE6C0}"/>
              </a:ext>
            </a:extLst>
          </p:cNvPr>
          <p:cNvSpPr>
            <a:spLocks noGrp="1"/>
          </p:cNvSpPr>
          <p:nvPr>
            <p:ph type="sldNum" sz="quarter" idx="30"/>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D9127533-0792-FC6E-9BE8-A36EBBC25A6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983129611"/>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p:nvPr>
        </p:nvSpPr>
        <p:spPr/>
        <p:txBody>
          <a:bodyPr/>
          <a:lstStyle/>
          <a:p>
            <a:r>
              <a:rPr lang="tr-TR"/>
              <a:t>Asıl başlık stilini düzenlemek için tıklayın</a:t>
            </a:r>
            <a:endParaRPr lang="en-GB" dirty="0"/>
          </a:p>
        </p:txBody>
      </p:sp>
      <p:sp>
        <p:nvSpPr>
          <p:cNvPr id="7" name="Content 1"/>
          <p:cNvSpPr>
            <a:spLocks noGrp="1"/>
          </p:cNvSpPr>
          <p:nvPr>
            <p:ph sz="quarter" idx="12" hasCustomPrompt="1"/>
          </p:nvPr>
        </p:nvSpPr>
        <p:spPr>
          <a:xfrm>
            <a:off x="508001"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3363384"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6218767"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8" name="Content 4">
            <a:extLst>
              <a:ext uri="{FF2B5EF4-FFF2-40B4-BE49-F238E27FC236}">
                <a16:creationId xmlns:a16="http://schemas.microsoft.com/office/drawing/2014/main" id="{08082B98-B350-34D1-0826-CE1F3BBF7750}"/>
              </a:ext>
            </a:extLst>
          </p:cNvPr>
          <p:cNvSpPr>
            <a:spLocks noGrp="1"/>
          </p:cNvSpPr>
          <p:nvPr>
            <p:ph sz="quarter" idx="17" hasCustomPrompt="1"/>
          </p:nvPr>
        </p:nvSpPr>
        <p:spPr>
          <a:xfrm>
            <a:off x="9074149"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 name="Footer">
            <a:extLst>
              <a:ext uri="{FF2B5EF4-FFF2-40B4-BE49-F238E27FC236}">
                <a16:creationId xmlns:a16="http://schemas.microsoft.com/office/drawing/2014/main" id="{72D06B10-FD3B-C966-91A0-BA427E0C486B}"/>
              </a:ext>
            </a:extLst>
          </p:cNvPr>
          <p:cNvSpPr>
            <a:spLocks noGrp="1"/>
          </p:cNvSpPr>
          <p:nvPr>
            <p:ph type="ftr" sz="quarter" idx="18"/>
          </p:nvPr>
        </p:nvSpPr>
        <p:spPr/>
        <p:txBody>
          <a:bodyPr/>
          <a:lstStyle/>
          <a:p>
            <a:endParaRPr lang="en-GB" dirty="0"/>
          </a:p>
        </p:txBody>
      </p:sp>
      <p:sp>
        <p:nvSpPr>
          <p:cNvPr id="10" name="SlideNumber">
            <a:extLst>
              <a:ext uri="{FF2B5EF4-FFF2-40B4-BE49-F238E27FC236}">
                <a16:creationId xmlns:a16="http://schemas.microsoft.com/office/drawing/2014/main" id="{78CCB2F3-13F2-43A8-CBE5-D17EA81EF29F}"/>
              </a:ext>
            </a:extLst>
          </p:cNvPr>
          <p:cNvSpPr>
            <a:spLocks noGrp="1"/>
          </p:cNvSpPr>
          <p:nvPr>
            <p:ph type="sldNum" sz="quarter" idx="19"/>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1D1A5127-1DFD-DF20-4395-A64130C7FA8B}"/>
              </a:ext>
            </a:extLst>
          </p:cNvPr>
          <p:cNvSpPr>
            <a:spLocks noGrp="1"/>
          </p:cNvSpPr>
          <p:nvPr>
            <p:ph type="body" sz="quarter" idx="20"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97734113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ur column with title boxes">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p:nvPr>
        </p:nvSpPr>
        <p:spPr/>
        <p:txBody>
          <a:bodyPr/>
          <a:lstStyle/>
          <a:p>
            <a:r>
              <a:rPr lang="tr-TR"/>
              <a:t>Asıl başlık stilini düzenlemek için tıklayın</a:t>
            </a:r>
            <a:endParaRPr lang="en-GB" dirty="0"/>
          </a:p>
        </p:txBody>
      </p:sp>
      <p:sp>
        <p:nvSpPr>
          <p:cNvPr id="7" name="Text 1"/>
          <p:cNvSpPr>
            <a:spLocks noGrp="1"/>
          </p:cNvSpPr>
          <p:nvPr>
            <p:ph type="body" sz="quarter" idx="12" hasCustomPrompt="1"/>
          </p:nvPr>
        </p:nvSpPr>
        <p:spPr>
          <a:xfrm>
            <a:off x="508001"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2" name="Content 1">
            <a:extLst>
              <a:ext uri="{FF2B5EF4-FFF2-40B4-BE49-F238E27FC236}">
                <a16:creationId xmlns:a16="http://schemas.microsoft.com/office/drawing/2014/main" id="{BAECF42E-FD59-D809-A82F-B2E219E4B112}"/>
              </a:ext>
            </a:extLst>
          </p:cNvPr>
          <p:cNvSpPr>
            <a:spLocks noGrp="1"/>
          </p:cNvSpPr>
          <p:nvPr>
            <p:ph sz="quarter" idx="15" hasCustomPrompt="1"/>
          </p:nvPr>
        </p:nvSpPr>
        <p:spPr>
          <a:xfrm>
            <a:off x="508001"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3" name="Text 2">
            <a:extLst>
              <a:ext uri="{FF2B5EF4-FFF2-40B4-BE49-F238E27FC236}">
                <a16:creationId xmlns:a16="http://schemas.microsoft.com/office/drawing/2014/main" id="{F03EDDD8-3FC6-140A-25AF-5B4F8A0544BC}"/>
              </a:ext>
            </a:extLst>
          </p:cNvPr>
          <p:cNvSpPr>
            <a:spLocks noGrp="1"/>
          </p:cNvSpPr>
          <p:nvPr>
            <p:ph type="body" sz="quarter" idx="16" hasCustomPrompt="1"/>
          </p:nvPr>
        </p:nvSpPr>
        <p:spPr>
          <a:xfrm>
            <a:off x="3360102"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4" name="Content 2">
            <a:extLst>
              <a:ext uri="{FF2B5EF4-FFF2-40B4-BE49-F238E27FC236}">
                <a16:creationId xmlns:a16="http://schemas.microsoft.com/office/drawing/2014/main" id="{EA38B840-8B22-DF9F-E9B2-3A822CFF3EE9}"/>
              </a:ext>
            </a:extLst>
          </p:cNvPr>
          <p:cNvSpPr>
            <a:spLocks noGrp="1"/>
          </p:cNvSpPr>
          <p:nvPr>
            <p:ph sz="quarter" idx="17" hasCustomPrompt="1"/>
          </p:nvPr>
        </p:nvSpPr>
        <p:spPr>
          <a:xfrm>
            <a:off x="3363384" y="2924175"/>
            <a:ext cx="2609851" cy="3060699"/>
          </a:xfrm>
          <a:prstGeom prst="rect">
            <a:avLst/>
          </a:prstGeom>
        </p:spPr>
        <p:txBody>
          <a:bodyPr vert="horz" wrap="square" lIns="0" tIns="0" rIns="0" bIns="0" rtlCol="0" anchor="t" anchorCtr="0">
            <a:noAutofit/>
          </a:bodyPr>
          <a:lstStyle>
            <a:lvl1pPr>
              <a:defRPr lang="en-GB" sz="2000" dirty="0"/>
            </a:lvl1pPr>
            <a:lvl2pPr marL="864000">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5" name="Text 3">
            <a:extLst>
              <a:ext uri="{FF2B5EF4-FFF2-40B4-BE49-F238E27FC236}">
                <a16:creationId xmlns:a16="http://schemas.microsoft.com/office/drawing/2014/main" id="{E9674224-A689-FF2B-EB7F-B16098C6EC00}"/>
              </a:ext>
            </a:extLst>
          </p:cNvPr>
          <p:cNvSpPr>
            <a:spLocks noGrp="1"/>
          </p:cNvSpPr>
          <p:nvPr>
            <p:ph type="body" sz="quarter" idx="18" hasCustomPrompt="1"/>
          </p:nvPr>
        </p:nvSpPr>
        <p:spPr>
          <a:xfrm>
            <a:off x="6212204"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6" name="Content 3">
            <a:extLst>
              <a:ext uri="{FF2B5EF4-FFF2-40B4-BE49-F238E27FC236}">
                <a16:creationId xmlns:a16="http://schemas.microsoft.com/office/drawing/2014/main" id="{794132B6-137E-0DD3-E988-6236C8D264CA}"/>
              </a:ext>
            </a:extLst>
          </p:cNvPr>
          <p:cNvSpPr>
            <a:spLocks noGrp="1"/>
          </p:cNvSpPr>
          <p:nvPr>
            <p:ph sz="quarter" idx="19" hasCustomPrompt="1"/>
          </p:nvPr>
        </p:nvSpPr>
        <p:spPr>
          <a:xfrm>
            <a:off x="6218767"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7" name="Text 4">
            <a:extLst>
              <a:ext uri="{FF2B5EF4-FFF2-40B4-BE49-F238E27FC236}">
                <a16:creationId xmlns:a16="http://schemas.microsoft.com/office/drawing/2014/main" id="{53A9BFE2-4615-AF28-DAFD-26EA25E009E9}"/>
              </a:ext>
            </a:extLst>
          </p:cNvPr>
          <p:cNvSpPr>
            <a:spLocks noGrp="1"/>
          </p:cNvSpPr>
          <p:nvPr>
            <p:ph type="body" sz="quarter" idx="20" hasCustomPrompt="1"/>
          </p:nvPr>
        </p:nvSpPr>
        <p:spPr>
          <a:xfrm>
            <a:off x="9074150"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8" name="Content 4">
            <a:extLst>
              <a:ext uri="{FF2B5EF4-FFF2-40B4-BE49-F238E27FC236}">
                <a16:creationId xmlns:a16="http://schemas.microsoft.com/office/drawing/2014/main" id="{FCC25EE5-EBA4-7260-6D99-656309E62D9F}"/>
              </a:ext>
            </a:extLst>
          </p:cNvPr>
          <p:cNvSpPr>
            <a:spLocks noGrp="1"/>
          </p:cNvSpPr>
          <p:nvPr>
            <p:ph sz="quarter" idx="21" hasCustomPrompt="1"/>
          </p:nvPr>
        </p:nvSpPr>
        <p:spPr>
          <a:xfrm>
            <a:off x="9074150"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47EB8B24-9EA9-7D4E-B27F-C82F91962228}"/>
              </a:ext>
            </a:extLst>
          </p:cNvPr>
          <p:cNvSpPr>
            <a:spLocks noGrp="1"/>
          </p:cNvSpPr>
          <p:nvPr>
            <p:ph type="ftr" sz="quarter" idx="22"/>
          </p:nvPr>
        </p:nvSpPr>
        <p:spPr/>
        <p:txBody>
          <a:bodyPr/>
          <a:lstStyle/>
          <a:p>
            <a:endParaRPr lang="en-GB" dirty="0"/>
          </a:p>
        </p:txBody>
      </p:sp>
      <p:sp>
        <p:nvSpPr>
          <p:cNvPr id="3" name="SlideNumber">
            <a:extLst>
              <a:ext uri="{FF2B5EF4-FFF2-40B4-BE49-F238E27FC236}">
                <a16:creationId xmlns:a16="http://schemas.microsoft.com/office/drawing/2014/main" id="{089F121C-A164-2EE6-8B8C-06F15A83A444}"/>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F39C0DA4-94E0-A68F-CF3C-12A28721B7C7}"/>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05649042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with landscape photo">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noProof="0"/>
              <a:t>Asıl başlık stilini düzenlemek için tıklayın</a:t>
            </a:r>
            <a:endParaRPr lang="en-GB" noProof="0" dirty="0"/>
          </a:p>
        </p:txBody>
      </p:sp>
      <p:sp>
        <p:nvSpPr>
          <p:cNvPr id="4" name="Footer">
            <a:extLst>
              <a:ext uri="{FF2B5EF4-FFF2-40B4-BE49-F238E27FC236}">
                <a16:creationId xmlns:a16="http://schemas.microsoft.com/office/drawing/2014/main" id="{76F9D32F-58FC-35C1-7177-D4794D6C55AA}"/>
              </a:ext>
            </a:extLst>
          </p:cNvPr>
          <p:cNvSpPr>
            <a:spLocks noGrp="1"/>
          </p:cNvSpPr>
          <p:nvPr>
            <p:ph type="ftr" sz="quarter" idx="13"/>
          </p:nvPr>
        </p:nvSpPr>
        <p:spPr/>
        <p:txBody>
          <a:bodyPr/>
          <a:lstStyle>
            <a:lvl1pPr>
              <a:defRPr lang="en-GB" noProof="0" dirty="0"/>
            </a:lvl1pPr>
          </a:lstStyle>
          <a:p>
            <a:endParaRPr lang="en-GB" dirty="0"/>
          </a:p>
        </p:txBody>
      </p:sp>
      <p:sp>
        <p:nvSpPr>
          <p:cNvPr id="5" name="SlideNumber">
            <a:extLst>
              <a:ext uri="{FF2B5EF4-FFF2-40B4-BE49-F238E27FC236}">
                <a16:creationId xmlns:a16="http://schemas.microsoft.com/office/drawing/2014/main" id="{A87403F4-0649-8638-E5FB-974F7C77D8CD}"/>
              </a:ext>
            </a:extLst>
          </p:cNvPr>
          <p:cNvSpPr>
            <a:spLocks noGrp="1"/>
          </p:cNvSpPr>
          <p:nvPr>
            <p:ph type="sldNum" sz="quarter" idx="14"/>
          </p:nvPr>
        </p:nvSpPr>
        <p:spPr/>
        <p:txBody>
          <a:bodyPr/>
          <a:lstStyle>
            <a:lvl1pPr>
              <a:defRPr lang="en-GB" noProof="0"/>
            </a:lvl1pPr>
          </a:lstStyle>
          <a:p>
            <a:fld id="{1AB31D9B-80B6-41F8-B283-556E26E6158E}" type="slidenum">
              <a:rPr lang="en-GB"/>
              <a:pPr/>
              <a:t>‹#›</a:t>
            </a:fld>
            <a:endParaRPr lang="en-GB" dirty="0"/>
          </a:p>
        </p:txBody>
      </p:sp>
      <p:sp>
        <p:nvSpPr>
          <p:cNvPr id="9" name="Content 1">
            <a:extLst>
              <a:ext uri="{FF2B5EF4-FFF2-40B4-BE49-F238E27FC236}">
                <a16:creationId xmlns:a16="http://schemas.microsoft.com/office/drawing/2014/main" id="{C4186A8E-7BF1-1F46-843E-9C6F60106A4F}"/>
              </a:ext>
            </a:extLst>
          </p:cNvPr>
          <p:cNvSpPr>
            <a:spLocks noGrp="1"/>
          </p:cNvSpPr>
          <p:nvPr>
            <p:ph sz="quarter" idx="16" hasCustomPrompt="1"/>
          </p:nvPr>
        </p:nvSpPr>
        <p:spPr>
          <a:xfrm>
            <a:off x="508001" y="3914775"/>
            <a:ext cx="5465234" cy="2070100"/>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6651" y="3914775"/>
            <a:ext cx="5465234" cy="2070100"/>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6" name="Picture Placeholder 5">
            <a:extLst>
              <a:ext uri="{FF2B5EF4-FFF2-40B4-BE49-F238E27FC236}">
                <a16:creationId xmlns:a16="http://schemas.microsoft.com/office/drawing/2014/main" id="{15583CD1-0DA9-F2B3-B5E5-172BA466C24C}"/>
              </a:ext>
            </a:extLst>
          </p:cNvPr>
          <p:cNvSpPr>
            <a:spLocks noGrp="1"/>
          </p:cNvSpPr>
          <p:nvPr>
            <p:ph type="pic" sz="quarter" idx="18" hasCustomPrompt="1"/>
          </p:nvPr>
        </p:nvSpPr>
        <p:spPr>
          <a:xfrm>
            <a:off x="505884" y="1724025"/>
            <a:ext cx="11178116" cy="1909762"/>
          </a:xfrm>
          <a:solidFill>
            <a:schemeClr val="bg2"/>
          </a:solidFill>
        </p:spPr>
        <p:txBody>
          <a:bodyPr/>
          <a:lstStyle>
            <a:lvl1pPr marL="0" indent="0" algn="ctr">
              <a:buNone/>
              <a:defRPr sz="2000" b="0"/>
            </a:lvl1pPr>
          </a:lstStyle>
          <a:p>
            <a:r>
              <a:rPr lang="en-GB" noProof="0"/>
              <a:t>To insert photo, please select placeholder, then access BrandCentral through the BrandCentral ribbon</a:t>
            </a:r>
            <a:endParaRPr lang="en-GB" noProof="0" dirty="0"/>
          </a:p>
        </p:txBody>
      </p:sp>
      <p:sp>
        <p:nvSpPr>
          <p:cNvPr id="2" name="ChapterTitle">
            <a:extLst>
              <a:ext uri="{FF2B5EF4-FFF2-40B4-BE49-F238E27FC236}">
                <a16:creationId xmlns:a16="http://schemas.microsoft.com/office/drawing/2014/main" id="{10C60878-0DE8-407B-4A54-B7AF2BFCE3A6}"/>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2310482963"/>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V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1" y="2924175"/>
            <a:ext cx="5465762" cy="30607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1666875" y="1725613"/>
            <a:ext cx="4306887"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507999"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2" name="Text 1">
            <a:extLst>
              <a:ext uri="{FF2B5EF4-FFF2-40B4-BE49-F238E27FC236}">
                <a16:creationId xmlns:a16="http://schemas.microsoft.com/office/drawing/2014/main" id="{66EA190D-24CE-F9D6-38E1-75AE92880124}"/>
              </a:ext>
            </a:extLst>
          </p:cNvPr>
          <p:cNvSpPr>
            <a:spLocks noGrp="1"/>
          </p:cNvSpPr>
          <p:nvPr>
            <p:ph type="body" sz="quarter" idx="17" hasCustomPrompt="1"/>
          </p:nvPr>
        </p:nvSpPr>
        <p:spPr>
          <a:xfrm>
            <a:off x="6216650" y="2924175"/>
            <a:ext cx="5465762" cy="30607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3" name="Text 1">
            <a:extLst>
              <a:ext uri="{FF2B5EF4-FFF2-40B4-BE49-F238E27FC236}">
                <a16:creationId xmlns:a16="http://schemas.microsoft.com/office/drawing/2014/main" id="{5F2D8555-3EED-3F06-4941-3218CDDC6288}"/>
              </a:ext>
            </a:extLst>
          </p:cNvPr>
          <p:cNvSpPr>
            <a:spLocks noGrp="1"/>
          </p:cNvSpPr>
          <p:nvPr>
            <p:ph type="body" sz="quarter" idx="18" hasCustomPrompt="1"/>
          </p:nvPr>
        </p:nvSpPr>
        <p:spPr>
          <a:xfrm>
            <a:off x="7375524" y="1725613"/>
            <a:ext cx="4306887"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4" name="Picture Placeholder 10">
            <a:extLst>
              <a:ext uri="{FF2B5EF4-FFF2-40B4-BE49-F238E27FC236}">
                <a16:creationId xmlns:a16="http://schemas.microsoft.com/office/drawing/2014/main" id="{70A67C77-C47A-6FD7-6D5F-A58534922092}"/>
              </a:ext>
            </a:extLst>
          </p:cNvPr>
          <p:cNvSpPr>
            <a:spLocks noGrp="1" noChangeAspect="1"/>
          </p:cNvSpPr>
          <p:nvPr>
            <p:ph type="pic" sz="quarter" idx="19" hasCustomPrompt="1"/>
          </p:nvPr>
        </p:nvSpPr>
        <p:spPr>
          <a:xfrm>
            <a:off x="6216648"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9" name="Footer">
            <a:extLst>
              <a:ext uri="{FF2B5EF4-FFF2-40B4-BE49-F238E27FC236}">
                <a16:creationId xmlns:a16="http://schemas.microsoft.com/office/drawing/2014/main" id="{98059F07-C71C-759B-253C-A73EAE5DAD8A}"/>
              </a:ext>
            </a:extLst>
          </p:cNvPr>
          <p:cNvSpPr>
            <a:spLocks noGrp="1"/>
          </p:cNvSpPr>
          <p:nvPr>
            <p:ph type="ftr" sz="quarter" idx="20"/>
          </p:nvPr>
        </p:nvSpPr>
        <p:spPr/>
        <p:txBody>
          <a:bodyPr/>
          <a:lstStyle/>
          <a:p>
            <a:endParaRPr lang="en-GB" dirty="0"/>
          </a:p>
        </p:txBody>
      </p:sp>
      <p:sp>
        <p:nvSpPr>
          <p:cNvPr id="10" name="SlideNumber">
            <a:extLst>
              <a:ext uri="{FF2B5EF4-FFF2-40B4-BE49-F238E27FC236}">
                <a16:creationId xmlns:a16="http://schemas.microsoft.com/office/drawing/2014/main" id="{BCC897EE-E715-DB95-5E38-97EF16902233}"/>
              </a:ext>
            </a:extLst>
          </p:cNvPr>
          <p:cNvSpPr>
            <a:spLocks noGrp="1"/>
          </p:cNvSpPr>
          <p:nvPr>
            <p:ph type="sldNum" sz="quarter" idx="21"/>
          </p:nvPr>
        </p:nvSpPr>
        <p:spPr/>
        <p:txBody>
          <a:bodyPr/>
          <a:lstStyle/>
          <a:p>
            <a:fld id="{1AB31D9B-80B6-41F8-B283-556E26E6158E}" type="slidenum">
              <a:rPr lang="en-GB"/>
              <a:pPr/>
              <a:t>‹#›</a:t>
            </a:fld>
            <a:endParaRPr lang="en-GB" dirty="0"/>
          </a:p>
        </p:txBody>
      </p:sp>
      <p:sp>
        <p:nvSpPr>
          <p:cNvPr id="2" name="ChapterTitle">
            <a:extLst>
              <a:ext uri="{FF2B5EF4-FFF2-40B4-BE49-F238E27FC236}">
                <a16:creationId xmlns:a16="http://schemas.microsoft.com/office/drawing/2014/main" id="{E7DE8C5E-70BC-B6DE-9E53-8A06173B86FB}"/>
              </a:ext>
            </a:extLst>
          </p:cNvPr>
          <p:cNvSpPr>
            <a:spLocks noGrp="1"/>
          </p:cNvSpPr>
          <p:nvPr>
            <p:ph type="body" sz="quarter" idx="2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28554154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Mobius Keyline">
    <p:spTree>
      <p:nvGrpSpPr>
        <p:cNvPr id="1" name=""/>
        <p:cNvGrpSpPr/>
        <p:nvPr/>
      </p:nvGrpSpPr>
      <p:grpSpPr>
        <a:xfrm>
          <a:off x="0" y="0"/>
          <a:ext cx="0" cy="0"/>
          <a:chOff x="0" y="0"/>
          <a:chExt cx="0" cy="0"/>
        </a:xfrm>
      </p:grpSpPr>
      <p:pic>
        <p:nvPicPr>
          <p:cNvPr id="11" name="MobiusKeyline">
            <a:extLst>
              <a:ext uri="{FF2B5EF4-FFF2-40B4-BE49-F238E27FC236}">
                <a16:creationId xmlns:a16="http://schemas.microsoft.com/office/drawing/2014/main" id="{DA26AD92-A6AF-9709-9CC8-03C30C250AB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93205" y="0"/>
            <a:ext cx="6698796" cy="6858000"/>
          </a:xfrm>
          <a:prstGeom prst="rect">
            <a:avLst/>
          </a:prstGeom>
        </p:spPr>
      </p:pic>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accent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7" name="SlideNumber">
            <a:extLst>
              <a:ext uri="{FF2B5EF4-FFF2-40B4-BE49-F238E27FC236}">
                <a16:creationId xmlns:a16="http://schemas.microsoft.com/office/drawing/2014/main" id="{BF597FAC-5C49-A646-FA80-7837C011BDCB}"/>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5" name="Text Placeholder 8">
            <a:extLst>
              <a:ext uri="{FF2B5EF4-FFF2-40B4-BE49-F238E27FC236}">
                <a16:creationId xmlns:a16="http://schemas.microsoft.com/office/drawing/2014/main" id="{CB960BFE-A7EB-EB6B-6A2D-CA13D11B2D75}"/>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pic>
        <p:nvPicPr>
          <p:cNvPr id="2" name="GT#standard_16x9_top">
            <a:extLst>
              <a:ext uri="{FF2B5EF4-FFF2-40B4-BE49-F238E27FC236}">
                <a16:creationId xmlns:a16="http://schemas.microsoft.com/office/drawing/2014/main" id="{634EAD70-C85B-A366-2583-5EC16DC2895E}"/>
              </a:ext>
            </a:extLst>
          </p:cNvPr>
          <p:cNvPicPr>
            <a:picLocks noChangeAspect="1"/>
          </p:cNvPicPr>
          <p:nvPr userDrawn="1"/>
        </p:nvPicPr>
        <p:blipFill>
          <a:blip r:embed="rId4"/>
          <a:srcRect/>
          <a:stretch/>
        </p:blipFill>
        <p:spPr>
          <a:xfrm>
            <a:off x="266191" y="134404"/>
            <a:ext cx="3675628" cy="1174159"/>
          </a:xfrm>
          <a:prstGeom prst="rect">
            <a:avLst/>
          </a:prstGeom>
        </p:spPr>
      </p:pic>
    </p:spTree>
    <p:extLst>
      <p:ext uri="{BB962C8B-B14F-4D97-AF65-F5344CB8AC3E}">
        <p14:creationId xmlns:p14="http://schemas.microsoft.com/office/powerpoint/2010/main" val="2378778195"/>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V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4313238" y="1724025"/>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1666875" y="1724024"/>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508000" y="1724024"/>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0" name="Text 1">
            <a:extLst>
              <a:ext uri="{FF2B5EF4-FFF2-40B4-BE49-F238E27FC236}">
                <a16:creationId xmlns:a16="http://schemas.microsoft.com/office/drawing/2014/main" id="{B2773A2B-1742-F890-A0B1-A46D58512064}"/>
              </a:ext>
            </a:extLst>
          </p:cNvPr>
          <p:cNvSpPr>
            <a:spLocks noGrp="1"/>
          </p:cNvSpPr>
          <p:nvPr>
            <p:ph type="body" sz="quarter" idx="17" hasCustomPrompt="1"/>
          </p:nvPr>
        </p:nvSpPr>
        <p:spPr>
          <a:xfrm>
            <a:off x="4313238" y="3246050"/>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5" name="Text 1">
            <a:extLst>
              <a:ext uri="{FF2B5EF4-FFF2-40B4-BE49-F238E27FC236}">
                <a16:creationId xmlns:a16="http://schemas.microsoft.com/office/drawing/2014/main" id="{E9ECEDAE-3B0E-8D41-F81C-0E27789E66E3}"/>
              </a:ext>
            </a:extLst>
          </p:cNvPr>
          <p:cNvSpPr>
            <a:spLocks noGrp="1"/>
          </p:cNvSpPr>
          <p:nvPr>
            <p:ph type="body" sz="quarter" idx="18" hasCustomPrompt="1"/>
          </p:nvPr>
        </p:nvSpPr>
        <p:spPr>
          <a:xfrm>
            <a:off x="1666875" y="3246050"/>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6" name="Picture Placeholder 10">
            <a:extLst>
              <a:ext uri="{FF2B5EF4-FFF2-40B4-BE49-F238E27FC236}">
                <a16:creationId xmlns:a16="http://schemas.microsoft.com/office/drawing/2014/main" id="{E1CE4FCB-9079-DFB9-BA21-70C6B76B11C2}"/>
              </a:ext>
            </a:extLst>
          </p:cNvPr>
          <p:cNvSpPr>
            <a:spLocks noGrp="1" noChangeAspect="1"/>
          </p:cNvSpPr>
          <p:nvPr>
            <p:ph type="pic" sz="quarter" idx="19" hasCustomPrompt="1"/>
          </p:nvPr>
        </p:nvSpPr>
        <p:spPr>
          <a:xfrm>
            <a:off x="508000" y="3246050"/>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7" name="Text 1">
            <a:extLst>
              <a:ext uri="{FF2B5EF4-FFF2-40B4-BE49-F238E27FC236}">
                <a16:creationId xmlns:a16="http://schemas.microsoft.com/office/drawing/2014/main" id="{DF89DF80-0C53-838C-A1CF-9D91E72372BD}"/>
              </a:ext>
            </a:extLst>
          </p:cNvPr>
          <p:cNvSpPr>
            <a:spLocks noGrp="1"/>
          </p:cNvSpPr>
          <p:nvPr>
            <p:ph type="body" sz="quarter" idx="20" hasCustomPrompt="1"/>
          </p:nvPr>
        </p:nvSpPr>
        <p:spPr>
          <a:xfrm>
            <a:off x="4313238" y="4768075"/>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8" name="Text 1">
            <a:extLst>
              <a:ext uri="{FF2B5EF4-FFF2-40B4-BE49-F238E27FC236}">
                <a16:creationId xmlns:a16="http://schemas.microsoft.com/office/drawing/2014/main" id="{6C23C1A8-FFB7-287F-04E1-98C39535EBC2}"/>
              </a:ext>
            </a:extLst>
          </p:cNvPr>
          <p:cNvSpPr>
            <a:spLocks noGrp="1"/>
          </p:cNvSpPr>
          <p:nvPr>
            <p:ph type="body" sz="quarter" idx="21" hasCustomPrompt="1"/>
          </p:nvPr>
        </p:nvSpPr>
        <p:spPr>
          <a:xfrm>
            <a:off x="1666875" y="4768075"/>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9" name="Picture Placeholder 10">
            <a:extLst>
              <a:ext uri="{FF2B5EF4-FFF2-40B4-BE49-F238E27FC236}">
                <a16:creationId xmlns:a16="http://schemas.microsoft.com/office/drawing/2014/main" id="{4416D6D6-FEB0-9322-3BD2-5096905E117E}"/>
              </a:ext>
            </a:extLst>
          </p:cNvPr>
          <p:cNvSpPr>
            <a:spLocks noGrp="1" noChangeAspect="1"/>
          </p:cNvSpPr>
          <p:nvPr>
            <p:ph type="pic" sz="quarter" idx="22" hasCustomPrompt="1"/>
          </p:nvPr>
        </p:nvSpPr>
        <p:spPr>
          <a:xfrm>
            <a:off x="508000" y="4768075"/>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2" name="Footer">
            <a:extLst>
              <a:ext uri="{FF2B5EF4-FFF2-40B4-BE49-F238E27FC236}">
                <a16:creationId xmlns:a16="http://schemas.microsoft.com/office/drawing/2014/main" id="{1BBA663D-FEF2-DAF9-E363-A573055EB3A9}"/>
              </a:ext>
            </a:extLst>
          </p:cNvPr>
          <p:cNvSpPr>
            <a:spLocks noGrp="1"/>
          </p:cNvSpPr>
          <p:nvPr>
            <p:ph type="ftr" sz="quarter" idx="23"/>
          </p:nvPr>
        </p:nvSpPr>
        <p:spPr/>
        <p:txBody>
          <a:bodyPr/>
          <a:lstStyle/>
          <a:p>
            <a:endParaRPr lang="en-GB" dirty="0"/>
          </a:p>
        </p:txBody>
      </p:sp>
      <p:sp>
        <p:nvSpPr>
          <p:cNvPr id="6" name="SlideNumber">
            <a:extLst>
              <a:ext uri="{FF2B5EF4-FFF2-40B4-BE49-F238E27FC236}">
                <a16:creationId xmlns:a16="http://schemas.microsoft.com/office/drawing/2014/main" id="{164439F2-C0C5-2AEA-4ACD-2E3548BB20FE}"/>
              </a:ext>
            </a:extLst>
          </p:cNvPr>
          <p:cNvSpPr>
            <a:spLocks noGrp="1"/>
          </p:cNvSpPr>
          <p:nvPr>
            <p:ph type="sldNum" sz="quarter" idx="24"/>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0E7745FE-3416-C6EF-63CA-CD87E1A6F9FD}"/>
              </a:ext>
            </a:extLst>
          </p:cNvPr>
          <p:cNvSpPr>
            <a:spLocks noGrp="1"/>
          </p:cNvSpPr>
          <p:nvPr>
            <p:ph type="body" sz="quarter" idx="25"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339923002"/>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0" y="1725613"/>
            <a:ext cx="3562349" cy="4259262"/>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5473701" y="1725613"/>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4314825"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6" name="Text 1">
            <a:extLst>
              <a:ext uri="{FF2B5EF4-FFF2-40B4-BE49-F238E27FC236}">
                <a16:creationId xmlns:a16="http://schemas.microsoft.com/office/drawing/2014/main" id="{548028FB-DA90-43CF-84C1-BFB5B320DA16}"/>
              </a:ext>
            </a:extLst>
          </p:cNvPr>
          <p:cNvSpPr>
            <a:spLocks noGrp="1"/>
          </p:cNvSpPr>
          <p:nvPr>
            <p:ph type="body" sz="quarter" idx="17" hasCustomPrompt="1"/>
          </p:nvPr>
        </p:nvSpPr>
        <p:spPr>
          <a:xfrm>
            <a:off x="9280526" y="1725613"/>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9" name="Picture Placeholder 10">
            <a:extLst>
              <a:ext uri="{FF2B5EF4-FFF2-40B4-BE49-F238E27FC236}">
                <a16:creationId xmlns:a16="http://schemas.microsoft.com/office/drawing/2014/main" id="{D33D821A-95C2-6040-EBD3-7BF508CBC4F1}"/>
              </a:ext>
            </a:extLst>
          </p:cNvPr>
          <p:cNvSpPr>
            <a:spLocks noGrp="1" noChangeAspect="1"/>
          </p:cNvSpPr>
          <p:nvPr>
            <p:ph type="pic" sz="quarter" idx="18" hasCustomPrompt="1"/>
          </p:nvPr>
        </p:nvSpPr>
        <p:spPr>
          <a:xfrm>
            <a:off x="8121650"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0" name="Text 1">
            <a:extLst>
              <a:ext uri="{FF2B5EF4-FFF2-40B4-BE49-F238E27FC236}">
                <a16:creationId xmlns:a16="http://schemas.microsoft.com/office/drawing/2014/main" id="{AF7AA4FF-18C6-689C-B80A-40C3FF98C0D4}"/>
              </a:ext>
            </a:extLst>
          </p:cNvPr>
          <p:cNvSpPr>
            <a:spLocks noGrp="1"/>
          </p:cNvSpPr>
          <p:nvPr>
            <p:ph type="body" sz="quarter" idx="19" hasCustomPrompt="1"/>
          </p:nvPr>
        </p:nvSpPr>
        <p:spPr>
          <a:xfrm>
            <a:off x="5473701" y="3287415"/>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5" name="Picture Placeholder 10">
            <a:extLst>
              <a:ext uri="{FF2B5EF4-FFF2-40B4-BE49-F238E27FC236}">
                <a16:creationId xmlns:a16="http://schemas.microsoft.com/office/drawing/2014/main" id="{A8E5A670-A2B6-13DD-4C66-8567E11C7796}"/>
              </a:ext>
            </a:extLst>
          </p:cNvPr>
          <p:cNvSpPr>
            <a:spLocks noGrp="1" noChangeAspect="1"/>
          </p:cNvSpPr>
          <p:nvPr>
            <p:ph type="pic" sz="quarter" idx="20" hasCustomPrompt="1"/>
          </p:nvPr>
        </p:nvSpPr>
        <p:spPr>
          <a:xfrm>
            <a:off x="4314825" y="3287415"/>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6" name="Text 1">
            <a:extLst>
              <a:ext uri="{FF2B5EF4-FFF2-40B4-BE49-F238E27FC236}">
                <a16:creationId xmlns:a16="http://schemas.microsoft.com/office/drawing/2014/main" id="{199F64A4-9EDA-BF73-CD73-D5F5D66EFD04}"/>
              </a:ext>
            </a:extLst>
          </p:cNvPr>
          <p:cNvSpPr>
            <a:spLocks noGrp="1"/>
          </p:cNvSpPr>
          <p:nvPr>
            <p:ph type="body" sz="quarter" idx="21" hasCustomPrompt="1"/>
          </p:nvPr>
        </p:nvSpPr>
        <p:spPr>
          <a:xfrm>
            <a:off x="9280526" y="3287415"/>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7" name="Picture Placeholder 10">
            <a:extLst>
              <a:ext uri="{FF2B5EF4-FFF2-40B4-BE49-F238E27FC236}">
                <a16:creationId xmlns:a16="http://schemas.microsoft.com/office/drawing/2014/main" id="{74A51D79-A6D0-2A7A-4355-263F55F25E0B}"/>
              </a:ext>
            </a:extLst>
          </p:cNvPr>
          <p:cNvSpPr>
            <a:spLocks noGrp="1" noChangeAspect="1"/>
          </p:cNvSpPr>
          <p:nvPr>
            <p:ph type="pic" sz="quarter" idx="22" hasCustomPrompt="1"/>
          </p:nvPr>
        </p:nvSpPr>
        <p:spPr>
          <a:xfrm>
            <a:off x="8121650" y="3287415"/>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18" name="Text 1">
            <a:extLst>
              <a:ext uri="{FF2B5EF4-FFF2-40B4-BE49-F238E27FC236}">
                <a16:creationId xmlns:a16="http://schemas.microsoft.com/office/drawing/2014/main" id="{5FB193B9-3BD9-65A6-FC0E-A481550B47D9}"/>
              </a:ext>
            </a:extLst>
          </p:cNvPr>
          <p:cNvSpPr>
            <a:spLocks noGrp="1"/>
          </p:cNvSpPr>
          <p:nvPr>
            <p:ph type="body" sz="quarter" idx="23" hasCustomPrompt="1"/>
          </p:nvPr>
        </p:nvSpPr>
        <p:spPr>
          <a:xfrm>
            <a:off x="5473701" y="4768850"/>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9" name="Picture Placeholder 10">
            <a:extLst>
              <a:ext uri="{FF2B5EF4-FFF2-40B4-BE49-F238E27FC236}">
                <a16:creationId xmlns:a16="http://schemas.microsoft.com/office/drawing/2014/main" id="{4DCA9D31-4E83-B565-2771-6CFAB731E5C0}"/>
              </a:ext>
            </a:extLst>
          </p:cNvPr>
          <p:cNvSpPr>
            <a:spLocks noGrp="1" noChangeAspect="1"/>
          </p:cNvSpPr>
          <p:nvPr>
            <p:ph type="pic" sz="quarter" idx="24" hasCustomPrompt="1"/>
          </p:nvPr>
        </p:nvSpPr>
        <p:spPr>
          <a:xfrm>
            <a:off x="4314825" y="4768850"/>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20" name="Text 1">
            <a:extLst>
              <a:ext uri="{FF2B5EF4-FFF2-40B4-BE49-F238E27FC236}">
                <a16:creationId xmlns:a16="http://schemas.microsoft.com/office/drawing/2014/main" id="{EA48B93D-EE77-0BF7-E1EC-78CC63DA3D99}"/>
              </a:ext>
            </a:extLst>
          </p:cNvPr>
          <p:cNvSpPr>
            <a:spLocks noGrp="1"/>
          </p:cNvSpPr>
          <p:nvPr>
            <p:ph type="body" sz="quarter" idx="25" hasCustomPrompt="1"/>
          </p:nvPr>
        </p:nvSpPr>
        <p:spPr>
          <a:xfrm>
            <a:off x="9280526" y="4768850"/>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1" name="Picture Placeholder 10">
            <a:extLst>
              <a:ext uri="{FF2B5EF4-FFF2-40B4-BE49-F238E27FC236}">
                <a16:creationId xmlns:a16="http://schemas.microsoft.com/office/drawing/2014/main" id="{A7FBE63D-CBD0-224F-8855-D30D80343910}"/>
              </a:ext>
            </a:extLst>
          </p:cNvPr>
          <p:cNvSpPr>
            <a:spLocks noGrp="1" noChangeAspect="1"/>
          </p:cNvSpPr>
          <p:nvPr>
            <p:ph type="pic" sz="quarter" idx="26" hasCustomPrompt="1"/>
          </p:nvPr>
        </p:nvSpPr>
        <p:spPr>
          <a:xfrm>
            <a:off x="8121650" y="4768850"/>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2" name="Footer">
            <a:extLst>
              <a:ext uri="{FF2B5EF4-FFF2-40B4-BE49-F238E27FC236}">
                <a16:creationId xmlns:a16="http://schemas.microsoft.com/office/drawing/2014/main" id="{7A4CDB0E-BA79-E550-C006-2C48ADE2C0FE}"/>
              </a:ext>
            </a:extLst>
          </p:cNvPr>
          <p:cNvSpPr>
            <a:spLocks noGrp="1"/>
          </p:cNvSpPr>
          <p:nvPr>
            <p:ph type="ftr" sz="quarter" idx="27"/>
          </p:nvPr>
        </p:nvSpPr>
        <p:spPr/>
        <p:txBody>
          <a:bodyPr/>
          <a:lstStyle/>
          <a:p>
            <a:endParaRPr lang="en-GB" dirty="0"/>
          </a:p>
        </p:txBody>
      </p:sp>
      <p:sp>
        <p:nvSpPr>
          <p:cNvPr id="12" name="SlideNumber">
            <a:extLst>
              <a:ext uri="{FF2B5EF4-FFF2-40B4-BE49-F238E27FC236}">
                <a16:creationId xmlns:a16="http://schemas.microsoft.com/office/drawing/2014/main" id="{553CEE27-FB43-7B1A-BE59-645681233346}"/>
              </a:ext>
            </a:extLst>
          </p:cNvPr>
          <p:cNvSpPr>
            <a:spLocks noGrp="1"/>
          </p:cNvSpPr>
          <p:nvPr>
            <p:ph type="sldNum" sz="quarter" idx="28"/>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04E09429-4D17-6730-C92E-8234BD1261F7}"/>
              </a:ext>
            </a:extLst>
          </p:cNvPr>
          <p:cNvSpPr>
            <a:spLocks noGrp="1"/>
          </p:cNvSpPr>
          <p:nvPr>
            <p:ph type="body" sz="quarter" idx="29"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4217661185"/>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shaded boxes with icons and header">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1117600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Content">
            <a:extLst>
              <a:ext uri="{FF2B5EF4-FFF2-40B4-BE49-F238E27FC236}">
                <a16:creationId xmlns:a16="http://schemas.microsoft.com/office/drawing/2014/main" id="{660FF9CC-B1EF-7EAC-0516-96C6B0846D7E}"/>
              </a:ext>
            </a:extLst>
          </p:cNvPr>
          <p:cNvSpPr>
            <a:spLocks noGrp="1"/>
          </p:cNvSpPr>
          <p:nvPr>
            <p:ph sz="quarter" idx="16" hasCustomPrompt="1"/>
          </p:nvPr>
        </p:nvSpPr>
        <p:spPr>
          <a:xfrm>
            <a:off x="508000"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647701" y="3667126"/>
            <a:ext cx="612000" cy="612000"/>
          </a:xfrm>
          <a:prstGeom prst="rect">
            <a:avLst/>
          </a:prstGeom>
          <a:noFill/>
        </p:spPr>
        <p:txBody>
          <a:bodyPr wrap="none"/>
          <a:lstStyle>
            <a:lvl1pPr marL="0" indent="0">
              <a:spcAft>
                <a:spcPts val="0"/>
              </a:spcAft>
              <a:buFont typeface="Arial" panose="020B0604020202020204" pitchFamily="34" charset="0"/>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9" name="Content">
            <a:extLst>
              <a:ext uri="{FF2B5EF4-FFF2-40B4-BE49-F238E27FC236}">
                <a16:creationId xmlns:a16="http://schemas.microsoft.com/office/drawing/2014/main" id="{7D00D819-BF7F-D6B1-0819-0BFCF6D8FC0C}"/>
              </a:ext>
            </a:extLst>
          </p:cNvPr>
          <p:cNvSpPr>
            <a:spLocks noGrp="1"/>
          </p:cNvSpPr>
          <p:nvPr>
            <p:ph sz="quarter" idx="18" hasCustomPrompt="1"/>
          </p:nvPr>
        </p:nvSpPr>
        <p:spPr>
          <a:xfrm>
            <a:off x="4313238"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Picture Placeholder 6">
            <a:extLst>
              <a:ext uri="{FF2B5EF4-FFF2-40B4-BE49-F238E27FC236}">
                <a16:creationId xmlns:a16="http://schemas.microsoft.com/office/drawing/2014/main" id="{E2DF09A1-E9E6-245A-7051-6B2CFF97C226}"/>
              </a:ext>
            </a:extLst>
          </p:cNvPr>
          <p:cNvSpPr>
            <a:spLocks noGrp="1" noChangeAspect="1"/>
          </p:cNvSpPr>
          <p:nvPr>
            <p:ph type="pic" sz="quarter" idx="19" hasCustomPrompt="1"/>
          </p:nvPr>
        </p:nvSpPr>
        <p:spPr>
          <a:xfrm>
            <a:off x="4452939" y="3667126"/>
            <a:ext cx="612000" cy="612000"/>
          </a:xfrm>
          <a:prstGeom prst="rect">
            <a:avLst/>
          </a:prstGeom>
          <a:noFill/>
        </p:spPr>
        <p:txBody>
          <a:bodyPr wrap="none"/>
          <a:lstStyle>
            <a:lvl1pPr marL="0" indent="0">
              <a:spcAft>
                <a:spcPts val="0"/>
              </a:spcAft>
              <a:buFont typeface="Arial" panose="020B0604020202020204" pitchFamily="34" charset="0"/>
              <a:buNone/>
              <a:defRPr sz="800" b="0">
                <a:solidFill>
                  <a:schemeClr val="bg1"/>
                </a:solidFill>
              </a:defRPr>
            </a:lvl1pPr>
            <a:lvl2pPr>
              <a:spcAft>
                <a:spcPts val="0"/>
              </a:spcAft>
              <a:defRPr/>
            </a:lvl2pPr>
            <a:lvl3pPr>
              <a:spcAft>
                <a:spcPts val="0"/>
              </a:spcAft>
              <a:defRPr/>
            </a:lvl3pPr>
            <a:lvl4pPr>
              <a:spcAft>
                <a:spcPts val="0"/>
              </a:spcAft>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1" name="Content">
            <a:extLst>
              <a:ext uri="{FF2B5EF4-FFF2-40B4-BE49-F238E27FC236}">
                <a16:creationId xmlns:a16="http://schemas.microsoft.com/office/drawing/2014/main" id="{B9844EBF-5BC2-8136-C046-2DA1155B40F2}"/>
              </a:ext>
            </a:extLst>
          </p:cNvPr>
          <p:cNvSpPr>
            <a:spLocks noGrp="1"/>
          </p:cNvSpPr>
          <p:nvPr>
            <p:ph sz="quarter" idx="20" hasCustomPrompt="1"/>
          </p:nvPr>
        </p:nvSpPr>
        <p:spPr>
          <a:xfrm>
            <a:off x="8118476"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71450" indent="-17145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2" name="Picture Placeholder 6">
            <a:extLst>
              <a:ext uri="{FF2B5EF4-FFF2-40B4-BE49-F238E27FC236}">
                <a16:creationId xmlns:a16="http://schemas.microsoft.com/office/drawing/2014/main" id="{8B6D9B03-9749-C967-CCF2-122C188F6478}"/>
              </a:ext>
            </a:extLst>
          </p:cNvPr>
          <p:cNvSpPr>
            <a:spLocks noGrp="1" noChangeAspect="1"/>
          </p:cNvSpPr>
          <p:nvPr>
            <p:ph type="pic" sz="quarter" idx="21" hasCustomPrompt="1"/>
          </p:nvPr>
        </p:nvSpPr>
        <p:spPr>
          <a:xfrm>
            <a:off x="8258177" y="3667126"/>
            <a:ext cx="612000" cy="612000"/>
          </a:xfrm>
          <a:prstGeom prst="rect">
            <a:avLst/>
          </a:prstGeom>
          <a:noFill/>
        </p:spPr>
        <p:txBody>
          <a:bodyPr wrap="none"/>
          <a:lstStyle>
            <a:lvl1pPr marL="0" indent="0">
              <a:spcAft>
                <a:spcPts val="0"/>
              </a:spcAft>
              <a:buFont typeface="Arial" panose="020B0604020202020204" pitchFamily="34" charset="0"/>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6" name="Footer">
            <a:extLst>
              <a:ext uri="{FF2B5EF4-FFF2-40B4-BE49-F238E27FC236}">
                <a16:creationId xmlns:a16="http://schemas.microsoft.com/office/drawing/2014/main" id="{B1A00332-7359-8E85-12EA-596783E0EC30}"/>
              </a:ext>
            </a:extLst>
          </p:cNvPr>
          <p:cNvSpPr>
            <a:spLocks noGrp="1"/>
          </p:cNvSpPr>
          <p:nvPr>
            <p:ph type="ftr" sz="quarter" idx="22"/>
          </p:nvPr>
        </p:nvSpPr>
        <p:spPr/>
        <p:txBody>
          <a:bodyPr/>
          <a:lstStyle/>
          <a:p>
            <a:endParaRPr lang="en-GB" dirty="0"/>
          </a:p>
        </p:txBody>
      </p:sp>
      <p:sp>
        <p:nvSpPr>
          <p:cNvPr id="13" name="SlideNumber">
            <a:extLst>
              <a:ext uri="{FF2B5EF4-FFF2-40B4-BE49-F238E27FC236}">
                <a16:creationId xmlns:a16="http://schemas.microsoft.com/office/drawing/2014/main" id="{A0E229E3-3BB9-90CB-AC85-FC2F363381F2}"/>
              </a:ext>
            </a:extLst>
          </p:cNvPr>
          <p:cNvSpPr>
            <a:spLocks noGrp="1"/>
          </p:cNvSpPr>
          <p:nvPr>
            <p:ph type="sldNum" sz="quarter" idx="23"/>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8436509F-4A96-512A-1DDE-C4958C951FFD}"/>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73A1417E-1C7D-E8AE-B65D-2B97FAC378C7}"/>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339740227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shaded boxes with icons and three column text">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Content">
            <a:extLst>
              <a:ext uri="{FF2B5EF4-FFF2-40B4-BE49-F238E27FC236}">
                <a16:creationId xmlns:a16="http://schemas.microsoft.com/office/drawing/2014/main" id="{660FF9CC-B1EF-7EAC-0516-96C6B0846D7E}"/>
              </a:ext>
            </a:extLst>
          </p:cNvPr>
          <p:cNvSpPr>
            <a:spLocks noGrp="1"/>
          </p:cNvSpPr>
          <p:nvPr>
            <p:ph sz="quarter" idx="16" hasCustomPrompt="1"/>
          </p:nvPr>
        </p:nvSpPr>
        <p:spPr>
          <a:xfrm>
            <a:off x="508000"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647701" y="3667126"/>
            <a:ext cx="612000" cy="612000"/>
          </a:xfrm>
          <a:prstGeom prst="rect">
            <a:avLst/>
          </a:prstGeom>
          <a:noFill/>
        </p:spPr>
        <p:txBody>
          <a:bodyPr wrap="none"/>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9" name="Content">
            <a:extLst>
              <a:ext uri="{FF2B5EF4-FFF2-40B4-BE49-F238E27FC236}">
                <a16:creationId xmlns:a16="http://schemas.microsoft.com/office/drawing/2014/main" id="{7D00D819-BF7F-D6B1-0819-0BFCF6D8FC0C}"/>
              </a:ext>
            </a:extLst>
          </p:cNvPr>
          <p:cNvSpPr>
            <a:spLocks noGrp="1"/>
          </p:cNvSpPr>
          <p:nvPr>
            <p:ph sz="quarter" idx="18" hasCustomPrompt="1"/>
          </p:nvPr>
        </p:nvSpPr>
        <p:spPr>
          <a:xfrm>
            <a:off x="4313238"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Picture Placeholder 6">
            <a:extLst>
              <a:ext uri="{FF2B5EF4-FFF2-40B4-BE49-F238E27FC236}">
                <a16:creationId xmlns:a16="http://schemas.microsoft.com/office/drawing/2014/main" id="{E2DF09A1-E9E6-245A-7051-6B2CFF97C226}"/>
              </a:ext>
            </a:extLst>
          </p:cNvPr>
          <p:cNvSpPr>
            <a:spLocks noGrp="1" noChangeAspect="1"/>
          </p:cNvSpPr>
          <p:nvPr>
            <p:ph type="pic" sz="quarter" idx="19" hasCustomPrompt="1"/>
          </p:nvPr>
        </p:nvSpPr>
        <p:spPr>
          <a:xfrm>
            <a:off x="4452939" y="3667126"/>
            <a:ext cx="612000" cy="612000"/>
          </a:xfrm>
          <a:prstGeom prst="rect">
            <a:avLst/>
          </a:prstGeom>
          <a:noFill/>
        </p:spPr>
        <p:txBody>
          <a:bodyPr wrap="none"/>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1" name="Content">
            <a:extLst>
              <a:ext uri="{FF2B5EF4-FFF2-40B4-BE49-F238E27FC236}">
                <a16:creationId xmlns:a16="http://schemas.microsoft.com/office/drawing/2014/main" id="{B9844EBF-5BC2-8136-C046-2DA1155B40F2}"/>
              </a:ext>
            </a:extLst>
          </p:cNvPr>
          <p:cNvSpPr>
            <a:spLocks noGrp="1"/>
          </p:cNvSpPr>
          <p:nvPr>
            <p:ph sz="quarter" idx="20" hasCustomPrompt="1"/>
          </p:nvPr>
        </p:nvSpPr>
        <p:spPr>
          <a:xfrm>
            <a:off x="8118476"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2" name="Picture Placeholder 6">
            <a:extLst>
              <a:ext uri="{FF2B5EF4-FFF2-40B4-BE49-F238E27FC236}">
                <a16:creationId xmlns:a16="http://schemas.microsoft.com/office/drawing/2014/main" id="{8B6D9B03-9749-C967-CCF2-122C188F6478}"/>
              </a:ext>
            </a:extLst>
          </p:cNvPr>
          <p:cNvSpPr>
            <a:spLocks noGrp="1" noChangeAspect="1"/>
          </p:cNvSpPr>
          <p:nvPr>
            <p:ph type="pic" sz="quarter" idx="21" hasCustomPrompt="1"/>
          </p:nvPr>
        </p:nvSpPr>
        <p:spPr>
          <a:xfrm>
            <a:off x="8258177" y="3667126"/>
            <a:ext cx="612000" cy="612000"/>
          </a:xfrm>
          <a:prstGeom prst="rect">
            <a:avLst/>
          </a:prstGeom>
          <a:noFill/>
        </p:spPr>
        <p:txBody>
          <a:bodyPr wrap="none"/>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6" name="Content">
            <a:extLst>
              <a:ext uri="{FF2B5EF4-FFF2-40B4-BE49-F238E27FC236}">
                <a16:creationId xmlns:a16="http://schemas.microsoft.com/office/drawing/2014/main" id="{40E03736-6EA5-BAEB-EEEA-86F797A7D425}"/>
              </a:ext>
            </a:extLst>
          </p:cNvPr>
          <p:cNvSpPr>
            <a:spLocks noGrp="1"/>
          </p:cNvSpPr>
          <p:nvPr>
            <p:ph sz="quarter" idx="22" hasCustomPrompt="1"/>
          </p:nvPr>
        </p:nvSpPr>
        <p:spPr>
          <a:xfrm>
            <a:off x="4313238"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3" name="Content">
            <a:extLst>
              <a:ext uri="{FF2B5EF4-FFF2-40B4-BE49-F238E27FC236}">
                <a16:creationId xmlns:a16="http://schemas.microsoft.com/office/drawing/2014/main" id="{8115F971-F54E-1418-EC2B-BC2EC28BD6C3}"/>
              </a:ext>
            </a:extLst>
          </p:cNvPr>
          <p:cNvSpPr>
            <a:spLocks noGrp="1"/>
          </p:cNvSpPr>
          <p:nvPr>
            <p:ph sz="quarter" idx="23" hasCustomPrompt="1"/>
          </p:nvPr>
        </p:nvSpPr>
        <p:spPr>
          <a:xfrm>
            <a:off x="8118476"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4" name="Footer">
            <a:extLst>
              <a:ext uri="{FF2B5EF4-FFF2-40B4-BE49-F238E27FC236}">
                <a16:creationId xmlns:a16="http://schemas.microsoft.com/office/drawing/2014/main" id="{68151212-4540-35E8-B807-EF11C6B66278}"/>
              </a:ext>
            </a:extLst>
          </p:cNvPr>
          <p:cNvSpPr>
            <a:spLocks noGrp="1"/>
          </p:cNvSpPr>
          <p:nvPr>
            <p:ph type="ftr" sz="quarter" idx="24"/>
          </p:nvPr>
        </p:nvSpPr>
        <p:spPr/>
        <p:txBody>
          <a:bodyPr/>
          <a:lstStyle/>
          <a:p>
            <a:endParaRPr lang="en-GB" dirty="0"/>
          </a:p>
        </p:txBody>
      </p:sp>
      <p:sp>
        <p:nvSpPr>
          <p:cNvPr id="15" name="SlideNumber">
            <a:extLst>
              <a:ext uri="{FF2B5EF4-FFF2-40B4-BE49-F238E27FC236}">
                <a16:creationId xmlns:a16="http://schemas.microsoft.com/office/drawing/2014/main" id="{20A7DDDA-9183-ACDB-C685-05AA381AE834}"/>
              </a:ext>
            </a:extLst>
          </p:cNvPr>
          <p:cNvSpPr>
            <a:spLocks noGrp="1"/>
          </p:cNvSpPr>
          <p:nvPr>
            <p:ph type="sldNum" sz="quarter" idx="25"/>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747CE5FB-DD9D-C431-FC24-CBAB3934689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C8E7752E-C445-1B4B-63B5-DFFE9CD9B6C2}"/>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3458239567"/>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ree column text with large icons">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A1CB52C8-982D-BC49-1BD3-EAC9C95A006F}"/>
              </a:ext>
            </a:extLst>
          </p:cNvPr>
          <p:cNvSpPr>
            <a:spLocks noGrp="1"/>
          </p:cNvSpPr>
          <p:nvPr>
            <p:ph type="body" sz="quarter" idx="24" hasCustomPrompt="1"/>
          </p:nvPr>
        </p:nvSpPr>
        <p:spPr>
          <a:xfrm>
            <a:off x="508000"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2"/>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dirty="0"/>
            </a:lvl1pPr>
          </a:lstStyle>
          <a:p>
            <a:pPr lvl="0"/>
            <a:r>
              <a:rPr lang="en-GB" dirty="0"/>
              <a:t> </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1641175" y="1988838"/>
            <a:ext cx="1296000" cy="1296000"/>
          </a:xfrm>
          <a:prstGeom prst="rect">
            <a:avLst/>
          </a:prstGeom>
          <a:noFill/>
        </p:spPr>
        <p:txBody>
          <a:bodyPr wrap="none" anchor="t"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3" name="Text Placeholder 22">
            <a:extLst>
              <a:ext uri="{FF2B5EF4-FFF2-40B4-BE49-F238E27FC236}">
                <a16:creationId xmlns:a16="http://schemas.microsoft.com/office/drawing/2014/main" id="{57792425-3E6C-D66E-C700-AD6683EAC8DF}"/>
              </a:ext>
            </a:extLst>
          </p:cNvPr>
          <p:cNvSpPr>
            <a:spLocks noGrp="1"/>
          </p:cNvSpPr>
          <p:nvPr>
            <p:ph type="body" sz="quarter" idx="25" hasCustomPrompt="1"/>
          </p:nvPr>
        </p:nvSpPr>
        <p:spPr>
          <a:xfrm>
            <a:off x="4313238"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5"/>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a:lvl1pPr>
          </a:lstStyle>
          <a:p>
            <a:pPr lvl="0"/>
            <a:r>
              <a:rPr lang="en-GB" dirty="0"/>
              <a:t> </a:t>
            </a:r>
          </a:p>
        </p:txBody>
      </p:sp>
      <p:sp>
        <p:nvSpPr>
          <p:cNvPr id="24" name="Content">
            <a:extLst>
              <a:ext uri="{FF2B5EF4-FFF2-40B4-BE49-F238E27FC236}">
                <a16:creationId xmlns:a16="http://schemas.microsoft.com/office/drawing/2014/main" id="{FF225BF4-2DA4-90C7-3E3E-0E8A1BCE19E4}"/>
              </a:ext>
            </a:extLst>
          </p:cNvPr>
          <p:cNvSpPr>
            <a:spLocks noGrp="1"/>
          </p:cNvSpPr>
          <p:nvPr>
            <p:ph sz="quarter" idx="26" hasCustomPrompt="1"/>
          </p:nvPr>
        </p:nvSpPr>
        <p:spPr>
          <a:xfrm>
            <a:off x="4313237"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5" name="Picture Placeholder 6">
            <a:extLst>
              <a:ext uri="{FF2B5EF4-FFF2-40B4-BE49-F238E27FC236}">
                <a16:creationId xmlns:a16="http://schemas.microsoft.com/office/drawing/2014/main" id="{6D3532F7-E6EA-5A2F-CC50-865BDFA783FA}"/>
              </a:ext>
            </a:extLst>
          </p:cNvPr>
          <p:cNvSpPr>
            <a:spLocks noGrp="1" noChangeAspect="1"/>
          </p:cNvSpPr>
          <p:nvPr>
            <p:ph type="pic" sz="quarter" idx="27" hasCustomPrompt="1"/>
          </p:nvPr>
        </p:nvSpPr>
        <p:spPr>
          <a:xfrm>
            <a:off x="5446413" y="1988838"/>
            <a:ext cx="1296000" cy="1296000"/>
          </a:xfrm>
          <a:prstGeom prst="rect">
            <a:avLst/>
          </a:prstGeom>
          <a:noFill/>
        </p:spPr>
        <p:txBody>
          <a:bodyPr wrap="none" anchor="t"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6" name="Text Placeholder 25">
            <a:extLst>
              <a:ext uri="{FF2B5EF4-FFF2-40B4-BE49-F238E27FC236}">
                <a16:creationId xmlns:a16="http://schemas.microsoft.com/office/drawing/2014/main" id="{D5E02425-D2F2-5844-14D8-F1E8E2848C72}"/>
              </a:ext>
            </a:extLst>
          </p:cNvPr>
          <p:cNvSpPr>
            <a:spLocks noGrp="1"/>
          </p:cNvSpPr>
          <p:nvPr>
            <p:ph type="body" sz="quarter" idx="28" hasCustomPrompt="1"/>
          </p:nvPr>
        </p:nvSpPr>
        <p:spPr>
          <a:xfrm>
            <a:off x="8121650"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3"/>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a:lvl1pPr>
          </a:lstStyle>
          <a:p>
            <a:pPr lvl="0"/>
            <a:r>
              <a:rPr lang="en-GB" dirty="0"/>
              <a:t> </a:t>
            </a:r>
          </a:p>
        </p:txBody>
      </p:sp>
      <p:sp>
        <p:nvSpPr>
          <p:cNvPr id="27" name="Content">
            <a:extLst>
              <a:ext uri="{FF2B5EF4-FFF2-40B4-BE49-F238E27FC236}">
                <a16:creationId xmlns:a16="http://schemas.microsoft.com/office/drawing/2014/main" id="{D6E204EA-8D75-1CF4-182C-8F5FF78B3809}"/>
              </a:ext>
            </a:extLst>
          </p:cNvPr>
          <p:cNvSpPr>
            <a:spLocks noGrp="1"/>
          </p:cNvSpPr>
          <p:nvPr>
            <p:ph sz="quarter" idx="29" hasCustomPrompt="1"/>
          </p:nvPr>
        </p:nvSpPr>
        <p:spPr>
          <a:xfrm>
            <a:off x="8121649"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8" name="Picture Placeholder 6">
            <a:extLst>
              <a:ext uri="{FF2B5EF4-FFF2-40B4-BE49-F238E27FC236}">
                <a16:creationId xmlns:a16="http://schemas.microsoft.com/office/drawing/2014/main" id="{39AB54DF-B831-F65A-7028-C7ED7C990903}"/>
              </a:ext>
            </a:extLst>
          </p:cNvPr>
          <p:cNvSpPr>
            <a:spLocks noGrp="1" noChangeAspect="1"/>
          </p:cNvSpPr>
          <p:nvPr>
            <p:ph type="pic" sz="quarter" idx="30" hasCustomPrompt="1"/>
          </p:nvPr>
        </p:nvSpPr>
        <p:spPr>
          <a:xfrm>
            <a:off x="9254825" y="1988838"/>
            <a:ext cx="1296000" cy="1296000"/>
          </a:xfrm>
          <a:prstGeom prst="rect">
            <a:avLst/>
          </a:prstGeom>
          <a:noFill/>
        </p:spPr>
        <p:txBody>
          <a:bodyPr wrap="none" anchor="t"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 name="Footer">
            <a:extLst>
              <a:ext uri="{FF2B5EF4-FFF2-40B4-BE49-F238E27FC236}">
                <a16:creationId xmlns:a16="http://schemas.microsoft.com/office/drawing/2014/main" id="{C5BEA561-2FF1-A191-855C-99ACF91F23ED}"/>
              </a:ext>
            </a:extLst>
          </p:cNvPr>
          <p:cNvSpPr>
            <a:spLocks noGrp="1"/>
          </p:cNvSpPr>
          <p:nvPr>
            <p:ph type="ftr" sz="quarter" idx="31"/>
          </p:nvPr>
        </p:nvSpPr>
        <p:spPr/>
        <p:txBody>
          <a:bodyPr/>
          <a:lstStyle/>
          <a:p>
            <a:endParaRPr lang="en-GB" dirty="0"/>
          </a:p>
        </p:txBody>
      </p:sp>
      <p:sp>
        <p:nvSpPr>
          <p:cNvPr id="6" name="SlideNumber">
            <a:extLst>
              <a:ext uri="{FF2B5EF4-FFF2-40B4-BE49-F238E27FC236}">
                <a16:creationId xmlns:a16="http://schemas.microsoft.com/office/drawing/2014/main" id="{8654E124-CA22-ED44-74F0-BC05A928B480}"/>
              </a:ext>
            </a:extLst>
          </p:cNvPr>
          <p:cNvSpPr>
            <a:spLocks noGrp="1"/>
          </p:cNvSpPr>
          <p:nvPr>
            <p:ph type="sldNum" sz="quarter" idx="32"/>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76468E51-5544-A5B9-0A0B-471A008F6CA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7A55A549-3359-A824-8984-DC673B285C45}"/>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902460007"/>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our column text with large icons">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A1CB52C8-982D-BC49-1BD3-EAC9C95A006F}"/>
              </a:ext>
            </a:extLst>
          </p:cNvPr>
          <p:cNvSpPr>
            <a:spLocks noGrp="1"/>
          </p:cNvSpPr>
          <p:nvPr>
            <p:ph type="body" sz="quarter" idx="24" hasCustomPrompt="1"/>
          </p:nvPr>
        </p:nvSpPr>
        <p:spPr>
          <a:xfrm>
            <a:off x="508000"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2"/>
              </a:gs>
              <a:gs pos="84000">
                <a:schemeClr val="accent6"/>
              </a:gs>
            </a:gsLst>
            <a:lin ang="8100000" scaled="0"/>
          </a:gradFill>
        </p:spPr>
        <p:txBody>
          <a:bodyPr vert="horz" wrap="square" lIns="108000" tIns="828000" rIns="108000" bIns="108000" rtlCol="0" anchor="t" anchorCtr="0">
            <a:noAutofit/>
          </a:bodyPr>
          <a:lstStyle>
            <a:lvl1pPr marL="0" indent="0" algn="l">
              <a:buNone/>
              <a:defRPr lang="en-GB" dirty="0"/>
            </a:lvl1pPr>
          </a:lstStyle>
          <a:p>
            <a:pPr lvl="0"/>
            <a:r>
              <a:rPr lang="en-GB" dirty="0"/>
              <a:t> </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1236663" y="1932782"/>
            <a:ext cx="1142999" cy="1142999"/>
          </a:xfrm>
          <a:prstGeom prst="rect">
            <a:avLst/>
          </a:prstGeom>
          <a:noFill/>
        </p:spPr>
        <p:txBody>
          <a:bodyPr wrap="none"/>
          <a:lstStyle>
            <a:lvl1pPr marL="0" indent="0" algn="ctr">
              <a:spcAft>
                <a:spcPts val="0"/>
              </a:spcAft>
              <a:buNone/>
              <a:defRPr sz="1000" b="0">
                <a:solidFill>
                  <a:schemeClr val="bg1"/>
                </a:solidFill>
              </a:defRPr>
            </a:lvl1pPr>
            <a:lvl2pPr algn="ctr">
              <a:spcAft>
                <a:spcPts val="0"/>
              </a:spcAft>
              <a:defRPr/>
            </a:lvl2pPr>
            <a:lvl3pPr algn="ctr">
              <a:spcAft>
                <a:spcPts val="0"/>
              </a:spcAft>
              <a:defRPr/>
            </a:lvl3pPr>
            <a:lvl4pPr marL="0" indent="0" algn="ctr">
              <a:spcAft>
                <a:spcPts val="0"/>
              </a:spcAft>
              <a:buFont typeface="Arial" panose="020B0604020202020204" pitchFamily="34" charset="0"/>
              <a:buNone/>
              <a:defRPr lang="en-US" sz="1050" dirty="0">
                <a:solidFill>
                  <a:schemeClr val="bg1"/>
                </a:solidFill>
              </a:defRPr>
            </a:lvl4pPr>
            <a:lvl5pPr algn="ctr">
              <a:spcAft>
                <a:spcPts val="0"/>
              </a:spcAft>
              <a:defRPr/>
            </a:lvl5pPr>
            <a:lvl6pPr algn="ctr">
              <a:spcAft>
                <a:spcPts val="0"/>
              </a:spcAft>
              <a:defRPr/>
            </a:lvl6pPr>
            <a:lvl7pPr algn="ctr">
              <a:spcAft>
                <a:spcPts val="0"/>
              </a:spcAft>
              <a:defRPr/>
            </a:lvl7pPr>
            <a:lvl8pPr algn="ctr">
              <a:spcAft>
                <a:spcPts val="0"/>
              </a:spcAft>
              <a:defRPr/>
            </a:lvl8pPr>
            <a:lvl9pPr algn="ct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 name="Text Placeholder 1">
            <a:extLst>
              <a:ext uri="{FF2B5EF4-FFF2-40B4-BE49-F238E27FC236}">
                <a16:creationId xmlns:a16="http://schemas.microsoft.com/office/drawing/2014/main" id="{CF284347-7DFB-11ED-EAC8-F8177D976018}"/>
              </a:ext>
            </a:extLst>
          </p:cNvPr>
          <p:cNvSpPr>
            <a:spLocks noGrp="1"/>
          </p:cNvSpPr>
          <p:nvPr>
            <p:ph type="body" sz="quarter" idx="25" hasCustomPrompt="1"/>
          </p:nvPr>
        </p:nvSpPr>
        <p:spPr>
          <a:xfrm>
            <a:off x="3373438"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5"/>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dirty="0"/>
              <a:t> </a:t>
            </a:r>
          </a:p>
        </p:txBody>
      </p:sp>
      <p:sp>
        <p:nvSpPr>
          <p:cNvPr id="6" name="Content">
            <a:extLst>
              <a:ext uri="{FF2B5EF4-FFF2-40B4-BE49-F238E27FC236}">
                <a16:creationId xmlns:a16="http://schemas.microsoft.com/office/drawing/2014/main" id="{CE70FCE5-7CE8-E2BA-6F74-4C330D27325F}"/>
              </a:ext>
            </a:extLst>
          </p:cNvPr>
          <p:cNvSpPr>
            <a:spLocks noGrp="1"/>
          </p:cNvSpPr>
          <p:nvPr>
            <p:ph sz="quarter" idx="26" hasCustomPrompt="1"/>
          </p:nvPr>
        </p:nvSpPr>
        <p:spPr>
          <a:xfrm>
            <a:off x="3373438"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9" name="Picture Placeholder 6">
            <a:extLst>
              <a:ext uri="{FF2B5EF4-FFF2-40B4-BE49-F238E27FC236}">
                <a16:creationId xmlns:a16="http://schemas.microsoft.com/office/drawing/2014/main" id="{97AB2105-5DD1-B13B-999E-9AF3403C062F}"/>
              </a:ext>
            </a:extLst>
          </p:cNvPr>
          <p:cNvSpPr>
            <a:spLocks noGrp="1" noChangeAspect="1"/>
          </p:cNvSpPr>
          <p:nvPr>
            <p:ph type="pic" sz="quarter" idx="27" hasCustomPrompt="1"/>
          </p:nvPr>
        </p:nvSpPr>
        <p:spPr>
          <a:xfrm>
            <a:off x="4102101" y="1932782"/>
            <a:ext cx="1142999" cy="1142999"/>
          </a:xfrm>
          <a:prstGeom prst="rect">
            <a:avLst/>
          </a:prstGeom>
          <a:noFill/>
        </p:spPr>
        <p:txBody>
          <a:bodyPr wrap="none"/>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0" name="Text Placeholder 9">
            <a:extLst>
              <a:ext uri="{FF2B5EF4-FFF2-40B4-BE49-F238E27FC236}">
                <a16:creationId xmlns:a16="http://schemas.microsoft.com/office/drawing/2014/main" id="{DDE4518D-5155-B2F5-AACE-5B63D8DE0792}"/>
              </a:ext>
            </a:extLst>
          </p:cNvPr>
          <p:cNvSpPr>
            <a:spLocks noGrp="1"/>
          </p:cNvSpPr>
          <p:nvPr>
            <p:ph type="body" sz="quarter" idx="28" hasCustomPrompt="1"/>
          </p:nvPr>
        </p:nvSpPr>
        <p:spPr>
          <a:xfrm>
            <a:off x="6238876"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3"/>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dirty="0"/>
              <a:t> </a:t>
            </a:r>
          </a:p>
        </p:txBody>
      </p:sp>
      <p:sp>
        <p:nvSpPr>
          <p:cNvPr id="11" name="Content">
            <a:extLst>
              <a:ext uri="{FF2B5EF4-FFF2-40B4-BE49-F238E27FC236}">
                <a16:creationId xmlns:a16="http://schemas.microsoft.com/office/drawing/2014/main" id="{7CAA96B9-C304-7921-7735-68F388067079}"/>
              </a:ext>
            </a:extLst>
          </p:cNvPr>
          <p:cNvSpPr>
            <a:spLocks noGrp="1"/>
          </p:cNvSpPr>
          <p:nvPr>
            <p:ph sz="quarter" idx="29" hasCustomPrompt="1"/>
          </p:nvPr>
        </p:nvSpPr>
        <p:spPr>
          <a:xfrm>
            <a:off x="6238876"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2" name="Picture Placeholder 6">
            <a:extLst>
              <a:ext uri="{FF2B5EF4-FFF2-40B4-BE49-F238E27FC236}">
                <a16:creationId xmlns:a16="http://schemas.microsoft.com/office/drawing/2014/main" id="{4EF3D3B7-DB5C-8D9C-1317-E69995575304}"/>
              </a:ext>
            </a:extLst>
          </p:cNvPr>
          <p:cNvSpPr>
            <a:spLocks noGrp="1" noChangeAspect="1"/>
          </p:cNvSpPr>
          <p:nvPr>
            <p:ph type="pic" sz="quarter" idx="30" hasCustomPrompt="1"/>
          </p:nvPr>
        </p:nvSpPr>
        <p:spPr>
          <a:xfrm>
            <a:off x="6967539" y="1932782"/>
            <a:ext cx="1142999" cy="1142999"/>
          </a:xfrm>
          <a:prstGeom prst="rect">
            <a:avLst/>
          </a:prstGeom>
          <a:noFill/>
        </p:spPr>
        <p:txBody>
          <a:bodyPr wrap="none"/>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3" name="Text Placeholder 12">
            <a:extLst>
              <a:ext uri="{FF2B5EF4-FFF2-40B4-BE49-F238E27FC236}">
                <a16:creationId xmlns:a16="http://schemas.microsoft.com/office/drawing/2014/main" id="{9715705C-709B-1B27-B882-7E78C805BEC8}"/>
              </a:ext>
            </a:extLst>
          </p:cNvPr>
          <p:cNvSpPr>
            <a:spLocks noGrp="1"/>
          </p:cNvSpPr>
          <p:nvPr>
            <p:ph type="body" sz="quarter" idx="31" hasCustomPrompt="1"/>
          </p:nvPr>
        </p:nvSpPr>
        <p:spPr>
          <a:xfrm>
            <a:off x="9072563"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4"/>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dirty="0"/>
              <a:t> </a:t>
            </a:r>
          </a:p>
        </p:txBody>
      </p:sp>
      <p:sp>
        <p:nvSpPr>
          <p:cNvPr id="14" name="Content">
            <a:extLst>
              <a:ext uri="{FF2B5EF4-FFF2-40B4-BE49-F238E27FC236}">
                <a16:creationId xmlns:a16="http://schemas.microsoft.com/office/drawing/2014/main" id="{ABDA06F2-D14D-7955-AC5B-683CB8295A44}"/>
              </a:ext>
            </a:extLst>
          </p:cNvPr>
          <p:cNvSpPr>
            <a:spLocks noGrp="1"/>
          </p:cNvSpPr>
          <p:nvPr>
            <p:ph sz="quarter" idx="32" hasCustomPrompt="1"/>
          </p:nvPr>
        </p:nvSpPr>
        <p:spPr>
          <a:xfrm>
            <a:off x="9072563"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15" name="Picture Placeholder 6">
            <a:extLst>
              <a:ext uri="{FF2B5EF4-FFF2-40B4-BE49-F238E27FC236}">
                <a16:creationId xmlns:a16="http://schemas.microsoft.com/office/drawing/2014/main" id="{8BF10BAF-6C35-FFDB-BC09-52660DBE1E6F}"/>
              </a:ext>
            </a:extLst>
          </p:cNvPr>
          <p:cNvSpPr>
            <a:spLocks noGrp="1" noChangeAspect="1"/>
          </p:cNvSpPr>
          <p:nvPr>
            <p:ph type="pic" sz="quarter" idx="33" hasCustomPrompt="1"/>
          </p:nvPr>
        </p:nvSpPr>
        <p:spPr>
          <a:xfrm>
            <a:off x="9801226" y="1932782"/>
            <a:ext cx="1142999" cy="1142999"/>
          </a:xfrm>
          <a:prstGeom prst="rect">
            <a:avLst/>
          </a:prstGeom>
          <a:noFill/>
        </p:spPr>
        <p:txBody>
          <a:bodyPr wrap="none"/>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6" name="Footer">
            <a:extLst>
              <a:ext uri="{FF2B5EF4-FFF2-40B4-BE49-F238E27FC236}">
                <a16:creationId xmlns:a16="http://schemas.microsoft.com/office/drawing/2014/main" id="{8155828C-A57C-4DD4-4076-716B04A50B67}"/>
              </a:ext>
            </a:extLst>
          </p:cNvPr>
          <p:cNvSpPr>
            <a:spLocks noGrp="1"/>
          </p:cNvSpPr>
          <p:nvPr>
            <p:ph type="ftr" sz="quarter" idx="34"/>
          </p:nvPr>
        </p:nvSpPr>
        <p:spPr/>
        <p:txBody>
          <a:bodyPr/>
          <a:lstStyle/>
          <a:p>
            <a:endParaRPr lang="en-GB" dirty="0"/>
          </a:p>
        </p:txBody>
      </p:sp>
      <p:sp>
        <p:nvSpPr>
          <p:cNvPr id="17" name="SlideNumber">
            <a:extLst>
              <a:ext uri="{FF2B5EF4-FFF2-40B4-BE49-F238E27FC236}">
                <a16:creationId xmlns:a16="http://schemas.microsoft.com/office/drawing/2014/main" id="{043E0C16-4EA9-721E-A3EA-C9694240EA8D}"/>
              </a:ext>
            </a:extLst>
          </p:cNvPr>
          <p:cNvSpPr>
            <a:spLocks noGrp="1"/>
          </p:cNvSpPr>
          <p:nvPr>
            <p:ph type="sldNum" sz="quarter" idx="35"/>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E54D270D-B935-9324-D1DF-5923A8F2A210}"/>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5AF1F0BE-5886-A901-0334-9F51C187B534}"/>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509955665"/>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 icons with tex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EC4F705-AFB3-2AE2-FBD5-ABC87FC05E3F}"/>
              </a:ext>
            </a:extLst>
          </p:cNvPr>
          <p:cNvSpPr>
            <a:spLocks noGrp="1" noChangeAspect="1"/>
          </p:cNvSpPr>
          <p:nvPr>
            <p:ph type="body" sz="quarter" idx="24" hasCustomPrompt="1"/>
          </p:nvPr>
        </p:nvSpPr>
        <p:spPr>
          <a:xfrm>
            <a:off x="508000"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8240" y="1724024"/>
            <a:ext cx="5463646"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2" name="Text 1">
            <a:extLst>
              <a:ext uri="{FF2B5EF4-FFF2-40B4-BE49-F238E27FC236}">
                <a16:creationId xmlns:a16="http://schemas.microsoft.com/office/drawing/2014/main" id="{2949FD37-0749-945F-834F-877B2C076C6A}"/>
              </a:ext>
            </a:extLst>
          </p:cNvPr>
          <p:cNvSpPr>
            <a:spLocks noGrp="1"/>
          </p:cNvSpPr>
          <p:nvPr>
            <p:ph type="body" sz="quarter" idx="15" hasCustomPrompt="1"/>
          </p:nvPr>
        </p:nvSpPr>
        <p:spPr>
          <a:xfrm>
            <a:off x="1458912"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marL="0" indent="0">
              <a:spcAft>
                <a:spcPts val="400"/>
              </a:spcAft>
              <a:buFont typeface="Arial" panose="020B0604020202020204" pitchFamily="34" charset="0"/>
              <a:buNone/>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buFont typeface="+mj-lt"/>
              <a:buAutoNum type="arabicPeriod"/>
              <a:defRPr lang="en-GB" sz="1200" b="0" dirty="0">
                <a:solidFill>
                  <a:schemeClr val="tx1"/>
                </a:solidFill>
              </a:defRPr>
            </a:lvl8pPr>
            <a:lvl9pPr marL="360000" indent="-180000">
              <a:spcAft>
                <a:spcPts val="0"/>
              </a:spcAft>
              <a:buFont typeface="+mj-lt"/>
              <a:buAutoNum type="alphaLcPeriod"/>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7" name="Picture Placeholder 10">
            <a:extLst>
              <a:ext uri="{FF2B5EF4-FFF2-40B4-BE49-F238E27FC236}">
                <a16:creationId xmlns:a16="http://schemas.microsoft.com/office/drawing/2014/main" id="{4949B985-57F5-B0CC-EEEB-59E9F1B13F34}"/>
              </a:ext>
            </a:extLst>
          </p:cNvPr>
          <p:cNvSpPr>
            <a:spLocks noGrp="1" noChangeAspect="1"/>
          </p:cNvSpPr>
          <p:nvPr>
            <p:ph type="pic" sz="quarter" idx="18" hasCustomPrompt="1"/>
          </p:nvPr>
        </p:nvSpPr>
        <p:spPr>
          <a:xfrm>
            <a:off x="633120" y="184979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9" name="Text Placeholder 28">
            <a:extLst>
              <a:ext uri="{FF2B5EF4-FFF2-40B4-BE49-F238E27FC236}">
                <a16:creationId xmlns:a16="http://schemas.microsoft.com/office/drawing/2014/main" id="{DCB984E8-2180-87AE-F038-4A3C23A80080}"/>
              </a:ext>
            </a:extLst>
          </p:cNvPr>
          <p:cNvSpPr>
            <a:spLocks noGrp="1" noChangeAspect="1"/>
          </p:cNvSpPr>
          <p:nvPr>
            <p:ph type="body" sz="quarter" idx="25" hasCustomPrompt="1"/>
          </p:nvPr>
        </p:nvSpPr>
        <p:spPr>
          <a:xfrm>
            <a:off x="3373438"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dirty="0"/>
            </a:lvl1pPr>
          </a:lstStyle>
          <a:p>
            <a:pPr lvl="0"/>
            <a:r>
              <a:rPr lang="en-GB" dirty="0"/>
              <a:t> </a:t>
            </a:r>
          </a:p>
        </p:txBody>
      </p:sp>
      <p:sp>
        <p:nvSpPr>
          <p:cNvPr id="30" name="Text 1">
            <a:extLst>
              <a:ext uri="{FF2B5EF4-FFF2-40B4-BE49-F238E27FC236}">
                <a16:creationId xmlns:a16="http://schemas.microsoft.com/office/drawing/2014/main" id="{8C74CE68-8E06-448F-1AC9-209DF427BF63}"/>
              </a:ext>
            </a:extLst>
          </p:cNvPr>
          <p:cNvSpPr>
            <a:spLocks noGrp="1"/>
          </p:cNvSpPr>
          <p:nvPr>
            <p:ph type="body" sz="quarter" idx="26" hasCustomPrompt="1"/>
          </p:nvPr>
        </p:nvSpPr>
        <p:spPr>
          <a:xfrm>
            <a:off x="4324350"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marL="0" indent="0">
              <a:spcAft>
                <a:spcPts val="400"/>
              </a:spcAft>
              <a:buFont typeface="Arial" panose="020B0604020202020204" pitchFamily="34" charset="0"/>
              <a:buNone/>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1" name="Picture Placeholder 10">
            <a:extLst>
              <a:ext uri="{FF2B5EF4-FFF2-40B4-BE49-F238E27FC236}">
                <a16:creationId xmlns:a16="http://schemas.microsoft.com/office/drawing/2014/main" id="{6F73E224-EE96-96BD-4FB2-C3AFA77AB809}"/>
              </a:ext>
            </a:extLst>
          </p:cNvPr>
          <p:cNvSpPr>
            <a:spLocks noGrp="1" noChangeAspect="1"/>
          </p:cNvSpPr>
          <p:nvPr>
            <p:ph type="pic" sz="quarter" idx="27" hasCustomPrompt="1"/>
          </p:nvPr>
        </p:nvSpPr>
        <p:spPr>
          <a:xfrm>
            <a:off x="3498558" y="184979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32" name="Text Placeholder 31">
            <a:extLst>
              <a:ext uri="{FF2B5EF4-FFF2-40B4-BE49-F238E27FC236}">
                <a16:creationId xmlns:a16="http://schemas.microsoft.com/office/drawing/2014/main" id="{F955B085-787E-7CE6-2CC7-EF4E2F7460B9}"/>
              </a:ext>
            </a:extLst>
          </p:cNvPr>
          <p:cNvSpPr>
            <a:spLocks noGrp="1" noChangeAspect="1"/>
          </p:cNvSpPr>
          <p:nvPr>
            <p:ph type="body" sz="quarter" idx="28" hasCustomPrompt="1"/>
          </p:nvPr>
        </p:nvSpPr>
        <p:spPr>
          <a:xfrm>
            <a:off x="508000"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3" name="Text 1">
            <a:extLst>
              <a:ext uri="{FF2B5EF4-FFF2-40B4-BE49-F238E27FC236}">
                <a16:creationId xmlns:a16="http://schemas.microsoft.com/office/drawing/2014/main" id="{F7D63918-335B-89B5-9CAD-613E0276C8EE}"/>
              </a:ext>
            </a:extLst>
          </p:cNvPr>
          <p:cNvSpPr>
            <a:spLocks noGrp="1"/>
          </p:cNvSpPr>
          <p:nvPr>
            <p:ph type="body" sz="quarter" idx="29" hasCustomPrompt="1"/>
          </p:nvPr>
        </p:nvSpPr>
        <p:spPr>
          <a:xfrm>
            <a:off x="1458912"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4" name="Picture Placeholder 10">
            <a:extLst>
              <a:ext uri="{FF2B5EF4-FFF2-40B4-BE49-F238E27FC236}">
                <a16:creationId xmlns:a16="http://schemas.microsoft.com/office/drawing/2014/main" id="{43EC35B7-D6A4-BE47-941F-73AD353D872C}"/>
              </a:ext>
            </a:extLst>
          </p:cNvPr>
          <p:cNvSpPr>
            <a:spLocks noGrp="1" noChangeAspect="1"/>
          </p:cNvSpPr>
          <p:nvPr>
            <p:ph type="pic" sz="quarter" idx="30" hasCustomPrompt="1"/>
          </p:nvPr>
        </p:nvSpPr>
        <p:spPr>
          <a:xfrm>
            <a:off x="633120" y="304994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35" name="Text Placeholder 34">
            <a:extLst>
              <a:ext uri="{FF2B5EF4-FFF2-40B4-BE49-F238E27FC236}">
                <a16:creationId xmlns:a16="http://schemas.microsoft.com/office/drawing/2014/main" id="{10AB073F-F602-CDC4-A47A-5393E55103D7}"/>
              </a:ext>
            </a:extLst>
          </p:cNvPr>
          <p:cNvSpPr>
            <a:spLocks noGrp="1" noChangeAspect="1"/>
          </p:cNvSpPr>
          <p:nvPr>
            <p:ph type="body" sz="quarter" idx="31" hasCustomPrompt="1"/>
          </p:nvPr>
        </p:nvSpPr>
        <p:spPr>
          <a:xfrm>
            <a:off x="3373438"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6" name="Text 1">
            <a:extLst>
              <a:ext uri="{FF2B5EF4-FFF2-40B4-BE49-F238E27FC236}">
                <a16:creationId xmlns:a16="http://schemas.microsoft.com/office/drawing/2014/main" id="{D3750153-55D7-EF80-D769-656234795748}"/>
              </a:ext>
            </a:extLst>
          </p:cNvPr>
          <p:cNvSpPr>
            <a:spLocks noGrp="1"/>
          </p:cNvSpPr>
          <p:nvPr>
            <p:ph type="body" sz="quarter" idx="32" hasCustomPrompt="1"/>
          </p:nvPr>
        </p:nvSpPr>
        <p:spPr>
          <a:xfrm>
            <a:off x="4324350"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7" name="Picture Placeholder 10">
            <a:extLst>
              <a:ext uri="{FF2B5EF4-FFF2-40B4-BE49-F238E27FC236}">
                <a16:creationId xmlns:a16="http://schemas.microsoft.com/office/drawing/2014/main" id="{25B616FE-BB55-32C3-23A9-29C476B9F68C}"/>
              </a:ext>
            </a:extLst>
          </p:cNvPr>
          <p:cNvSpPr>
            <a:spLocks noGrp="1" noChangeAspect="1"/>
          </p:cNvSpPr>
          <p:nvPr>
            <p:ph type="pic" sz="quarter" idx="33" hasCustomPrompt="1"/>
          </p:nvPr>
        </p:nvSpPr>
        <p:spPr>
          <a:xfrm>
            <a:off x="3498558" y="304994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44" name="Text Placeholder 43">
            <a:extLst>
              <a:ext uri="{FF2B5EF4-FFF2-40B4-BE49-F238E27FC236}">
                <a16:creationId xmlns:a16="http://schemas.microsoft.com/office/drawing/2014/main" id="{1A7BCA48-7247-3D86-50FF-747CD4C23227}"/>
              </a:ext>
            </a:extLst>
          </p:cNvPr>
          <p:cNvSpPr>
            <a:spLocks noGrp="1" noChangeAspect="1"/>
          </p:cNvSpPr>
          <p:nvPr>
            <p:ph type="body" sz="quarter" idx="34" hasCustomPrompt="1"/>
          </p:nvPr>
        </p:nvSpPr>
        <p:spPr>
          <a:xfrm>
            <a:off x="508000"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45" name="Text 1">
            <a:extLst>
              <a:ext uri="{FF2B5EF4-FFF2-40B4-BE49-F238E27FC236}">
                <a16:creationId xmlns:a16="http://schemas.microsoft.com/office/drawing/2014/main" id="{277028E0-E7FB-1413-A3F7-34F61F1A9CF8}"/>
              </a:ext>
            </a:extLst>
          </p:cNvPr>
          <p:cNvSpPr>
            <a:spLocks noGrp="1"/>
          </p:cNvSpPr>
          <p:nvPr>
            <p:ph type="body" sz="quarter" idx="35" hasCustomPrompt="1"/>
          </p:nvPr>
        </p:nvSpPr>
        <p:spPr>
          <a:xfrm>
            <a:off x="1458912"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6" name="Picture Placeholder 10">
            <a:extLst>
              <a:ext uri="{FF2B5EF4-FFF2-40B4-BE49-F238E27FC236}">
                <a16:creationId xmlns:a16="http://schemas.microsoft.com/office/drawing/2014/main" id="{4A3E7866-088B-5983-93F9-FC3A1D9EB152}"/>
              </a:ext>
            </a:extLst>
          </p:cNvPr>
          <p:cNvSpPr>
            <a:spLocks noGrp="1" noChangeAspect="1"/>
          </p:cNvSpPr>
          <p:nvPr>
            <p:ph type="pic" sz="quarter" idx="36" hasCustomPrompt="1"/>
          </p:nvPr>
        </p:nvSpPr>
        <p:spPr>
          <a:xfrm>
            <a:off x="633120" y="4275492"/>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47" name="Text Placeholder 46">
            <a:extLst>
              <a:ext uri="{FF2B5EF4-FFF2-40B4-BE49-F238E27FC236}">
                <a16:creationId xmlns:a16="http://schemas.microsoft.com/office/drawing/2014/main" id="{9EB92709-E853-D8A4-AD14-AE75C0C5D89E}"/>
              </a:ext>
            </a:extLst>
          </p:cNvPr>
          <p:cNvSpPr>
            <a:spLocks noGrp="1" noChangeAspect="1"/>
          </p:cNvSpPr>
          <p:nvPr>
            <p:ph type="body" sz="quarter" idx="37" hasCustomPrompt="1"/>
          </p:nvPr>
        </p:nvSpPr>
        <p:spPr>
          <a:xfrm>
            <a:off x="3373438"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48" name="Text 1">
            <a:extLst>
              <a:ext uri="{FF2B5EF4-FFF2-40B4-BE49-F238E27FC236}">
                <a16:creationId xmlns:a16="http://schemas.microsoft.com/office/drawing/2014/main" id="{29BA12A9-6E38-F618-BB44-FBF193B6B84C}"/>
              </a:ext>
            </a:extLst>
          </p:cNvPr>
          <p:cNvSpPr>
            <a:spLocks noGrp="1"/>
          </p:cNvSpPr>
          <p:nvPr>
            <p:ph type="body" sz="quarter" idx="38" hasCustomPrompt="1"/>
          </p:nvPr>
        </p:nvSpPr>
        <p:spPr>
          <a:xfrm>
            <a:off x="4324350"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9" name="Picture Placeholder 10">
            <a:extLst>
              <a:ext uri="{FF2B5EF4-FFF2-40B4-BE49-F238E27FC236}">
                <a16:creationId xmlns:a16="http://schemas.microsoft.com/office/drawing/2014/main" id="{1671D716-8844-F63D-8C7D-71BFEA3BBADD}"/>
              </a:ext>
            </a:extLst>
          </p:cNvPr>
          <p:cNvSpPr>
            <a:spLocks noGrp="1" noChangeAspect="1"/>
          </p:cNvSpPr>
          <p:nvPr>
            <p:ph type="pic" sz="quarter" idx="39" hasCustomPrompt="1"/>
          </p:nvPr>
        </p:nvSpPr>
        <p:spPr>
          <a:xfrm>
            <a:off x="3498558" y="4275492"/>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6" name="Footer">
            <a:extLst>
              <a:ext uri="{FF2B5EF4-FFF2-40B4-BE49-F238E27FC236}">
                <a16:creationId xmlns:a16="http://schemas.microsoft.com/office/drawing/2014/main" id="{586F4E90-5CE2-9070-BE4D-856C2FB69DBD}"/>
              </a:ext>
            </a:extLst>
          </p:cNvPr>
          <p:cNvSpPr>
            <a:spLocks noGrp="1"/>
          </p:cNvSpPr>
          <p:nvPr>
            <p:ph type="ftr" sz="quarter" idx="40"/>
          </p:nvPr>
        </p:nvSpPr>
        <p:spPr/>
        <p:txBody>
          <a:bodyPr/>
          <a:lstStyle/>
          <a:p>
            <a:endParaRPr lang="en-GB" dirty="0"/>
          </a:p>
        </p:txBody>
      </p:sp>
      <p:sp>
        <p:nvSpPr>
          <p:cNvPr id="9" name="SlideNumber">
            <a:extLst>
              <a:ext uri="{FF2B5EF4-FFF2-40B4-BE49-F238E27FC236}">
                <a16:creationId xmlns:a16="http://schemas.microsoft.com/office/drawing/2014/main" id="{9EF20418-F7FE-34E2-E9D7-DD620772EA62}"/>
              </a:ext>
            </a:extLst>
          </p:cNvPr>
          <p:cNvSpPr>
            <a:spLocks noGrp="1"/>
          </p:cNvSpPr>
          <p:nvPr>
            <p:ph type="sldNum" sz="quarter" idx="41"/>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418A4D13-795C-77CA-A4FC-198FDFC3D44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ACFAABED-9630-AB98-D5FE-CB72405322E0}"/>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1419368341"/>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icons with imag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EC4F705-AFB3-2AE2-FBD5-ABC87FC05E3F}"/>
              </a:ext>
            </a:extLst>
          </p:cNvPr>
          <p:cNvSpPr>
            <a:spLocks noGrp="1"/>
          </p:cNvSpPr>
          <p:nvPr>
            <p:ph type="body" sz="quarter" idx="24" hasCustomPrompt="1"/>
          </p:nvPr>
        </p:nvSpPr>
        <p:spPr>
          <a:xfrm>
            <a:off x="508000"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dirty="0"/>
            </a:lvl1pPr>
          </a:lstStyle>
          <a:p>
            <a:pPr lvl="0"/>
            <a:r>
              <a:rPr lang="en-GB" dirty="0"/>
              <a:t> </a:t>
            </a:r>
          </a:p>
        </p:txBody>
      </p:sp>
      <p:sp>
        <p:nvSpPr>
          <p:cNvPr id="3" name="Title"/>
          <p:cNvSpPr>
            <a:spLocks noGrp="1"/>
          </p:cNvSpPr>
          <p:nvPr>
            <p:ph type="title"/>
          </p:nvPr>
        </p:nvSpPr>
        <p:spPr/>
        <p:txBody>
          <a:bodyPr/>
          <a:lstStyle/>
          <a:p>
            <a:r>
              <a:rPr lang="tr-TR"/>
              <a:t>Asıl başlık stilini düzenlemek için tıklayın</a:t>
            </a:r>
            <a:endParaRPr lang="en-GB" dirty="0"/>
          </a:p>
        </p:txBody>
      </p:sp>
      <p:sp>
        <p:nvSpPr>
          <p:cNvPr id="2" name="Text 1">
            <a:extLst>
              <a:ext uri="{FF2B5EF4-FFF2-40B4-BE49-F238E27FC236}">
                <a16:creationId xmlns:a16="http://schemas.microsoft.com/office/drawing/2014/main" id="{2949FD37-0749-945F-834F-877B2C076C6A}"/>
              </a:ext>
            </a:extLst>
          </p:cNvPr>
          <p:cNvSpPr>
            <a:spLocks noGrp="1"/>
          </p:cNvSpPr>
          <p:nvPr>
            <p:ph type="body" sz="quarter" idx="15" hasCustomPrompt="1"/>
          </p:nvPr>
        </p:nvSpPr>
        <p:spPr>
          <a:xfrm>
            <a:off x="1458912"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7" name="Picture Placeholder 10">
            <a:extLst>
              <a:ext uri="{FF2B5EF4-FFF2-40B4-BE49-F238E27FC236}">
                <a16:creationId xmlns:a16="http://schemas.microsoft.com/office/drawing/2014/main" id="{4949B985-57F5-B0CC-EEEB-59E9F1B13F34}"/>
              </a:ext>
            </a:extLst>
          </p:cNvPr>
          <p:cNvSpPr>
            <a:spLocks noGrp="1"/>
          </p:cNvSpPr>
          <p:nvPr>
            <p:ph type="pic" sz="quarter" idx="18" hasCustomPrompt="1"/>
          </p:nvPr>
        </p:nvSpPr>
        <p:spPr>
          <a:xfrm>
            <a:off x="633120" y="184979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29" name="Text Placeholder 28">
            <a:extLst>
              <a:ext uri="{FF2B5EF4-FFF2-40B4-BE49-F238E27FC236}">
                <a16:creationId xmlns:a16="http://schemas.microsoft.com/office/drawing/2014/main" id="{DCB984E8-2180-87AE-F038-4A3C23A80080}"/>
              </a:ext>
            </a:extLst>
          </p:cNvPr>
          <p:cNvSpPr>
            <a:spLocks noGrp="1"/>
          </p:cNvSpPr>
          <p:nvPr>
            <p:ph type="body" sz="quarter" idx="25" hasCustomPrompt="1"/>
          </p:nvPr>
        </p:nvSpPr>
        <p:spPr>
          <a:xfrm>
            <a:off x="3373438"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0" name="Text 1">
            <a:extLst>
              <a:ext uri="{FF2B5EF4-FFF2-40B4-BE49-F238E27FC236}">
                <a16:creationId xmlns:a16="http://schemas.microsoft.com/office/drawing/2014/main" id="{8C74CE68-8E06-448F-1AC9-209DF427BF63}"/>
              </a:ext>
            </a:extLst>
          </p:cNvPr>
          <p:cNvSpPr>
            <a:spLocks noGrp="1"/>
          </p:cNvSpPr>
          <p:nvPr>
            <p:ph type="body" sz="quarter" idx="26" hasCustomPrompt="1"/>
          </p:nvPr>
        </p:nvSpPr>
        <p:spPr>
          <a:xfrm>
            <a:off x="4324350"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1" name="Picture Placeholder 10">
            <a:extLst>
              <a:ext uri="{FF2B5EF4-FFF2-40B4-BE49-F238E27FC236}">
                <a16:creationId xmlns:a16="http://schemas.microsoft.com/office/drawing/2014/main" id="{6F73E224-EE96-96BD-4FB2-C3AFA77AB809}"/>
              </a:ext>
            </a:extLst>
          </p:cNvPr>
          <p:cNvSpPr>
            <a:spLocks noGrp="1"/>
          </p:cNvSpPr>
          <p:nvPr>
            <p:ph type="pic" sz="quarter" idx="27" hasCustomPrompt="1"/>
          </p:nvPr>
        </p:nvSpPr>
        <p:spPr>
          <a:xfrm>
            <a:off x="3498558" y="184979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32" name="Text Placeholder 31">
            <a:extLst>
              <a:ext uri="{FF2B5EF4-FFF2-40B4-BE49-F238E27FC236}">
                <a16:creationId xmlns:a16="http://schemas.microsoft.com/office/drawing/2014/main" id="{F955B085-787E-7CE6-2CC7-EF4E2F7460B9}"/>
              </a:ext>
            </a:extLst>
          </p:cNvPr>
          <p:cNvSpPr>
            <a:spLocks noGrp="1"/>
          </p:cNvSpPr>
          <p:nvPr>
            <p:ph type="body" sz="quarter" idx="28" hasCustomPrompt="1"/>
          </p:nvPr>
        </p:nvSpPr>
        <p:spPr>
          <a:xfrm>
            <a:off x="508000"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3" name="Text 1">
            <a:extLst>
              <a:ext uri="{FF2B5EF4-FFF2-40B4-BE49-F238E27FC236}">
                <a16:creationId xmlns:a16="http://schemas.microsoft.com/office/drawing/2014/main" id="{F7D63918-335B-89B5-9CAD-613E0276C8EE}"/>
              </a:ext>
            </a:extLst>
          </p:cNvPr>
          <p:cNvSpPr>
            <a:spLocks noGrp="1"/>
          </p:cNvSpPr>
          <p:nvPr>
            <p:ph type="body" sz="quarter" idx="29" hasCustomPrompt="1"/>
          </p:nvPr>
        </p:nvSpPr>
        <p:spPr>
          <a:xfrm>
            <a:off x="1458912"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4" name="Picture Placeholder 10">
            <a:extLst>
              <a:ext uri="{FF2B5EF4-FFF2-40B4-BE49-F238E27FC236}">
                <a16:creationId xmlns:a16="http://schemas.microsoft.com/office/drawing/2014/main" id="{43EC35B7-D6A4-BE47-941F-73AD353D872C}"/>
              </a:ext>
            </a:extLst>
          </p:cNvPr>
          <p:cNvSpPr>
            <a:spLocks noGrp="1"/>
          </p:cNvSpPr>
          <p:nvPr>
            <p:ph type="pic" sz="quarter" idx="30" hasCustomPrompt="1"/>
          </p:nvPr>
        </p:nvSpPr>
        <p:spPr>
          <a:xfrm>
            <a:off x="633120" y="304994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35" name="Text Placeholder 34">
            <a:extLst>
              <a:ext uri="{FF2B5EF4-FFF2-40B4-BE49-F238E27FC236}">
                <a16:creationId xmlns:a16="http://schemas.microsoft.com/office/drawing/2014/main" id="{10AB073F-F602-CDC4-A47A-5393E55103D7}"/>
              </a:ext>
            </a:extLst>
          </p:cNvPr>
          <p:cNvSpPr>
            <a:spLocks noGrp="1"/>
          </p:cNvSpPr>
          <p:nvPr>
            <p:ph type="body" sz="quarter" idx="31" hasCustomPrompt="1"/>
          </p:nvPr>
        </p:nvSpPr>
        <p:spPr>
          <a:xfrm>
            <a:off x="3373438"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36" name="Text 1">
            <a:extLst>
              <a:ext uri="{FF2B5EF4-FFF2-40B4-BE49-F238E27FC236}">
                <a16:creationId xmlns:a16="http://schemas.microsoft.com/office/drawing/2014/main" id="{D3750153-55D7-EF80-D769-656234795748}"/>
              </a:ext>
            </a:extLst>
          </p:cNvPr>
          <p:cNvSpPr>
            <a:spLocks noGrp="1"/>
          </p:cNvSpPr>
          <p:nvPr>
            <p:ph type="body" sz="quarter" idx="32" hasCustomPrompt="1"/>
          </p:nvPr>
        </p:nvSpPr>
        <p:spPr>
          <a:xfrm>
            <a:off x="4324350"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37" name="Picture Placeholder 10">
            <a:extLst>
              <a:ext uri="{FF2B5EF4-FFF2-40B4-BE49-F238E27FC236}">
                <a16:creationId xmlns:a16="http://schemas.microsoft.com/office/drawing/2014/main" id="{25B616FE-BB55-32C3-23A9-29C476B9F68C}"/>
              </a:ext>
            </a:extLst>
          </p:cNvPr>
          <p:cNvSpPr>
            <a:spLocks noGrp="1"/>
          </p:cNvSpPr>
          <p:nvPr>
            <p:ph type="pic" sz="quarter" idx="33" hasCustomPrompt="1"/>
          </p:nvPr>
        </p:nvSpPr>
        <p:spPr>
          <a:xfrm>
            <a:off x="3498558" y="3049941"/>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44" name="Text Placeholder 43">
            <a:extLst>
              <a:ext uri="{FF2B5EF4-FFF2-40B4-BE49-F238E27FC236}">
                <a16:creationId xmlns:a16="http://schemas.microsoft.com/office/drawing/2014/main" id="{1A7BCA48-7247-3D86-50FF-747CD4C23227}"/>
              </a:ext>
            </a:extLst>
          </p:cNvPr>
          <p:cNvSpPr>
            <a:spLocks noGrp="1"/>
          </p:cNvSpPr>
          <p:nvPr>
            <p:ph type="body" sz="quarter" idx="34" hasCustomPrompt="1"/>
          </p:nvPr>
        </p:nvSpPr>
        <p:spPr>
          <a:xfrm>
            <a:off x="508000"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45" name="Text 1">
            <a:extLst>
              <a:ext uri="{FF2B5EF4-FFF2-40B4-BE49-F238E27FC236}">
                <a16:creationId xmlns:a16="http://schemas.microsoft.com/office/drawing/2014/main" id="{277028E0-E7FB-1413-A3F7-34F61F1A9CF8}"/>
              </a:ext>
            </a:extLst>
          </p:cNvPr>
          <p:cNvSpPr>
            <a:spLocks noGrp="1"/>
          </p:cNvSpPr>
          <p:nvPr>
            <p:ph type="body" sz="quarter" idx="35" hasCustomPrompt="1"/>
          </p:nvPr>
        </p:nvSpPr>
        <p:spPr>
          <a:xfrm>
            <a:off x="1458912"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6" name="Picture Placeholder 10">
            <a:extLst>
              <a:ext uri="{FF2B5EF4-FFF2-40B4-BE49-F238E27FC236}">
                <a16:creationId xmlns:a16="http://schemas.microsoft.com/office/drawing/2014/main" id="{4A3E7866-088B-5983-93F9-FC3A1D9EB152}"/>
              </a:ext>
            </a:extLst>
          </p:cNvPr>
          <p:cNvSpPr>
            <a:spLocks noGrp="1"/>
          </p:cNvSpPr>
          <p:nvPr>
            <p:ph type="pic" sz="quarter" idx="36" hasCustomPrompt="1"/>
          </p:nvPr>
        </p:nvSpPr>
        <p:spPr>
          <a:xfrm>
            <a:off x="633120" y="4275492"/>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47" name="Text Placeholder 46">
            <a:extLst>
              <a:ext uri="{FF2B5EF4-FFF2-40B4-BE49-F238E27FC236}">
                <a16:creationId xmlns:a16="http://schemas.microsoft.com/office/drawing/2014/main" id="{9EB92709-E853-D8A4-AD14-AE75C0C5D89E}"/>
              </a:ext>
            </a:extLst>
          </p:cNvPr>
          <p:cNvSpPr>
            <a:spLocks noGrp="1"/>
          </p:cNvSpPr>
          <p:nvPr>
            <p:ph type="body" sz="quarter" idx="37" hasCustomPrompt="1"/>
          </p:nvPr>
        </p:nvSpPr>
        <p:spPr>
          <a:xfrm>
            <a:off x="3373438"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dirty="0"/>
              <a:t> </a:t>
            </a:r>
          </a:p>
        </p:txBody>
      </p:sp>
      <p:sp>
        <p:nvSpPr>
          <p:cNvPr id="48" name="Text 1">
            <a:extLst>
              <a:ext uri="{FF2B5EF4-FFF2-40B4-BE49-F238E27FC236}">
                <a16:creationId xmlns:a16="http://schemas.microsoft.com/office/drawing/2014/main" id="{29BA12A9-6E38-F618-BB44-FBF193B6B84C}"/>
              </a:ext>
            </a:extLst>
          </p:cNvPr>
          <p:cNvSpPr>
            <a:spLocks noGrp="1"/>
          </p:cNvSpPr>
          <p:nvPr>
            <p:ph type="body" sz="quarter" idx="38" hasCustomPrompt="1"/>
          </p:nvPr>
        </p:nvSpPr>
        <p:spPr>
          <a:xfrm>
            <a:off x="4324350"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9" name="Picture Placeholder 10">
            <a:extLst>
              <a:ext uri="{FF2B5EF4-FFF2-40B4-BE49-F238E27FC236}">
                <a16:creationId xmlns:a16="http://schemas.microsoft.com/office/drawing/2014/main" id="{1671D716-8844-F63D-8C7D-71BFEA3BBADD}"/>
              </a:ext>
            </a:extLst>
          </p:cNvPr>
          <p:cNvSpPr>
            <a:spLocks noGrp="1"/>
          </p:cNvSpPr>
          <p:nvPr>
            <p:ph type="pic" sz="quarter" idx="39" hasCustomPrompt="1"/>
          </p:nvPr>
        </p:nvSpPr>
        <p:spPr>
          <a:xfrm>
            <a:off x="3498558" y="4275492"/>
            <a:ext cx="539044" cy="539043"/>
          </a:xfrm>
          <a:prstGeom prst="rect">
            <a:avLst/>
          </a:prstGeom>
          <a:noFill/>
          <a:ln>
            <a:noFill/>
          </a:ln>
        </p:spPr>
        <p:txBody>
          <a:bodyPr anchor="ctr"/>
          <a:lstStyle>
            <a:lvl1pPr marL="0" indent="0" algn="ctr">
              <a:buNone/>
              <a:defRPr sz="10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to add icon</a:t>
            </a:r>
          </a:p>
        </p:txBody>
      </p:sp>
      <p:sp>
        <p:nvSpPr>
          <p:cNvPr id="11" name="Picture Placeholder 10">
            <a:extLst>
              <a:ext uri="{FF2B5EF4-FFF2-40B4-BE49-F238E27FC236}">
                <a16:creationId xmlns:a16="http://schemas.microsoft.com/office/drawing/2014/main" id="{AFDDBDBB-B54F-6E93-96DA-103CCF1CF18C}"/>
              </a:ext>
            </a:extLst>
          </p:cNvPr>
          <p:cNvSpPr>
            <a:spLocks noGrp="1"/>
          </p:cNvSpPr>
          <p:nvPr>
            <p:ph type="pic" sz="quarter" idx="40" hasCustomPrompt="1"/>
          </p:nvPr>
        </p:nvSpPr>
        <p:spPr>
          <a:xfrm>
            <a:off x="6216650" y="1724025"/>
            <a:ext cx="5481863" cy="4260850"/>
          </a:xfrm>
          <a:custGeom>
            <a:avLst/>
            <a:gdLst>
              <a:gd name="connsiteX0" fmla="*/ 271224 w 5481863"/>
              <a:gd name="connsiteY0" fmla="*/ 0 h 4260850"/>
              <a:gd name="connsiteX1" fmla="*/ 1672709 w 5481863"/>
              <a:gd name="connsiteY1" fmla="*/ 0 h 4260850"/>
              <a:gd name="connsiteX2" fmla="*/ 3809155 w 5481863"/>
              <a:gd name="connsiteY2" fmla="*/ 0 h 4260850"/>
              <a:gd name="connsiteX3" fmla="*/ 5210640 w 5481863"/>
              <a:gd name="connsiteY3" fmla="*/ 0 h 4260850"/>
              <a:gd name="connsiteX4" fmla="*/ 5481863 w 5481863"/>
              <a:gd name="connsiteY4" fmla="*/ 271223 h 4260850"/>
              <a:gd name="connsiteX5" fmla="*/ 5481863 w 5481863"/>
              <a:gd name="connsiteY5" fmla="*/ 3989628 h 4260850"/>
              <a:gd name="connsiteX6" fmla="*/ 5210640 w 5481863"/>
              <a:gd name="connsiteY6" fmla="*/ 4260850 h 4260850"/>
              <a:gd name="connsiteX7" fmla="*/ 3809161 w 5481863"/>
              <a:gd name="connsiteY7" fmla="*/ 4260850 h 4260850"/>
              <a:gd name="connsiteX8" fmla="*/ 3809155 w 5481863"/>
              <a:gd name="connsiteY8" fmla="*/ 4260850 h 4260850"/>
              <a:gd name="connsiteX9" fmla="*/ 1619901 w 5481863"/>
              <a:gd name="connsiteY9" fmla="*/ 4260849 h 4260850"/>
              <a:gd name="connsiteX10" fmla="*/ 0 w 5481863"/>
              <a:gd name="connsiteY10" fmla="*/ 2640948 h 4260850"/>
              <a:gd name="connsiteX11" fmla="*/ 0 w 5481863"/>
              <a:gd name="connsiteY11" fmla="*/ 2139622 h 4260850"/>
              <a:gd name="connsiteX12" fmla="*/ 1 w 5481863"/>
              <a:gd name="connsiteY12" fmla="*/ 2139604 h 4260850"/>
              <a:gd name="connsiteX13" fmla="*/ 1 w 5481863"/>
              <a:gd name="connsiteY13" fmla="*/ 1896715 h 4260850"/>
              <a:gd name="connsiteX14" fmla="*/ 1 w 5481863"/>
              <a:gd name="connsiteY14" fmla="*/ 271223 h 4260850"/>
              <a:gd name="connsiteX15" fmla="*/ 271224 w 5481863"/>
              <a:gd name="connsiteY15" fmla="*/ 0 h 42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81863" h="4260850">
                <a:moveTo>
                  <a:pt x="271224" y="0"/>
                </a:moveTo>
                <a:lnTo>
                  <a:pt x="1672709" y="0"/>
                </a:lnTo>
                <a:lnTo>
                  <a:pt x="3809155" y="0"/>
                </a:lnTo>
                <a:lnTo>
                  <a:pt x="5210640" y="0"/>
                </a:lnTo>
                <a:cubicBezTo>
                  <a:pt x="5360432" y="0"/>
                  <a:pt x="5481863" y="121431"/>
                  <a:pt x="5481863" y="271223"/>
                </a:cubicBezTo>
                <a:lnTo>
                  <a:pt x="5481863" y="3989628"/>
                </a:lnTo>
                <a:cubicBezTo>
                  <a:pt x="5481863" y="4139419"/>
                  <a:pt x="5360432" y="4260850"/>
                  <a:pt x="5210640" y="4260850"/>
                </a:cubicBezTo>
                <a:lnTo>
                  <a:pt x="3809161" y="4260850"/>
                </a:lnTo>
                <a:lnTo>
                  <a:pt x="3809155" y="4260850"/>
                </a:lnTo>
                <a:lnTo>
                  <a:pt x="1619901" y="4260849"/>
                </a:lnTo>
                <a:cubicBezTo>
                  <a:pt x="725254" y="4260849"/>
                  <a:pt x="0" y="3535595"/>
                  <a:pt x="0" y="2640948"/>
                </a:cubicBezTo>
                <a:lnTo>
                  <a:pt x="0" y="2139622"/>
                </a:lnTo>
                <a:cubicBezTo>
                  <a:pt x="0" y="2139617"/>
                  <a:pt x="1" y="2139610"/>
                  <a:pt x="1" y="2139604"/>
                </a:cubicBezTo>
                <a:lnTo>
                  <a:pt x="1" y="1896715"/>
                </a:lnTo>
                <a:lnTo>
                  <a:pt x="1" y="271223"/>
                </a:lnTo>
                <a:cubicBezTo>
                  <a:pt x="1" y="121431"/>
                  <a:pt x="121432" y="0"/>
                  <a:pt x="271224" y="0"/>
                </a:cubicBezTo>
                <a:close/>
              </a:path>
            </a:pathLst>
          </a:custGeom>
          <a:solidFill>
            <a:schemeClr val="bg2"/>
          </a:solidFill>
        </p:spPr>
        <p:txBody>
          <a:bodyPr vert="horz" wrap="square" lIns="0" tIns="0" rIns="0" bIns="0" rtlCol="0" anchor="t"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6" name="Footer">
            <a:extLst>
              <a:ext uri="{FF2B5EF4-FFF2-40B4-BE49-F238E27FC236}">
                <a16:creationId xmlns:a16="http://schemas.microsoft.com/office/drawing/2014/main" id="{7C57FF6D-7F92-1378-61C2-90949DA5A56C}"/>
              </a:ext>
            </a:extLst>
          </p:cNvPr>
          <p:cNvSpPr>
            <a:spLocks noGrp="1"/>
          </p:cNvSpPr>
          <p:nvPr>
            <p:ph type="ftr" sz="quarter" idx="41"/>
          </p:nvPr>
        </p:nvSpPr>
        <p:spPr/>
        <p:txBody>
          <a:bodyPr/>
          <a:lstStyle/>
          <a:p>
            <a:endParaRPr lang="en-GB" dirty="0"/>
          </a:p>
        </p:txBody>
      </p:sp>
      <p:sp>
        <p:nvSpPr>
          <p:cNvPr id="9" name="SlideNumber">
            <a:extLst>
              <a:ext uri="{FF2B5EF4-FFF2-40B4-BE49-F238E27FC236}">
                <a16:creationId xmlns:a16="http://schemas.microsoft.com/office/drawing/2014/main" id="{6BEEA6E6-0118-24ED-4CE7-3C281204A3E8}"/>
              </a:ext>
            </a:extLst>
          </p:cNvPr>
          <p:cNvSpPr>
            <a:spLocks noGrp="1"/>
          </p:cNvSpPr>
          <p:nvPr>
            <p:ph type="sldNum" sz="quarter" idx="42"/>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D488BA68-A7C4-6624-5128-DBE33828309C}"/>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5" name="Rectangle 4">
            <a:extLst>
              <a:ext uri="{FF2B5EF4-FFF2-40B4-BE49-F238E27FC236}">
                <a16:creationId xmlns:a16="http://schemas.microsoft.com/office/drawing/2014/main" id="{9D36DCF0-3C91-2E97-44E4-1896857917D7}"/>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1127899849"/>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Heavy: Four columns with Header and Banner">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6F474FC-E4EB-CD83-0A4F-AD1662ACD32C}"/>
              </a:ext>
            </a:extLst>
          </p:cNvPr>
          <p:cNvSpPr>
            <a:spLocks noGrp="1"/>
          </p:cNvSpPr>
          <p:nvPr>
            <p:ph type="title"/>
          </p:nvPr>
        </p:nvSpPr>
        <p:spPr/>
        <p:txBody>
          <a:bodyPr/>
          <a:lstStyle/>
          <a:p>
            <a:r>
              <a:rPr lang="tr-TR"/>
              <a:t>Asıl başlık stilini düzenlemek için tıklayın</a:t>
            </a:r>
            <a:endParaRPr lang="en-GB" dirty="0"/>
          </a:p>
        </p:txBody>
      </p:sp>
      <p:sp>
        <p:nvSpPr>
          <p:cNvPr id="12" name="Text 1">
            <a:extLst>
              <a:ext uri="{FF2B5EF4-FFF2-40B4-BE49-F238E27FC236}">
                <a16:creationId xmlns:a16="http://schemas.microsoft.com/office/drawing/2014/main" id="{BAECF42E-FD59-D809-A82F-B2E219E4B112}"/>
              </a:ext>
            </a:extLst>
          </p:cNvPr>
          <p:cNvSpPr>
            <a:spLocks noGrp="1"/>
          </p:cNvSpPr>
          <p:nvPr>
            <p:ph type="body" sz="quarter" idx="15" hasCustomPrompt="1"/>
          </p:nvPr>
        </p:nvSpPr>
        <p:spPr>
          <a:xfrm>
            <a:off x="508001"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4" name="Text 1">
            <a:extLst>
              <a:ext uri="{FF2B5EF4-FFF2-40B4-BE49-F238E27FC236}">
                <a16:creationId xmlns:a16="http://schemas.microsoft.com/office/drawing/2014/main" id="{EA38B840-8B22-DF9F-E9B2-3A822CFF3EE9}"/>
              </a:ext>
            </a:extLst>
          </p:cNvPr>
          <p:cNvSpPr>
            <a:spLocks noGrp="1"/>
          </p:cNvSpPr>
          <p:nvPr>
            <p:ph type="body" sz="quarter" idx="17" hasCustomPrompt="1"/>
          </p:nvPr>
        </p:nvSpPr>
        <p:spPr>
          <a:xfrm>
            <a:off x="3363384"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6" name="Text 1">
            <a:extLst>
              <a:ext uri="{FF2B5EF4-FFF2-40B4-BE49-F238E27FC236}">
                <a16:creationId xmlns:a16="http://schemas.microsoft.com/office/drawing/2014/main" id="{794132B6-137E-0DD3-E988-6236C8D264CA}"/>
              </a:ext>
            </a:extLst>
          </p:cNvPr>
          <p:cNvSpPr>
            <a:spLocks noGrp="1"/>
          </p:cNvSpPr>
          <p:nvPr>
            <p:ph type="body" sz="quarter" idx="19" hasCustomPrompt="1"/>
          </p:nvPr>
        </p:nvSpPr>
        <p:spPr>
          <a:xfrm>
            <a:off x="6218767"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8" name="Text 1">
            <a:extLst>
              <a:ext uri="{FF2B5EF4-FFF2-40B4-BE49-F238E27FC236}">
                <a16:creationId xmlns:a16="http://schemas.microsoft.com/office/drawing/2014/main" id="{FCC25EE5-EBA4-7260-6D99-656309E62D9F}"/>
              </a:ext>
            </a:extLst>
          </p:cNvPr>
          <p:cNvSpPr>
            <a:spLocks noGrp="1"/>
          </p:cNvSpPr>
          <p:nvPr>
            <p:ph type="body" sz="quarter" idx="21" hasCustomPrompt="1"/>
          </p:nvPr>
        </p:nvSpPr>
        <p:spPr>
          <a:xfrm>
            <a:off x="9074150"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Text 1">
            <a:extLst>
              <a:ext uri="{FF2B5EF4-FFF2-40B4-BE49-F238E27FC236}">
                <a16:creationId xmlns:a16="http://schemas.microsoft.com/office/drawing/2014/main" id="{B482A635-305C-A813-4FC1-2CD06AF045C2}"/>
              </a:ext>
            </a:extLst>
          </p:cNvPr>
          <p:cNvSpPr>
            <a:spLocks noGrp="1"/>
          </p:cNvSpPr>
          <p:nvPr>
            <p:ph type="body" sz="quarter" idx="22" hasCustomPrompt="1"/>
          </p:nvPr>
        </p:nvSpPr>
        <p:spPr>
          <a:xfrm>
            <a:off x="508001" y="1724026"/>
            <a:ext cx="11175999" cy="489490"/>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 name="Picture Placeholder 8">
            <a:extLst>
              <a:ext uri="{FF2B5EF4-FFF2-40B4-BE49-F238E27FC236}">
                <a16:creationId xmlns:a16="http://schemas.microsoft.com/office/drawing/2014/main" id="{D2D9D3FD-940D-E4F4-C51B-784EC5879B51}"/>
              </a:ext>
            </a:extLst>
          </p:cNvPr>
          <p:cNvSpPr>
            <a:spLocks noGrp="1"/>
          </p:cNvSpPr>
          <p:nvPr>
            <p:ph type="pic" sz="quarter" idx="23" hasCustomPrompt="1"/>
          </p:nvPr>
        </p:nvSpPr>
        <p:spPr>
          <a:xfrm>
            <a:off x="507999" y="2456941"/>
            <a:ext cx="11176001" cy="1457834"/>
          </a:xfrm>
          <a:prstGeom prst="rect">
            <a:avLst/>
          </a:prstGeom>
          <a:solidFill>
            <a:schemeClr val="bg2"/>
          </a:solidFill>
        </p:spPr>
        <p:txBody>
          <a:bodyPr vert="horz" wrap="square" lIns="0" tIns="0" rIns="0" bIns="0" rtlCol="0" anchor="t" anchorCtr="0">
            <a:noAutofit/>
          </a:bodyPr>
          <a:lstStyle>
            <a:lvl1pPr marL="0" indent="0" algn="ctr">
              <a:buNone/>
              <a:defRPr lang="en-GB" sz="20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6" name="Footer">
            <a:extLst>
              <a:ext uri="{FF2B5EF4-FFF2-40B4-BE49-F238E27FC236}">
                <a16:creationId xmlns:a16="http://schemas.microsoft.com/office/drawing/2014/main" id="{AEDD03A8-45A7-F009-33CD-70652AAD1EC5}"/>
              </a:ext>
            </a:extLst>
          </p:cNvPr>
          <p:cNvSpPr>
            <a:spLocks noGrp="1"/>
          </p:cNvSpPr>
          <p:nvPr>
            <p:ph type="ftr" sz="quarter" idx="24"/>
          </p:nvPr>
        </p:nvSpPr>
        <p:spPr/>
        <p:txBody>
          <a:bodyPr/>
          <a:lstStyle/>
          <a:p>
            <a:endParaRPr lang="en-GB" dirty="0"/>
          </a:p>
        </p:txBody>
      </p:sp>
      <p:sp>
        <p:nvSpPr>
          <p:cNvPr id="7" name="SlideNumber">
            <a:extLst>
              <a:ext uri="{FF2B5EF4-FFF2-40B4-BE49-F238E27FC236}">
                <a16:creationId xmlns:a16="http://schemas.microsoft.com/office/drawing/2014/main" id="{DF042032-C6EC-5CF4-0D8F-64A9A61A4562}"/>
              </a:ext>
            </a:extLst>
          </p:cNvPr>
          <p:cNvSpPr>
            <a:spLocks noGrp="1"/>
          </p:cNvSpPr>
          <p:nvPr>
            <p:ph type="sldNum" sz="quarter" idx="25"/>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CD906D69-F981-0E0E-D2E6-2F42AE6C95A5}"/>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230557491"/>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Heavy: Three columns with Large Header">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6F474FC-E4EB-CD83-0A4F-AD1662ACD32C}"/>
              </a:ext>
            </a:extLst>
          </p:cNvPr>
          <p:cNvSpPr>
            <a:spLocks noGrp="1"/>
          </p:cNvSpPr>
          <p:nvPr>
            <p:ph type="title"/>
          </p:nvPr>
        </p:nvSpPr>
        <p:spPr/>
        <p:txBody>
          <a:bodyPr/>
          <a:lstStyle/>
          <a:p>
            <a:r>
              <a:rPr lang="tr-TR"/>
              <a:t>Asıl başlık stilini düzenlemek için tıklayın</a:t>
            </a:r>
            <a:endParaRPr lang="en-GB" dirty="0"/>
          </a:p>
        </p:txBody>
      </p:sp>
      <p:sp>
        <p:nvSpPr>
          <p:cNvPr id="12" name="Text 1">
            <a:extLst>
              <a:ext uri="{FF2B5EF4-FFF2-40B4-BE49-F238E27FC236}">
                <a16:creationId xmlns:a16="http://schemas.microsoft.com/office/drawing/2014/main" id="{BAECF42E-FD59-D809-A82F-B2E219E4B112}"/>
              </a:ext>
            </a:extLst>
          </p:cNvPr>
          <p:cNvSpPr>
            <a:spLocks noGrp="1"/>
          </p:cNvSpPr>
          <p:nvPr>
            <p:ph type="body" sz="quarter" idx="15" hasCustomPrompt="1"/>
          </p:nvPr>
        </p:nvSpPr>
        <p:spPr>
          <a:xfrm>
            <a:off x="508001"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4" name="Text 1">
            <a:extLst>
              <a:ext uri="{FF2B5EF4-FFF2-40B4-BE49-F238E27FC236}">
                <a16:creationId xmlns:a16="http://schemas.microsoft.com/office/drawing/2014/main" id="{EA38B840-8B22-DF9F-E9B2-3A822CFF3EE9}"/>
              </a:ext>
            </a:extLst>
          </p:cNvPr>
          <p:cNvSpPr>
            <a:spLocks noGrp="1"/>
          </p:cNvSpPr>
          <p:nvPr>
            <p:ph type="body" sz="quarter" idx="17" hasCustomPrompt="1"/>
          </p:nvPr>
        </p:nvSpPr>
        <p:spPr>
          <a:xfrm>
            <a:off x="4313238"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6" name="Text 1">
            <a:extLst>
              <a:ext uri="{FF2B5EF4-FFF2-40B4-BE49-F238E27FC236}">
                <a16:creationId xmlns:a16="http://schemas.microsoft.com/office/drawing/2014/main" id="{794132B6-137E-0DD3-E988-6236C8D264CA}"/>
              </a:ext>
            </a:extLst>
          </p:cNvPr>
          <p:cNvSpPr>
            <a:spLocks noGrp="1"/>
          </p:cNvSpPr>
          <p:nvPr>
            <p:ph type="body" sz="quarter" idx="19" hasCustomPrompt="1"/>
          </p:nvPr>
        </p:nvSpPr>
        <p:spPr>
          <a:xfrm>
            <a:off x="8121651"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Text Placeholder 6">
            <a:extLst>
              <a:ext uri="{FF2B5EF4-FFF2-40B4-BE49-F238E27FC236}">
                <a16:creationId xmlns:a16="http://schemas.microsoft.com/office/drawing/2014/main" id="{0C6B0A6A-7644-2AE9-B4F5-9439ED81F094}"/>
              </a:ext>
            </a:extLst>
          </p:cNvPr>
          <p:cNvSpPr>
            <a:spLocks noGrp="1"/>
          </p:cNvSpPr>
          <p:nvPr>
            <p:ph type="body" sz="quarter" idx="22" hasCustomPrompt="1"/>
          </p:nvPr>
        </p:nvSpPr>
        <p:spPr>
          <a:xfrm>
            <a:off x="508000" y="1724025"/>
            <a:ext cx="11176000" cy="925513"/>
          </a:xfrm>
          <a:prstGeom prst="rect">
            <a:avLst/>
          </a:prstGeom>
        </p:spPr>
        <p:txBody>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554E82FC-CF4A-53E1-82C3-F1AA1552FD9D}"/>
              </a:ext>
            </a:extLst>
          </p:cNvPr>
          <p:cNvSpPr>
            <a:spLocks noGrp="1"/>
          </p:cNvSpPr>
          <p:nvPr>
            <p:ph type="ftr" sz="quarter" idx="23"/>
          </p:nvPr>
        </p:nvSpPr>
        <p:spPr/>
        <p:txBody>
          <a:bodyPr/>
          <a:lstStyle/>
          <a:p>
            <a:endParaRPr lang="en-GB" dirty="0"/>
          </a:p>
        </p:txBody>
      </p:sp>
      <p:sp>
        <p:nvSpPr>
          <p:cNvPr id="3" name="SlideNumber">
            <a:extLst>
              <a:ext uri="{FF2B5EF4-FFF2-40B4-BE49-F238E27FC236}">
                <a16:creationId xmlns:a16="http://schemas.microsoft.com/office/drawing/2014/main" id="{B05F8BEB-543F-6726-7EB2-4F88DDF7AFBF}"/>
              </a:ext>
            </a:extLst>
          </p:cNvPr>
          <p:cNvSpPr>
            <a:spLocks noGrp="1"/>
          </p:cNvSpPr>
          <p:nvPr>
            <p:ph type="sldNum" sz="quarter" idx="24"/>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164C6635-C953-F5BC-E5E5-5F807B00892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59202703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Image Right">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464800" cy="1025922"/>
          </a:xfrm>
        </p:spPr>
        <p:txBody>
          <a:bodyPr>
            <a:noAutofit/>
          </a:bodyPr>
          <a:lstStyle>
            <a:lvl1pPr>
              <a:lnSpc>
                <a:spcPct val="85000"/>
              </a:lnSpc>
              <a:defRPr sz="3600">
                <a:solidFill>
                  <a:schemeClr val="accent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464800"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10" name="SlideNumber">
            <a:extLst>
              <a:ext uri="{FF2B5EF4-FFF2-40B4-BE49-F238E27FC236}">
                <a16:creationId xmlns:a16="http://schemas.microsoft.com/office/drawing/2014/main" id="{2E0A7471-DFE2-6A31-E2DC-0FAE712EF086}"/>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7" name="Picture Placeholder 6">
            <a:extLst>
              <a:ext uri="{FF2B5EF4-FFF2-40B4-BE49-F238E27FC236}">
                <a16:creationId xmlns:a16="http://schemas.microsoft.com/office/drawing/2014/main" id="{93C8EC94-3A4D-9A59-9E6E-4D1E8B4B1D2F}"/>
              </a:ext>
            </a:extLst>
          </p:cNvPr>
          <p:cNvSpPr>
            <a:spLocks noGrp="1"/>
          </p:cNvSpPr>
          <p:nvPr>
            <p:ph type="pic" sz="quarter" idx="16" hasCustomPrompt="1"/>
          </p:nvPr>
        </p:nvSpPr>
        <p:spPr>
          <a:xfrm>
            <a:off x="6216647" y="0"/>
            <a:ext cx="5975352" cy="6858000"/>
          </a:xfrm>
          <a:custGeom>
            <a:avLst/>
            <a:gdLst>
              <a:gd name="connsiteX0" fmla="*/ 0 w 5975352"/>
              <a:gd name="connsiteY0" fmla="*/ 0 h 6858000"/>
              <a:gd name="connsiteX1" fmla="*/ 1493839 w 5975352"/>
              <a:gd name="connsiteY1" fmla="*/ 0 h 6858000"/>
              <a:gd name="connsiteX2" fmla="*/ 4481513 w 5975352"/>
              <a:gd name="connsiteY2" fmla="*/ 0 h 6858000"/>
              <a:gd name="connsiteX3" fmla="*/ 5975352 w 5975352"/>
              <a:gd name="connsiteY3" fmla="*/ 0 h 6858000"/>
              <a:gd name="connsiteX4" fmla="*/ 5975352 w 5975352"/>
              <a:gd name="connsiteY4" fmla="*/ 6858000 h 6858000"/>
              <a:gd name="connsiteX5" fmla="*/ 4481513 w 5975352"/>
              <a:gd name="connsiteY5" fmla="*/ 6858000 h 6858000"/>
              <a:gd name="connsiteX6" fmla="*/ 3069464 w 5975352"/>
              <a:gd name="connsiteY6" fmla="*/ 6858000 h 6858000"/>
              <a:gd name="connsiteX7" fmla="*/ 1575625 w 5975352"/>
              <a:gd name="connsiteY7" fmla="*/ 6858000 h 6858000"/>
              <a:gd name="connsiteX8" fmla="*/ 0 w 5975352"/>
              <a:gd name="connsiteY8" fmla="*/ 52823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352" h="6858000">
                <a:moveTo>
                  <a:pt x="0" y="0"/>
                </a:moveTo>
                <a:lnTo>
                  <a:pt x="1493839" y="0"/>
                </a:lnTo>
                <a:lnTo>
                  <a:pt x="4481513" y="0"/>
                </a:lnTo>
                <a:lnTo>
                  <a:pt x="5975352" y="0"/>
                </a:lnTo>
                <a:lnTo>
                  <a:pt x="5975352" y="6858000"/>
                </a:lnTo>
                <a:lnTo>
                  <a:pt x="4481513" y="6858000"/>
                </a:lnTo>
                <a:lnTo>
                  <a:pt x="3069464" y="6858000"/>
                </a:lnTo>
                <a:lnTo>
                  <a:pt x="1575625" y="6858000"/>
                </a:lnTo>
                <a:cubicBezTo>
                  <a:pt x="705431" y="6858000"/>
                  <a:pt x="0" y="6152569"/>
                  <a:pt x="0" y="5282375"/>
                </a:cubicBezTo>
                <a:close/>
              </a:path>
            </a:pathLst>
          </a:custGeom>
          <a:solidFill>
            <a:schemeClr val="bg2"/>
          </a:solidFill>
        </p:spPr>
        <p:txBody>
          <a:bodyPr wrap="square">
            <a:noAutofit/>
          </a:bodyPr>
          <a:lstStyle>
            <a:lvl1pPr marL="0" indent="0" algn="ctr">
              <a:buNone/>
              <a:defRPr sz="2000"/>
            </a:lvl1pPr>
          </a:lstStyle>
          <a:p>
            <a:pPr lvl="0"/>
            <a:r>
              <a:rPr lang="en-GB" dirty="0"/>
              <a:t>To insert photo, please select placeholder, then access BrandCentral through the BrandCentral ribbon</a:t>
            </a:r>
          </a:p>
        </p:txBody>
      </p:sp>
      <p:sp>
        <p:nvSpPr>
          <p:cNvPr id="2" name="Text Placeholder 8">
            <a:extLst>
              <a:ext uri="{FF2B5EF4-FFF2-40B4-BE49-F238E27FC236}">
                <a16:creationId xmlns:a16="http://schemas.microsoft.com/office/drawing/2014/main" id="{67A0955B-3BE0-ED30-2898-3A7A957889B6}"/>
              </a:ext>
            </a:extLst>
          </p:cNvPr>
          <p:cNvSpPr>
            <a:spLocks noGrp="1"/>
          </p:cNvSpPr>
          <p:nvPr>
            <p:ph type="body" sz="quarter" idx="17" hasCustomPrompt="1"/>
          </p:nvPr>
        </p:nvSpPr>
        <p:spPr>
          <a:xfrm>
            <a:off x="508000" y="5132388"/>
            <a:ext cx="5464800"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pic>
        <p:nvPicPr>
          <p:cNvPr id="5" name="GT#standard_16x9_top">
            <a:extLst>
              <a:ext uri="{FF2B5EF4-FFF2-40B4-BE49-F238E27FC236}">
                <a16:creationId xmlns:a16="http://schemas.microsoft.com/office/drawing/2014/main" id="{FB857348-D8F0-DFCE-0F6E-121F56512F03}"/>
              </a:ext>
            </a:extLst>
          </p:cNvPr>
          <p:cNvPicPr>
            <a:picLocks noChangeAspect="1"/>
          </p:cNvPicPr>
          <p:nvPr userDrawn="1"/>
        </p:nvPicPr>
        <p:blipFill>
          <a:blip r:embed="rId2"/>
          <a:srcRect/>
          <a:stretch/>
        </p:blipFill>
        <p:spPr>
          <a:xfrm>
            <a:off x="266191" y="134404"/>
            <a:ext cx="3675628" cy="1174159"/>
          </a:xfrm>
          <a:prstGeom prst="rect">
            <a:avLst/>
          </a:prstGeom>
        </p:spPr>
      </p:pic>
    </p:spTree>
    <p:extLst>
      <p:ext uri="{BB962C8B-B14F-4D97-AF65-F5344CB8AC3E}">
        <p14:creationId xmlns:p14="http://schemas.microsoft.com/office/powerpoint/2010/main" val="1918250894"/>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Heavy: Tex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p:nvPr>
        </p:nvSpPr>
        <p:spPr/>
        <p:txBody>
          <a:bodyPr/>
          <a:lstStyle/>
          <a:p>
            <a:r>
              <a:rPr lang="tr-TR"/>
              <a:t>Asıl başlık stilini düzenlemek için tıklayın</a:t>
            </a:r>
            <a:endParaRPr lang="en-GB" dirty="0"/>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4313238" y="1724025"/>
            <a:ext cx="7370761" cy="426085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Picture Placeholder 9">
            <a:extLst>
              <a:ext uri="{FF2B5EF4-FFF2-40B4-BE49-F238E27FC236}">
                <a16:creationId xmlns:a16="http://schemas.microsoft.com/office/drawing/2014/main" id="{3D76B8B9-B09F-9427-4CA2-997EA784FECD}"/>
              </a:ext>
            </a:extLst>
          </p:cNvPr>
          <p:cNvSpPr>
            <a:spLocks noGrp="1"/>
          </p:cNvSpPr>
          <p:nvPr>
            <p:ph type="pic" sz="quarter" idx="18" hasCustomPrompt="1"/>
          </p:nvPr>
        </p:nvSpPr>
        <p:spPr>
          <a:xfrm>
            <a:off x="508001" y="1724025"/>
            <a:ext cx="3561293" cy="4263313"/>
          </a:xfrm>
          <a:custGeom>
            <a:avLst/>
            <a:gdLst>
              <a:gd name="connsiteX0" fmla="*/ 218331 w 3561293"/>
              <a:gd name="connsiteY0" fmla="*/ 0 h 4263313"/>
              <a:gd name="connsiteX1" fmla="*/ 1058669 w 3561293"/>
              <a:gd name="connsiteY1" fmla="*/ 0 h 4263313"/>
              <a:gd name="connsiteX2" fmla="*/ 2502626 w 3561293"/>
              <a:gd name="connsiteY2" fmla="*/ 0 h 4263313"/>
              <a:gd name="connsiteX3" fmla="*/ 3342964 w 3561293"/>
              <a:gd name="connsiteY3" fmla="*/ 0 h 4263313"/>
              <a:gd name="connsiteX4" fmla="*/ 3561293 w 3561293"/>
              <a:gd name="connsiteY4" fmla="*/ 218329 h 4263313"/>
              <a:gd name="connsiteX5" fmla="*/ 3560486 w 3561293"/>
              <a:gd name="connsiteY5" fmla="*/ 3276471 h 4263313"/>
              <a:gd name="connsiteX6" fmla="*/ 2573644 w 3561293"/>
              <a:gd name="connsiteY6" fmla="*/ 4263313 h 4263313"/>
              <a:gd name="connsiteX7" fmla="*/ 1733306 w 3561293"/>
              <a:gd name="connsiteY7" fmla="*/ 4263313 h 4263313"/>
              <a:gd name="connsiteX8" fmla="*/ 1058669 w 3561293"/>
              <a:gd name="connsiteY8" fmla="*/ 4263313 h 4263313"/>
              <a:gd name="connsiteX9" fmla="*/ 218331 w 3561293"/>
              <a:gd name="connsiteY9" fmla="*/ 4263313 h 4263313"/>
              <a:gd name="connsiteX10" fmla="*/ 2 w 3561293"/>
              <a:gd name="connsiteY10" fmla="*/ 4044984 h 4263313"/>
              <a:gd name="connsiteX11" fmla="*/ 0 w 3561293"/>
              <a:gd name="connsiteY11" fmla="*/ 1866343 h 4263313"/>
              <a:gd name="connsiteX12" fmla="*/ 2 w 3561293"/>
              <a:gd name="connsiteY12" fmla="*/ 1866303 h 4263313"/>
              <a:gd name="connsiteX13" fmla="*/ 2 w 3561293"/>
              <a:gd name="connsiteY13" fmla="*/ 218329 h 4263313"/>
              <a:gd name="connsiteX14" fmla="*/ 218331 w 3561293"/>
              <a:gd name="connsiteY14" fmla="*/ 0 h 42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1293" h="4263313">
                <a:moveTo>
                  <a:pt x="218331" y="0"/>
                </a:moveTo>
                <a:lnTo>
                  <a:pt x="1058669" y="0"/>
                </a:lnTo>
                <a:lnTo>
                  <a:pt x="2502626" y="0"/>
                </a:lnTo>
                <a:lnTo>
                  <a:pt x="3342964" y="0"/>
                </a:lnTo>
                <a:cubicBezTo>
                  <a:pt x="3463544" y="0"/>
                  <a:pt x="3561293" y="97749"/>
                  <a:pt x="3561293" y="218329"/>
                </a:cubicBezTo>
                <a:cubicBezTo>
                  <a:pt x="3561024" y="1237710"/>
                  <a:pt x="3560754" y="2257091"/>
                  <a:pt x="3560486" y="3276471"/>
                </a:cubicBezTo>
                <a:cubicBezTo>
                  <a:pt x="3560486" y="3821488"/>
                  <a:pt x="3118661" y="4263313"/>
                  <a:pt x="2573644" y="4263313"/>
                </a:cubicBezTo>
                <a:lnTo>
                  <a:pt x="1733306" y="4263313"/>
                </a:lnTo>
                <a:lnTo>
                  <a:pt x="1058669" y="4263313"/>
                </a:lnTo>
                <a:lnTo>
                  <a:pt x="218331" y="4263313"/>
                </a:lnTo>
                <a:cubicBezTo>
                  <a:pt x="97751" y="4263313"/>
                  <a:pt x="2" y="4165564"/>
                  <a:pt x="2" y="4044984"/>
                </a:cubicBezTo>
                <a:cubicBezTo>
                  <a:pt x="1" y="3318770"/>
                  <a:pt x="1" y="2592557"/>
                  <a:pt x="0" y="1866343"/>
                </a:cubicBezTo>
                <a:cubicBezTo>
                  <a:pt x="1" y="1866329"/>
                  <a:pt x="1" y="1866316"/>
                  <a:pt x="2" y="1866303"/>
                </a:cubicBezTo>
                <a:lnTo>
                  <a:pt x="2" y="218329"/>
                </a:lnTo>
                <a:cubicBezTo>
                  <a:pt x="2" y="97749"/>
                  <a:pt x="97751" y="0"/>
                  <a:pt x="218331" y="0"/>
                </a:cubicBezTo>
                <a:close/>
              </a:path>
            </a:pathLst>
          </a:custGeom>
          <a:solidFill>
            <a:schemeClr val="bg2"/>
          </a:solidFill>
        </p:spPr>
        <p:txBody>
          <a:bodyPr vert="horz" wrap="square" lIns="0" tIns="0" rIns="0" bIns="0" rtlCol="0" anchor="t" anchorCtr="0">
            <a:noAutofit/>
          </a:bodyPr>
          <a:lstStyle>
            <a:lvl1pPr marL="0" indent="0" algn="ctr">
              <a:buNone/>
              <a:defRPr lang="en-GB" sz="2000" b="0"/>
            </a:lvl1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6" name="Footer">
            <a:extLst>
              <a:ext uri="{FF2B5EF4-FFF2-40B4-BE49-F238E27FC236}">
                <a16:creationId xmlns:a16="http://schemas.microsoft.com/office/drawing/2014/main" id="{91FA6B53-61C6-8C7D-FEBC-D1921CE90425}"/>
              </a:ext>
            </a:extLst>
          </p:cNvPr>
          <p:cNvSpPr>
            <a:spLocks noGrp="1"/>
          </p:cNvSpPr>
          <p:nvPr>
            <p:ph type="ftr" sz="quarter" idx="19"/>
          </p:nvPr>
        </p:nvSpPr>
        <p:spPr/>
        <p:txBody>
          <a:bodyPr/>
          <a:lstStyle/>
          <a:p>
            <a:endParaRPr lang="en-GB" dirty="0"/>
          </a:p>
        </p:txBody>
      </p:sp>
      <p:sp>
        <p:nvSpPr>
          <p:cNvPr id="7" name="SlideNumber">
            <a:extLst>
              <a:ext uri="{FF2B5EF4-FFF2-40B4-BE49-F238E27FC236}">
                <a16:creationId xmlns:a16="http://schemas.microsoft.com/office/drawing/2014/main" id="{7BAD4BA9-5224-476A-5C23-DB7CBD774AD3}"/>
              </a:ext>
            </a:extLst>
          </p:cNvPr>
          <p:cNvSpPr>
            <a:spLocks noGrp="1"/>
          </p:cNvSpPr>
          <p:nvPr>
            <p:ph type="sldNum" sz="quarter" idx="20"/>
          </p:nvPr>
        </p:nvSpPr>
        <p:spPr/>
        <p:txBody>
          <a:bodyPr/>
          <a:lstStyle/>
          <a:p>
            <a:fld id="{1AB31D9B-80B6-41F8-B283-556E26E6158E}" type="slidenum">
              <a:rPr lang="en-GB"/>
              <a:pPr/>
              <a:t>‹#›</a:t>
            </a:fld>
            <a:endParaRPr lang="en-GB" dirty="0"/>
          </a:p>
        </p:txBody>
      </p:sp>
      <p:sp>
        <p:nvSpPr>
          <p:cNvPr id="3" name="ChapterTitle">
            <a:extLst>
              <a:ext uri="{FF2B5EF4-FFF2-40B4-BE49-F238E27FC236}">
                <a16:creationId xmlns:a16="http://schemas.microsoft.com/office/drawing/2014/main" id="{11902A60-BF2C-61D9-DC72-97C5E3192D96}"/>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694754436"/>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Heavy: Sidebar and Shaded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p:nvPr>
        </p:nvSpPr>
        <p:spPr/>
        <p:txBody>
          <a:bodyPr/>
          <a:lstStyle/>
          <a:p>
            <a:r>
              <a:rPr lang="tr-TR"/>
              <a:t>Asıl başlık stilini düzenlemek için tıklayın</a:t>
            </a:r>
            <a:endParaRPr lang="en-GB" dirty="0"/>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508001" y="1724024"/>
            <a:ext cx="2609851" cy="4262400"/>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Text 1">
            <a:extLst>
              <a:ext uri="{FF2B5EF4-FFF2-40B4-BE49-F238E27FC236}">
                <a16:creationId xmlns:a16="http://schemas.microsoft.com/office/drawing/2014/main" id="{F1E87C15-83E2-6A43-0EE0-F027F18CC960}"/>
              </a:ext>
            </a:extLst>
          </p:cNvPr>
          <p:cNvSpPr>
            <a:spLocks noGrp="1"/>
          </p:cNvSpPr>
          <p:nvPr>
            <p:ph type="body" sz="quarter" idx="16" hasCustomPrompt="1"/>
          </p:nvPr>
        </p:nvSpPr>
        <p:spPr>
          <a:xfrm>
            <a:off x="3362325" y="1724025"/>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Text 1">
            <a:extLst>
              <a:ext uri="{FF2B5EF4-FFF2-40B4-BE49-F238E27FC236}">
                <a16:creationId xmlns:a16="http://schemas.microsoft.com/office/drawing/2014/main" id="{7DCC4265-7F73-404F-62A7-4F4CDB52235F}"/>
              </a:ext>
            </a:extLst>
          </p:cNvPr>
          <p:cNvSpPr>
            <a:spLocks noGrp="1"/>
          </p:cNvSpPr>
          <p:nvPr>
            <p:ph type="body" sz="quarter" idx="17" hasCustomPrompt="1"/>
          </p:nvPr>
        </p:nvSpPr>
        <p:spPr>
          <a:xfrm>
            <a:off x="3362325" y="3247212"/>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8" name="Text 1">
            <a:extLst>
              <a:ext uri="{FF2B5EF4-FFF2-40B4-BE49-F238E27FC236}">
                <a16:creationId xmlns:a16="http://schemas.microsoft.com/office/drawing/2014/main" id="{4185EDA2-2DD2-160C-EAF6-62F9ED1CFC4C}"/>
              </a:ext>
            </a:extLst>
          </p:cNvPr>
          <p:cNvSpPr>
            <a:spLocks noGrp="1"/>
          </p:cNvSpPr>
          <p:nvPr>
            <p:ph type="body" sz="quarter" idx="18" hasCustomPrompt="1"/>
          </p:nvPr>
        </p:nvSpPr>
        <p:spPr>
          <a:xfrm>
            <a:off x="3362325" y="4770398"/>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Footer">
            <a:extLst>
              <a:ext uri="{FF2B5EF4-FFF2-40B4-BE49-F238E27FC236}">
                <a16:creationId xmlns:a16="http://schemas.microsoft.com/office/drawing/2014/main" id="{AC883BB5-694A-9923-5A4E-8E959112F57F}"/>
              </a:ext>
            </a:extLst>
          </p:cNvPr>
          <p:cNvSpPr>
            <a:spLocks noGrp="1"/>
          </p:cNvSpPr>
          <p:nvPr>
            <p:ph type="ftr" sz="quarter" idx="19"/>
          </p:nvPr>
        </p:nvSpPr>
        <p:spPr/>
        <p:txBody>
          <a:bodyPr/>
          <a:lstStyle/>
          <a:p>
            <a:endParaRPr lang="en-GB" dirty="0"/>
          </a:p>
        </p:txBody>
      </p:sp>
      <p:sp>
        <p:nvSpPr>
          <p:cNvPr id="10" name="SlideNumber">
            <a:extLst>
              <a:ext uri="{FF2B5EF4-FFF2-40B4-BE49-F238E27FC236}">
                <a16:creationId xmlns:a16="http://schemas.microsoft.com/office/drawing/2014/main" id="{A589DB5C-FF57-DCA5-5873-F734E4D0C230}"/>
              </a:ext>
            </a:extLst>
          </p:cNvPr>
          <p:cNvSpPr>
            <a:spLocks noGrp="1"/>
          </p:cNvSpPr>
          <p:nvPr>
            <p:ph type="sldNum" sz="quarter" idx="20"/>
          </p:nvPr>
        </p:nvSpPr>
        <p:spPr/>
        <p:txBody>
          <a:bodyPr/>
          <a:lstStyle/>
          <a:p>
            <a:fld id="{1AB31D9B-80B6-41F8-B283-556E26E6158E}" type="slidenum">
              <a:rPr lang="en-GB"/>
              <a:pPr/>
              <a:t>‹#›</a:t>
            </a:fld>
            <a:endParaRPr lang="en-GB" dirty="0"/>
          </a:p>
        </p:txBody>
      </p:sp>
      <p:sp>
        <p:nvSpPr>
          <p:cNvPr id="3" name="ChapterTitle">
            <a:extLst>
              <a:ext uri="{FF2B5EF4-FFF2-40B4-BE49-F238E27FC236}">
                <a16:creationId xmlns:a16="http://schemas.microsoft.com/office/drawing/2014/main" id="{01121FFF-E588-F602-2E45-4906791D8847}"/>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228566066"/>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Heavy: Multi-size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p:nvPr>
        </p:nvSpPr>
        <p:spPr/>
        <p:txBody>
          <a:bodyPr/>
          <a:lstStyle/>
          <a:p>
            <a:r>
              <a:rPr lang="tr-TR"/>
              <a:t>Asıl başlık stilini düzenlemek için tıklayın</a:t>
            </a:r>
            <a:endParaRPr lang="en-GB" dirty="0"/>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508001" y="1724025"/>
            <a:ext cx="3563936" cy="2725763"/>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6" name="Text 1">
            <a:extLst>
              <a:ext uri="{FF2B5EF4-FFF2-40B4-BE49-F238E27FC236}">
                <a16:creationId xmlns:a16="http://schemas.microsoft.com/office/drawing/2014/main" id="{F1E87C15-83E2-6A43-0EE0-F027F18CC960}"/>
              </a:ext>
            </a:extLst>
          </p:cNvPr>
          <p:cNvSpPr>
            <a:spLocks noGrp="1"/>
          </p:cNvSpPr>
          <p:nvPr>
            <p:ph type="body" sz="quarter" idx="16" hasCustomPrompt="1"/>
          </p:nvPr>
        </p:nvSpPr>
        <p:spPr>
          <a:xfrm>
            <a:off x="8120063" y="1724025"/>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Text 1">
            <a:extLst>
              <a:ext uri="{FF2B5EF4-FFF2-40B4-BE49-F238E27FC236}">
                <a16:creationId xmlns:a16="http://schemas.microsoft.com/office/drawing/2014/main" id="{7DCC4265-7F73-404F-62A7-4F4CDB52235F}"/>
              </a:ext>
            </a:extLst>
          </p:cNvPr>
          <p:cNvSpPr>
            <a:spLocks noGrp="1"/>
          </p:cNvSpPr>
          <p:nvPr>
            <p:ph type="body" sz="quarter" idx="17" hasCustomPrompt="1"/>
          </p:nvPr>
        </p:nvSpPr>
        <p:spPr>
          <a:xfrm>
            <a:off x="8120063" y="3233762"/>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8" name="Text 1">
            <a:extLst>
              <a:ext uri="{FF2B5EF4-FFF2-40B4-BE49-F238E27FC236}">
                <a16:creationId xmlns:a16="http://schemas.microsoft.com/office/drawing/2014/main" id="{4185EDA2-2DD2-160C-EAF6-62F9ED1CFC4C}"/>
              </a:ext>
            </a:extLst>
          </p:cNvPr>
          <p:cNvSpPr>
            <a:spLocks noGrp="1"/>
          </p:cNvSpPr>
          <p:nvPr>
            <p:ph type="body" sz="quarter" idx="18" hasCustomPrompt="1"/>
          </p:nvPr>
        </p:nvSpPr>
        <p:spPr>
          <a:xfrm>
            <a:off x="8120063" y="4743499"/>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Text 1">
            <a:extLst>
              <a:ext uri="{FF2B5EF4-FFF2-40B4-BE49-F238E27FC236}">
                <a16:creationId xmlns:a16="http://schemas.microsoft.com/office/drawing/2014/main" id="{93C7B744-BEF5-7717-514C-283241DF255B}"/>
              </a:ext>
            </a:extLst>
          </p:cNvPr>
          <p:cNvSpPr>
            <a:spLocks noGrp="1"/>
          </p:cNvSpPr>
          <p:nvPr>
            <p:ph type="body" sz="quarter" idx="19" hasCustomPrompt="1"/>
          </p:nvPr>
        </p:nvSpPr>
        <p:spPr>
          <a:xfrm>
            <a:off x="4314032" y="1724025"/>
            <a:ext cx="3563936" cy="2725763"/>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Text 1">
            <a:extLst>
              <a:ext uri="{FF2B5EF4-FFF2-40B4-BE49-F238E27FC236}">
                <a16:creationId xmlns:a16="http://schemas.microsoft.com/office/drawing/2014/main" id="{4417C54B-07E7-F5E6-9D1F-5C32FCE6A1C5}"/>
              </a:ext>
            </a:extLst>
          </p:cNvPr>
          <p:cNvSpPr>
            <a:spLocks noGrp="1"/>
          </p:cNvSpPr>
          <p:nvPr>
            <p:ph type="body" sz="quarter" idx="20" hasCustomPrompt="1"/>
          </p:nvPr>
        </p:nvSpPr>
        <p:spPr>
          <a:xfrm>
            <a:off x="508000" y="4743499"/>
            <a:ext cx="7369967"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Footer">
            <a:extLst>
              <a:ext uri="{FF2B5EF4-FFF2-40B4-BE49-F238E27FC236}">
                <a16:creationId xmlns:a16="http://schemas.microsoft.com/office/drawing/2014/main" id="{95D49A05-59DD-6EA6-8A54-F5320B3F82D5}"/>
              </a:ext>
            </a:extLst>
          </p:cNvPr>
          <p:cNvSpPr>
            <a:spLocks noGrp="1"/>
          </p:cNvSpPr>
          <p:nvPr>
            <p:ph type="ftr" sz="quarter" idx="21"/>
          </p:nvPr>
        </p:nvSpPr>
        <p:spPr/>
        <p:txBody>
          <a:bodyPr/>
          <a:lstStyle/>
          <a:p>
            <a:endParaRPr lang="en-GB" dirty="0"/>
          </a:p>
        </p:txBody>
      </p:sp>
      <p:sp>
        <p:nvSpPr>
          <p:cNvPr id="12" name="SlideNumber">
            <a:extLst>
              <a:ext uri="{FF2B5EF4-FFF2-40B4-BE49-F238E27FC236}">
                <a16:creationId xmlns:a16="http://schemas.microsoft.com/office/drawing/2014/main" id="{0B5069CA-AA5A-CE33-58F9-162AA1EA36E9}"/>
              </a:ext>
            </a:extLst>
          </p:cNvPr>
          <p:cNvSpPr>
            <a:spLocks noGrp="1"/>
          </p:cNvSpPr>
          <p:nvPr>
            <p:ph type="sldNum" sz="quarter" idx="22"/>
          </p:nvPr>
        </p:nvSpPr>
        <p:spPr/>
        <p:txBody>
          <a:bodyPr/>
          <a:lstStyle/>
          <a:p>
            <a:fld id="{1AB31D9B-80B6-41F8-B283-556E26E6158E}" type="slidenum">
              <a:rPr lang="en-GB"/>
              <a:pPr/>
              <a:t>‹#›</a:t>
            </a:fld>
            <a:endParaRPr lang="en-GB" dirty="0"/>
          </a:p>
        </p:txBody>
      </p:sp>
      <p:sp>
        <p:nvSpPr>
          <p:cNvPr id="3" name="ChapterTitle">
            <a:extLst>
              <a:ext uri="{FF2B5EF4-FFF2-40B4-BE49-F238E27FC236}">
                <a16:creationId xmlns:a16="http://schemas.microsoft.com/office/drawing/2014/main" id="{BAC90EAC-6C9E-CECC-0459-D8EBB2DAA47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3231857301"/>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Heavy: Introduction with Two Headshots">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lvl1pPr>
          </a:lstStyle>
          <a:p>
            <a:r>
              <a:rPr lang="tr-TR"/>
              <a:t>Asıl başlık stilini düzenlemek için tıklayın</a:t>
            </a:r>
            <a:endParaRPr lang="en-GB" dirty="0"/>
          </a:p>
        </p:txBody>
      </p:sp>
      <p:sp>
        <p:nvSpPr>
          <p:cNvPr id="11" name="Picture Placeholder 10">
            <a:extLst>
              <a:ext uri="{FF2B5EF4-FFF2-40B4-BE49-F238E27FC236}">
                <a16:creationId xmlns:a16="http://schemas.microsoft.com/office/drawing/2014/main" id="{7E8AEB13-3929-5620-674D-79DA562D3C91}"/>
              </a:ext>
            </a:extLst>
          </p:cNvPr>
          <p:cNvSpPr>
            <a:spLocks noGrp="1"/>
          </p:cNvSpPr>
          <p:nvPr>
            <p:ph type="pic" sz="quarter" idx="16" hasCustomPrompt="1"/>
          </p:nvPr>
        </p:nvSpPr>
        <p:spPr>
          <a:xfrm>
            <a:off x="1027905" y="1724025"/>
            <a:ext cx="1560515" cy="1560513"/>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2" name="Picture Placeholder 10">
            <a:extLst>
              <a:ext uri="{FF2B5EF4-FFF2-40B4-BE49-F238E27FC236}">
                <a16:creationId xmlns:a16="http://schemas.microsoft.com/office/drawing/2014/main" id="{AA7F243A-7227-F005-ADE9-C34357690F4B}"/>
              </a:ext>
            </a:extLst>
          </p:cNvPr>
          <p:cNvSpPr>
            <a:spLocks noGrp="1"/>
          </p:cNvSpPr>
          <p:nvPr>
            <p:ph type="pic" sz="quarter" idx="17" hasCustomPrompt="1"/>
          </p:nvPr>
        </p:nvSpPr>
        <p:spPr>
          <a:xfrm>
            <a:off x="1027905" y="3571876"/>
            <a:ext cx="1560515" cy="1560513"/>
          </a:xfrm>
          <a:prstGeom prst="ellipse">
            <a:avLst/>
          </a:prstGeom>
          <a:solidFill>
            <a:schemeClr val="bg2"/>
          </a:solidFill>
          <a:ln>
            <a:solidFill>
              <a:schemeClr val="accent1"/>
            </a:solidFill>
          </a:ln>
        </p:spPr>
        <p:txBody>
          <a:bodyPr anchor="ctr"/>
          <a:lstStyle>
            <a:lvl1pPr marL="0" indent="0" algn="ctr">
              <a:buNone/>
              <a:defRPr sz="1000"/>
            </a:lvl1pPr>
          </a:lstStyle>
          <a:p>
            <a:r>
              <a:rPr lang="en-GB" dirty="0"/>
              <a:t>Insert headshot</a:t>
            </a:r>
          </a:p>
        </p:txBody>
      </p:sp>
      <p:sp>
        <p:nvSpPr>
          <p:cNvPr id="6" name="Text 1">
            <a:extLst>
              <a:ext uri="{FF2B5EF4-FFF2-40B4-BE49-F238E27FC236}">
                <a16:creationId xmlns:a16="http://schemas.microsoft.com/office/drawing/2014/main" id="{81341E9B-642B-B371-95BD-66F3AE64B256}"/>
              </a:ext>
            </a:extLst>
          </p:cNvPr>
          <p:cNvSpPr>
            <a:spLocks noGrp="1"/>
          </p:cNvSpPr>
          <p:nvPr>
            <p:ph type="body" sz="quarter" idx="15" hasCustomPrompt="1"/>
          </p:nvPr>
        </p:nvSpPr>
        <p:spPr>
          <a:xfrm>
            <a:off x="3362325" y="2333625"/>
            <a:ext cx="8321675" cy="365125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6" name="Text Placeholder 15">
            <a:extLst>
              <a:ext uri="{FF2B5EF4-FFF2-40B4-BE49-F238E27FC236}">
                <a16:creationId xmlns:a16="http://schemas.microsoft.com/office/drawing/2014/main" id="{326003B6-C5A8-75A3-67E0-561C58AB0E64}"/>
              </a:ext>
            </a:extLst>
          </p:cNvPr>
          <p:cNvSpPr>
            <a:spLocks noGrp="1"/>
          </p:cNvSpPr>
          <p:nvPr>
            <p:ph type="body" sz="quarter" idx="18" hasCustomPrompt="1"/>
          </p:nvPr>
        </p:nvSpPr>
        <p:spPr>
          <a:xfrm>
            <a:off x="3362325" y="1724025"/>
            <a:ext cx="8321675" cy="365125"/>
          </a:xfrm>
          <a:prstGeom prst="rect">
            <a:avLst/>
          </a:prstGeom>
        </p:spPr>
        <p:txBody>
          <a:bodyPr/>
          <a:lstStyle>
            <a:lvl1pPr marL="0" indent="0">
              <a:buNone/>
              <a:defRPr lang="en-GB" sz="2000" b="1" dirty="0"/>
            </a:lvl1pPr>
            <a:lvl2pPr marL="0" indent="0">
              <a:buNone/>
              <a:defRPr lang="en-GB" sz="2000" dirty="0"/>
            </a:lvl2pPr>
            <a:lvl3pPr marL="288000" indent="-288000">
              <a:buFont typeface="Arial" panose="020B0604020202020204" pitchFamily="34" charset="0"/>
              <a:buChar char="•"/>
              <a:defRPr lang="en-GB" sz="1800" b="0" dirty="0"/>
            </a:lvl3pPr>
            <a:lvl4pPr marL="576000" indent="-288000">
              <a:buFont typeface="Arial" panose="020B0604020202020204" pitchFamily="34" charset="0"/>
              <a:buChar char="–"/>
              <a:defRPr lang="en-GB" sz="1800" b="0" dirty="0"/>
            </a:lvl4pPr>
            <a:lvl5pPr marL="864000" indent="-288000">
              <a:buFont typeface="Arial" panose="020B0604020202020204" pitchFamily="34" charset="0"/>
              <a:buChar char="–"/>
              <a:defRPr lang="en-GB" sz="1800" b="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Footer">
            <a:extLst>
              <a:ext uri="{FF2B5EF4-FFF2-40B4-BE49-F238E27FC236}">
                <a16:creationId xmlns:a16="http://schemas.microsoft.com/office/drawing/2014/main" id="{F384BFA1-3D71-E5A4-3F8F-D7797BD19DE4}"/>
              </a:ext>
            </a:extLst>
          </p:cNvPr>
          <p:cNvSpPr>
            <a:spLocks noGrp="1"/>
          </p:cNvSpPr>
          <p:nvPr>
            <p:ph type="ftr" sz="quarter" idx="19"/>
          </p:nvPr>
        </p:nvSpPr>
        <p:spPr/>
        <p:txBody>
          <a:bodyPr/>
          <a:lstStyle/>
          <a:p>
            <a:endParaRPr lang="en-GB" dirty="0"/>
          </a:p>
        </p:txBody>
      </p:sp>
      <p:sp>
        <p:nvSpPr>
          <p:cNvPr id="8" name="SlideNumber">
            <a:extLst>
              <a:ext uri="{FF2B5EF4-FFF2-40B4-BE49-F238E27FC236}">
                <a16:creationId xmlns:a16="http://schemas.microsoft.com/office/drawing/2014/main" id="{103AEAF1-0805-DC0F-3652-A14C5D784446}"/>
              </a:ext>
            </a:extLst>
          </p:cNvPr>
          <p:cNvSpPr>
            <a:spLocks noGrp="1"/>
          </p:cNvSpPr>
          <p:nvPr>
            <p:ph type="sldNum" sz="quarter" idx="20"/>
          </p:nvPr>
        </p:nvSpPr>
        <p:spPr/>
        <p:txBody>
          <a:bodyPr/>
          <a:lstStyle/>
          <a:p>
            <a:fld id="{1AB31D9B-80B6-41F8-B283-556E26E6158E}" type="slidenum">
              <a:rPr lang="en-GB"/>
              <a:pPr/>
              <a:t>‹#›</a:t>
            </a:fld>
            <a:endParaRPr lang="en-GB" dirty="0"/>
          </a:p>
        </p:txBody>
      </p:sp>
      <p:sp>
        <p:nvSpPr>
          <p:cNvPr id="4" name="ChapterTitle">
            <a:extLst>
              <a:ext uri="{FF2B5EF4-FFF2-40B4-BE49-F238E27FC236}">
                <a16:creationId xmlns:a16="http://schemas.microsoft.com/office/drawing/2014/main" id="{3EF752A1-3D4E-F37C-B369-B7FF74F27265}"/>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Tree>
    <p:extLst>
      <p:ext uri="{BB962C8B-B14F-4D97-AF65-F5344CB8AC3E}">
        <p14:creationId xmlns:p14="http://schemas.microsoft.com/office/powerpoint/2010/main" val="1459321311"/>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Full page photo">
    <p:bg>
      <p:bgPr>
        <a:solidFill>
          <a:schemeClr val="accent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50ACB6F-9A85-F169-F291-E04F4767E09D}"/>
              </a:ext>
            </a:extLst>
          </p:cNvPr>
          <p:cNvSpPr>
            <a:spLocks noGrp="1"/>
          </p:cNvSpPr>
          <p:nvPr>
            <p:ph type="pic" sz="quarter" idx="17" hasCustomPrompt="1"/>
          </p:nvPr>
        </p:nvSpPr>
        <p:spPr>
          <a:xfrm>
            <a:off x="0" y="0"/>
            <a:ext cx="12192000" cy="6858001"/>
          </a:xfrm>
          <a:prstGeom prst="rect">
            <a:avLst/>
          </a:prstGeom>
          <a:noFill/>
        </p:spPr>
        <p:txBody>
          <a:bodyPr wrap="square">
            <a:noAutofit/>
          </a:bodyPr>
          <a:lstStyle>
            <a:lvl1pPr marL="0" indent="0" algn="ctr">
              <a:buNone/>
              <a:defRPr b="0">
                <a:solidFill>
                  <a:schemeClr val="tx1"/>
                </a:solidFill>
              </a:defRPr>
            </a:lvl1pPr>
          </a:lstStyle>
          <a:p>
            <a:r>
              <a:rPr lang="en-GB" dirty="0"/>
              <a:t>To insert photo, please select placeholder, then access BrandCentral through the </a:t>
            </a:r>
            <a:r>
              <a:rPr lang="en-GB" dirty="0" err="1"/>
              <a:t>BrandCentral</a:t>
            </a:r>
            <a:r>
              <a:rPr lang="en-GB" dirty="0"/>
              <a:t> ribbon</a:t>
            </a:r>
          </a:p>
        </p:txBody>
      </p:sp>
      <p:sp>
        <p:nvSpPr>
          <p:cNvPr id="2" name="Rectangle 1">
            <a:extLst>
              <a:ext uri="{FF2B5EF4-FFF2-40B4-BE49-F238E27FC236}">
                <a16:creationId xmlns:a16="http://schemas.microsoft.com/office/drawing/2014/main" id="{4AF1E024-5CE5-181A-CD2B-669813944354}"/>
              </a:ext>
            </a:extLst>
          </p:cNvPr>
          <p:cNvSpPr/>
          <p:nvPr userDrawn="1"/>
        </p:nvSpPr>
        <p:spPr>
          <a:xfrm>
            <a:off x="12318023" y="508000"/>
            <a:ext cx="1397977" cy="6718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Image only</a:t>
            </a:r>
          </a:p>
        </p:txBody>
      </p:sp>
      <p:sp>
        <p:nvSpPr>
          <p:cNvPr id="7" name="Footer">
            <a:extLst>
              <a:ext uri="{FF2B5EF4-FFF2-40B4-BE49-F238E27FC236}">
                <a16:creationId xmlns:a16="http://schemas.microsoft.com/office/drawing/2014/main" id="{75244E0B-E1E8-0471-BAB4-FC7BB0B6FC3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8" name="SlideNumber">
            <a:extLst>
              <a:ext uri="{FF2B5EF4-FFF2-40B4-BE49-F238E27FC236}">
                <a16:creationId xmlns:a16="http://schemas.microsoft.com/office/drawing/2014/main" id="{2AD99ADD-6266-A580-32EC-00D2B7A20074}"/>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22FB449E-81CF-86EF-AB26-3AC8B525D9C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939AB06A-3A5B-2003-ED79-0374181D85D9}"/>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3" name="CompanyName">
            <a:extLst>
              <a:ext uri="{FF2B5EF4-FFF2-40B4-BE49-F238E27FC236}">
                <a16:creationId xmlns:a16="http://schemas.microsoft.com/office/drawing/2014/main" id="{7E6FB20D-A530-333C-D4A4-49428D6B884C}"/>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sp>
        <p:nvSpPr>
          <p:cNvPr id="9" name="Text Placeholder 8">
            <a:extLst>
              <a:ext uri="{FF2B5EF4-FFF2-40B4-BE49-F238E27FC236}">
                <a16:creationId xmlns:a16="http://schemas.microsoft.com/office/drawing/2014/main" id="{EAD9776A-9CA1-5ED0-B00A-5CDEF0404E04}"/>
              </a:ext>
            </a:extLst>
          </p:cNvPr>
          <p:cNvSpPr>
            <a:spLocks noGrp="1"/>
          </p:cNvSpPr>
          <p:nvPr>
            <p:ph type="body" sz="quarter" idx="18" hasCustomPrompt="1"/>
          </p:nvPr>
        </p:nvSpPr>
        <p:spPr>
          <a:xfrm>
            <a:off x="349670" y="6038113"/>
            <a:ext cx="2329619" cy="744183"/>
          </a:xfrm>
          <a:prstGeom prst="rect">
            <a:avLst/>
          </a:prstGeom>
          <a:blipFill dpi="0" rotWithShape="1">
            <a:blip r:embed="rId2" cstate="screen">
              <a:extLst>
                <a:ext uri="{28A0092B-C50C-407E-A947-70E740481C1C}">
                  <a14:useLocalDpi xmlns:a14="http://schemas.microsoft.com/office/drawing/2010/main" val="0"/>
                </a:ext>
              </a:extLst>
            </a:blip>
            <a:srcRect/>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Tree>
    <p:extLst>
      <p:ext uri="{BB962C8B-B14F-4D97-AF65-F5344CB8AC3E}">
        <p14:creationId xmlns:p14="http://schemas.microsoft.com/office/powerpoint/2010/main" val="3045064835"/>
      </p:ext>
    </p:extLst>
  </p:cSld>
  <p:clrMapOvr>
    <a:overrideClrMapping bg1="dk1" tx1="lt1" bg2="dk2" tx2="lt2" accent1="accent1" accent2="accent2" accent3="accent3" accent4="accent4" accent5="accent5" accent6="accent6" hlink="hlink" folHlink="folHlink"/>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page video">
    <p:bg>
      <p:bgPr>
        <a:solidFill>
          <a:schemeClr val="accent1"/>
        </a:solid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5062D793-31FA-BAA9-36D4-F50DD7385A1D}"/>
              </a:ext>
            </a:extLst>
          </p:cNvPr>
          <p:cNvSpPr>
            <a:spLocks noGrp="1"/>
          </p:cNvSpPr>
          <p:nvPr>
            <p:ph type="media" sz="quarter" idx="18"/>
          </p:nvPr>
        </p:nvSpPr>
        <p:spPr>
          <a:xfrm>
            <a:off x="0" y="0"/>
            <a:ext cx="12192000" cy="6858000"/>
          </a:xfrm>
          <a:prstGeom prst="rect">
            <a:avLst/>
          </a:prstGeom>
        </p:spPr>
        <p:txBody>
          <a:bodyPr/>
          <a:lstStyle>
            <a:lvl1pPr marL="0" indent="0" algn="ctr">
              <a:buNone/>
              <a:defRPr b="0">
                <a:solidFill>
                  <a:schemeClr val="tx1"/>
                </a:solidFill>
              </a:defRPr>
            </a:lvl1pPr>
          </a:lstStyle>
          <a:p>
            <a:r>
              <a:rPr lang="tr-TR"/>
              <a:t>Medya eklemek için simgeye tıklayın</a:t>
            </a:r>
            <a:endParaRPr lang="en-GB" dirty="0"/>
          </a:p>
        </p:txBody>
      </p:sp>
      <p:sp>
        <p:nvSpPr>
          <p:cNvPr id="2" name="Rectangle 1">
            <a:extLst>
              <a:ext uri="{FF2B5EF4-FFF2-40B4-BE49-F238E27FC236}">
                <a16:creationId xmlns:a16="http://schemas.microsoft.com/office/drawing/2014/main" id="{FF0D04D5-880D-85F5-BD31-1E88CD0C8377}"/>
              </a:ext>
            </a:extLst>
          </p:cNvPr>
          <p:cNvSpPr/>
          <p:nvPr userDrawn="1"/>
        </p:nvSpPr>
        <p:spPr>
          <a:xfrm>
            <a:off x="12318023" y="508000"/>
            <a:ext cx="1397977" cy="6718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Video only</a:t>
            </a:r>
          </a:p>
        </p:txBody>
      </p:sp>
      <p:sp>
        <p:nvSpPr>
          <p:cNvPr id="6" name="Footer">
            <a:extLst>
              <a:ext uri="{FF2B5EF4-FFF2-40B4-BE49-F238E27FC236}">
                <a16:creationId xmlns:a16="http://schemas.microsoft.com/office/drawing/2014/main" id="{AB80E226-7CDE-591A-B5A9-48E8C1753D21}"/>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7" name="SlideNumber">
            <a:extLst>
              <a:ext uri="{FF2B5EF4-FFF2-40B4-BE49-F238E27FC236}">
                <a16:creationId xmlns:a16="http://schemas.microsoft.com/office/drawing/2014/main" id="{29297C8E-6B31-FB50-E471-D381065A2C98}"/>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5" name="TextBox 4">
            <a:extLst>
              <a:ext uri="{FF2B5EF4-FFF2-40B4-BE49-F238E27FC236}">
                <a16:creationId xmlns:a16="http://schemas.microsoft.com/office/drawing/2014/main" id="{21B8F358-DCE2-7B8C-8E9E-326023D41314}"/>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3" name="Year">
            <a:extLst>
              <a:ext uri="{FF2B5EF4-FFF2-40B4-BE49-F238E27FC236}">
                <a16:creationId xmlns:a16="http://schemas.microsoft.com/office/drawing/2014/main" id="{99B43773-F079-5FEB-073A-89CA2BEE434C}"/>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4" name="CompanyName">
            <a:extLst>
              <a:ext uri="{FF2B5EF4-FFF2-40B4-BE49-F238E27FC236}">
                <a16:creationId xmlns:a16="http://schemas.microsoft.com/office/drawing/2014/main" id="{528A7EEF-35A4-D5CF-B529-AE31C9781CFD}"/>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sp>
        <p:nvSpPr>
          <p:cNvPr id="8" name="Text Placeholder 8">
            <a:extLst>
              <a:ext uri="{FF2B5EF4-FFF2-40B4-BE49-F238E27FC236}">
                <a16:creationId xmlns:a16="http://schemas.microsoft.com/office/drawing/2014/main" id="{8476D53E-7467-3B9B-609F-ADABD147C838}"/>
              </a:ext>
            </a:extLst>
          </p:cNvPr>
          <p:cNvSpPr>
            <a:spLocks noGrp="1"/>
          </p:cNvSpPr>
          <p:nvPr>
            <p:ph type="body" sz="quarter" idx="19" hasCustomPrompt="1"/>
          </p:nvPr>
        </p:nvSpPr>
        <p:spPr>
          <a:xfrm>
            <a:off x="349670" y="6038113"/>
            <a:ext cx="2329619" cy="744183"/>
          </a:xfrm>
          <a:prstGeom prst="rect">
            <a:avLst/>
          </a:prstGeom>
          <a:blipFill>
            <a:blip r:embed="rId2"/>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Tree>
    <p:extLst>
      <p:ext uri="{BB962C8B-B14F-4D97-AF65-F5344CB8AC3E}">
        <p14:creationId xmlns:p14="http://schemas.microsoft.com/office/powerpoint/2010/main" val="1881668304"/>
      </p:ext>
    </p:extLst>
  </p:cSld>
  <p:clrMapOvr>
    <a:overrideClrMapping bg1="dk1" tx1="lt1" bg2="dk2" tx2="lt2" accent1="accent1" accent2="accent2" accent3="accent3" accent4="accent4" accent5="accent5" accent6="accent6" hlink="hlink" folHlink="folHlink"/>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Key Line Photo">
    <p:bg>
      <p:bgPr>
        <a:solidFill>
          <a:schemeClr val="accent1"/>
        </a:solidFill>
        <a:effectLst/>
      </p:bgPr>
    </p:bg>
    <p:spTree>
      <p:nvGrpSpPr>
        <p:cNvPr id="1" name=""/>
        <p:cNvGrpSpPr/>
        <p:nvPr/>
      </p:nvGrpSpPr>
      <p:grpSpPr>
        <a:xfrm>
          <a:off x="0" y="0"/>
          <a:ext cx="0" cy="0"/>
          <a:chOff x="0" y="0"/>
          <a:chExt cx="0" cy="0"/>
        </a:xfrm>
      </p:grpSpPr>
      <p:pic>
        <p:nvPicPr>
          <p:cNvPr id="13" name="Mobius Keyline">
            <a:extLst>
              <a:ext uri="{FF2B5EF4-FFF2-40B4-BE49-F238E27FC236}">
                <a16:creationId xmlns:a16="http://schemas.microsoft.com/office/drawing/2014/main" id="{E9EA06B2-3FA1-C84A-AD88-98BD980339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17320" y="0"/>
            <a:ext cx="9674679" cy="6858000"/>
          </a:xfrm>
          <a:prstGeom prst="rect">
            <a:avLst/>
          </a:prstGeom>
        </p:spPr>
      </p:pic>
      <p:sp>
        <p:nvSpPr>
          <p:cNvPr id="5" name="Rectangle 4">
            <a:extLst>
              <a:ext uri="{FF2B5EF4-FFF2-40B4-BE49-F238E27FC236}">
                <a16:creationId xmlns:a16="http://schemas.microsoft.com/office/drawing/2014/main" id="{1F349633-5AA0-587A-3243-E331CAFB4F41}"/>
              </a:ext>
            </a:extLst>
          </p:cNvPr>
          <p:cNvSpPr/>
          <p:nvPr userDrawn="1"/>
        </p:nvSpPr>
        <p:spPr>
          <a:xfrm>
            <a:off x="12318023" y="508000"/>
            <a:ext cx="1397977" cy="36512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NOTE:</a:t>
            </a:r>
            <a:br>
              <a:rPr lang="en-GB" sz="1600" dirty="0">
                <a:solidFill>
                  <a:schemeClr val="tx1"/>
                </a:solidFill>
              </a:rPr>
            </a:br>
            <a:r>
              <a:rPr lang="en-GB" sz="1600" dirty="0">
                <a:solidFill>
                  <a:schemeClr val="tx1"/>
                </a:solidFill>
              </a:rPr>
              <a:t>To change image, right-click slide and go to </a:t>
            </a:r>
            <a:r>
              <a:rPr lang="en-GB" sz="1600" b="1" dirty="0">
                <a:solidFill>
                  <a:schemeClr val="tx1"/>
                </a:solidFill>
              </a:rPr>
              <a:t>Format Background &gt; Picture or texture fill </a:t>
            </a:r>
            <a:r>
              <a:rPr lang="en-GB" sz="1600" b="0" dirty="0">
                <a:solidFill>
                  <a:schemeClr val="tx1"/>
                </a:solidFill>
              </a:rPr>
              <a:t>and use the sidebar to choose your image</a:t>
            </a:r>
            <a:endParaRPr lang="en-GB" sz="1600" b="1" dirty="0">
              <a:solidFill>
                <a:schemeClr val="tx1"/>
              </a:solidFill>
            </a:endParaRPr>
          </a:p>
        </p:txBody>
      </p:sp>
      <p:sp>
        <p:nvSpPr>
          <p:cNvPr id="4" name="Footer">
            <a:extLst>
              <a:ext uri="{FF2B5EF4-FFF2-40B4-BE49-F238E27FC236}">
                <a16:creationId xmlns:a16="http://schemas.microsoft.com/office/drawing/2014/main" id="{FF97FC4E-9645-4A16-7431-4E9C5DD276B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6" name="SlideNumber">
            <a:extLst>
              <a:ext uri="{FF2B5EF4-FFF2-40B4-BE49-F238E27FC236}">
                <a16:creationId xmlns:a16="http://schemas.microsoft.com/office/drawing/2014/main" id="{A8A43D56-1E9F-FAD4-F349-CA9169CEC192}"/>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8" name="TextBox 7">
            <a:extLst>
              <a:ext uri="{FF2B5EF4-FFF2-40B4-BE49-F238E27FC236}">
                <a16:creationId xmlns:a16="http://schemas.microsoft.com/office/drawing/2014/main" id="{078BDD4F-39E8-C8B1-6AF1-67531C0BD9CA}"/>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2" name="Year">
            <a:extLst>
              <a:ext uri="{FF2B5EF4-FFF2-40B4-BE49-F238E27FC236}">
                <a16:creationId xmlns:a16="http://schemas.microsoft.com/office/drawing/2014/main" id="{1B5CEAA6-2455-3248-907F-BCB37669B5CF}"/>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4" name="CompanyName">
            <a:extLst>
              <a:ext uri="{FF2B5EF4-FFF2-40B4-BE49-F238E27FC236}">
                <a16:creationId xmlns:a16="http://schemas.microsoft.com/office/drawing/2014/main" id="{2FC4186B-0765-DDAF-5A3E-C8F43E75BA56}"/>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sp>
        <p:nvSpPr>
          <p:cNvPr id="2" name="Text Placeholder 8">
            <a:extLst>
              <a:ext uri="{FF2B5EF4-FFF2-40B4-BE49-F238E27FC236}">
                <a16:creationId xmlns:a16="http://schemas.microsoft.com/office/drawing/2014/main" id="{D32E6FA9-DDFF-5B5F-2A71-55506E3CC08E}"/>
              </a:ext>
            </a:extLst>
          </p:cNvPr>
          <p:cNvSpPr>
            <a:spLocks noGrp="1"/>
          </p:cNvSpPr>
          <p:nvPr>
            <p:ph type="body" sz="quarter" idx="18" hasCustomPrompt="1"/>
          </p:nvPr>
        </p:nvSpPr>
        <p:spPr>
          <a:xfrm>
            <a:off x="349670" y="6038113"/>
            <a:ext cx="2329619" cy="744183"/>
          </a:xfrm>
          <a:prstGeom prst="rect">
            <a:avLst/>
          </a:prstGeom>
          <a:blipFill>
            <a:blip r:embed="rId4"/>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Tree>
    <p:extLst>
      <p:ext uri="{BB962C8B-B14F-4D97-AF65-F5344CB8AC3E}">
        <p14:creationId xmlns:p14="http://schemas.microsoft.com/office/powerpoint/2010/main" val="1327518499"/>
      </p:ext>
    </p:extLst>
  </p:cSld>
  <p:clrMapOvr>
    <a:overrideClrMapping bg1="dk1" tx1="lt1" bg2="dk2" tx2="lt2" accent1="accent1" accent2="accent2" accent3="accent3" accent4="accent4" accent5="accent5" accent6="accent6" hlink="hlink" folHlink="folHlink"/>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999511CE-F6E9-6375-7EB7-7782134C6DFE}"/>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dirty="0"/>
              <a:t>Divider title</a:t>
            </a:r>
          </a:p>
        </p:txBody>
      </p:sp>
      <p:sp>
        <p:nvSpPr>
          <p:cNvPr id="11" name="Text Placeholder 11">
            <a:extLst>
              <a:ext uri="{FF2B5EF4-FFF2-40B4-BE49-F238E27FC236}">
                <a16:creationId xmlns:a16="http://schemas.microsoft.com/office/drawing/2014/main" id="{020E25E0-8D03-AB6F-A62E-E7A1D0B97879}"/>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dirty="0"/>
              <a:t>00</a:t>
            </a:r>
          </a:p>
        </p:txBody>
      </p:sp>
      <p:sp>
        <p:nvSpPr>
          <p:cNvPr id="8" name="Footer">
            <a:extLst>
              <a:ext uri="{FF2B5EF4-FFF2-40B4-BE49-F238E27FC236}">
                <a16:creationId xmlns:a16="http://schemas.microsoft.com/office/drawing/2014/main" id="{3A274F89-FBA2-4E0E-C87F-C486BC435187}"/>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12" name="SlideNumber">
            <a:extLst>
              <a:ext uri="{FF2B5EF4-FFF2-40B4-BE49-F238E27FC236}">
                <a16:creationId xmlns:a16="http://schemas.microsoft.com/office/drawing/2014/main" id="{8E131A25-DA6E-7723-43C8-FA009110843B}"/>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16" name="TextBox 15">
            <a:extLst>
              <a:ext uri="{FF2B5EF4-FFF2-40B4-BE49-F238E27FC236}">
                <a16:creationId xmlns:a16="http://schemas.microsoft.com/office/drawing/2014/main" id="{A87F5034-55D3-EF9B-8D07-39E862578D37}"/>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7" name="Year">
            <a:extLst>
              <a:ext uri="{FF2B5EF4-FFF2-40B4-BE49-F238E27FC236}">
                <a16:creationId xmlns:a16="http://schemas.microsoft.com/office/drawing/2014/main" id="{DA6A0C5A-7F17-9AA6-D9DC-D57685A80E1D}"/>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8" name="CompanyName">
            <a:extLst>
              <a:ext uri="{FF2B5EF4-FFF2-40B4-BE49-F238E27FC236}">
                <a16:creationId xmlns:a16="http://schemas.microsoft.com/office/drawing/2014/main" id="{2C79144B-E2D4-DEE3-4AA6-BB849271B3C4}"/>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5" name="GT#white_16x9_footer">
            <a:extLst>
              <a:ext uri="{FF2B5EF4-FFF2-40B4-BE49-F238E27FC236}">
                <a16:creationId xmlns:a16="http://schemas.microsoft.com/office/drawing/2014/main" id="{110B0201-2808-2EDC-9616-3F37170A8A18}"/>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3109216454"/>
      </p:ext>
    </p:extLst>
  </p:cSld>
  <p:clrMapOvr>
    <a:overrideClrMapping bg1="dk1" tx1="lt1" bg2="dk2" tx2="lt2" accent1="accent1" accent2="accent2" accent3="accent3" accent4="accent4" accent5="accent5" accent6="accent6" hlink="hlink" folHlink="folHlink"/>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 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dirty="0"/>
              <a:t>Divider title</a:t>
            </a:r>
          </a:p>
        </p:txBody>
      </p:sp>
      <p:sp>
        <p:nvSpPr>
          <p:cNvPr id="12" name="Text Placeholder 11">
            <a:extLst>
              <a:ext uri="{FF2B5EF4-FFF2-40B4-BE49-F238E27FC236}">
                <a16:creationId xmlns:a16="http://schemas.microsoft.com/office/drawing/2014/main" id="{411B257A-4515-48EC-A892-E1742532F206}"/>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dirty="0"/>
              <a:t>00</a:t>
            </a:r>
          </a:p>
        </p:txBody>
      </p:sp>
      <p:sp>
        <p:nvSpPr>
          <p:cNvPr id="2" name="Footer">
            <a:extLst>
              <a:ext uri="{FF2B5EF4-FFF2-40B4-BE49-F238E27FC236}">
                <a16:creationId xmlns:a16="http://schemas.microsoft.com/office/drawing/2014/main" id="{7D1011C5-4908-3481-1ADA-B3D0C028FEF1}"/>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8" name="SlideNumber">
            <a:extLst>
              <a:ext uri="{FF2B5EF4-FFF2-40B4-BE49-F238E27FC236}">
                <a16:creationId xmlns:a16="http://schemas.microsoft.com/office/drawing/2014/main" id="{6F0DDC27-2CA3-F7AF-D3DD-79EB204AC217}"/>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3" name="TextBox 12">
            <a:extLst>
              <a:ext uri="{FF2B5EF4-FFF2-40B4-BE49-F238E27FC236}">
                <a16:creationId xmlns:a16="http://schemas.microsoft.com/office/drawing/2014/main" id="{ECBDC485-7346-2235-183D-0F7DEC2E7B02}"/>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4" name="Year">
            <a:extLst>
              <a:ext uri="{FF2B5EF4-FFF2-40B4-BE49-F238E27FC236}">
                <a16:creationId xmlns:a16="http://schemas.microsoft.com/office/drawing/2014/main" id="{4EC69388-F0E6-CA96-E4AD-33F4719565DC}"/>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5" name="CompanyName">
            <a:extLst>
              <a:ext uri="{FF2B5EF4-FFF2-40B4-BE49-F238E27FC236}">
                <a16:creationId xmlns:a16="http://schemas.microsoft.com/office/drawing/2014/main" id="{999F4FF5-2C70-833E-B839-48577FDEA891}"/>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CE8644CB-078C-FB60-28C8-33BDDB134F73}"/>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3630452878"/>
      </p:ext>
    </p:extLst>
  </p:cSld>
  <p:clrMapOvr>
    <a:overrideClrMapping bg1="dk1" tx1="lt1" bg2="dk2" tx2="lt2" accent1="accent1" accent2="accent2" accent3="accent3" accent4="accent4" accent5="accent5" accent6="accent6" hlink="hlink" folHlink="folHlink"/>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 Cor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58CAD1EA-858E-1B6D-7CF9-D7C50519EF7C}"/>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dirty="0"/>
              <a:t>Divider title</a:t>
            </a:r>
          </a:p>
        </p:txBody>
      </p:sp>
      <p:sp>
        <p:nvSpPr>
          <p:cNvPr id="11" name="Text Placeholder 11">
            <a:extLst>
              <a:ext uri="{FF2B5EF4-FFF2-40B4-BE49-F238E27FC236}">
                <a16:creationId xmlns:a16="http://schemas.microsoft.com/office/drawing/2014/main" id="{284BCA8E-2E48-AE99-6F18-D7A8411F708C}"/>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dirty="0"/>
              <a:t>00</a:t>
            </a:r>
          </a:p>
        </p:txBody>
      </p:sp>
      <p:sp>
        <p:nvSpPr>
          <p:cNvPr id="8" name="Footer">
            <a:extLst>
              <a:ext uri="{FF2B5EF4-FFF2-40B4-BE49-F238E27FC236}">
                <a16:creationId xmlns:a16="http://schemas.microsoft.com/office/drawing/2014/main" id="{92E8A9C1-7AE5-6029-E3CC-40C5A83D9DE5}"/>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latin typeface="+mn-lt"/>
              </a:defRPr>
            </a:lvl1pPr>
          </a:lstStyle>
          <a:p>
            <a:endParaRPr lang="en-GB" dirty="0"/>
          </a:p>
        </p:txBody>
      </p:sp>
      <p:sp>
        <p:nvSpPr>
          <p:cNvPr id="12" name="SlideNumber">
            <a:extLst>
              <a:ext uri="{FF2B5EF4-FFF2-40B4-BE49-F238E27FC236}">
                <a16:creationId xmlns:a16="http://schemas.microsoft.com/office/drawing/2014/main" id="{5BEECE51-32D3-FA20-511D-650E953DD877}"/>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28967BE9-8DE7-D77E-0030-3863D3123101}"/>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3734C25D-A7F3-14F6-BE9B-8E2FDF9A17E2}"/>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0" name="CompanyName">
            <a:extLst>
              <a:ext uri="{FF2B5EF4-FFF2-40B4-BE49-F238E27FC236}">
                <a16:creationId xmlns:a16="http://schemas.microsoft.com/office/drawing/2014/main" id="{CAC03A52-295A-7E32-A792-2F896E8E20ED}"/>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6" name="GT#white_16x9_footer">
            <a:extLst>
              <a:ext uri="{FF2B5EF4-FFF2-40B4-BE49-F238E27FC236}">
                <a16:creationId xmlns:a16="http://schemas.microsoft.com/office/drawing/2014/main" id="{F8F7BCCC-4639-0769-08FF-AA68A483AAE7}"/>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1120564629"/>
      </p:ext>
    </p:extLst>
  </p:cSld>
  <p:clrMapOvr>
    <a:overrideClrMapping bg1="dk1" tx1="lt1" bg2="dk2" tx2="lt2" accent1="accent1" accent2="accent2" accent3="accent3" accent4="accent4" accent5="accent5" accent6="accent6" hlink="hlink" folHlink="folHlink"/>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Image Inset Right">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467351" cy="1025922"/>
          </a:xfrm>
        </p:spPr>
        <p:txBody>
          <a:bodyPr>
            <a:noAutofit/>
          </a:bodyPr>
          <a:lstStyle>
            <a:lvl1pPr>
              <a:lnSpc>
                <a:spcPct val="85000"/>
              </a:lnSpc>
              <a:defRPr sz="3600">
                <a:solidFill>
                  <a:schemeClr val="accent1"/>
                </a:solidFill>
              </a:defRPr>
            </a:lvl1pPr>
          </a:lstStyle>
          <a:p>
            <a:r>
              <a:rPr lang="en-GB" dirty="0"/>
              <a:t>Main cover title</a:t>
            </a:r>
          </a:p>
        </p:txBody>
      </p:sp>
      <p:sp>
        <p:nvSpPr>
          <p:cNvPr id="10" name="SlideNumber">
            <a:extLst>
              <a:ext uri="{FF2B5EF4-FFF2-40B4-BE49-F238E27FC236}">
                <a16:creationId xmlns:a16="http://schemas.microsoft.com/office/drawing/2014/main" id="{2E0A7471-DFE2-6A31-E2DC-0FAE712EF086}"/>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6" name="Picture Placeholder 5">
            <a:extLst>
              <a:ext uri="{FF2B5EF4-FFF2-40B4-BE49-F238E27FC236}">
                <a16:creationId xmlns:a16="http://schemas.microsoft.com/office/drawing/2014/main" id="{243F58CE-B276-ED44-7DFF-0DBEBF3E1492}"/>
              </a:ext>
            </a:extLst>
          </p:cNvPr>
          <p:cNvSpPr>
            <a:spLocks noGrp="1"/>
          </p:cNvSpPr>
          <p:nvPr>
            <p:ph type="pic" sz="quarter" idx="20" hasCustomPrompt="1"/>
          </p:nvPr>
        </p:nvSpPr>
        <p:spPr>
          <a:xfrm>
            <a:off x="6216651" y="507999"/>
            <a:ext cx="5481863" cy="5842000"/>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bg2"/>
          </a:solidFill>
        </p:spPr>
        <p:txBody>
          <a:bodyPr vert="horz" wrap="square" lIns="0" tIns="0" rIns="0" bIns="0" rtlCol="0" anchor="t" anchorCtr="0">
            <a:noAutofit/>
          </a:bodyPr>
          <a:lstStyle>
            <a:lvl1pPr marL="0" indent="0" algn="ctr">
              <a:buNone/>
              <a:defRPr lang="en-GB" sz="2000"/>
            </a:lvl1pPr>
          </a:lstStyle>
          <a:p>
            <a:pPr lvl="0" algn="ctr"/>
            <a:r>
              <a:rPr lang="en-GB"/>
              <a:t>To insert photo, please select placeholder, then access BrandCentral through the BrandCentral ribbon</a:t>
            </a:r>
            <a:endParaRPr lang="en-GB" dirty="0"/>
          </a:p>
        </p:txBody>
      </p:sp>
      <p:sp>
        <p:nvSpPr>
          <p:cNvPr id="5" name="Text Placeholder 8">
            <a:extLst>
              <a:ext uri="{FF2B5EF4-FFF2-40B4-BE49-F238E27FC236}">
                <a16:creationId xmlns:a16="http://schemas.microsoft.com/office/drawing/2014/main" id="{75E0DA0C-7978-5CC2-B5A6-387FB160DD13}"/>
              </a:ext>
            </a:extLst>
          </p:cNvPr>
          <p:cNvSpPr>
            <a:spLocks noGrp="1"/>
          </p:cNvSpPr>
          <p:nvPr>
            <p:ph type="body" sz="quarter" idx="15" hasCustomPrompt="1"/>
          </p:nvPr>
        </p:nvSpPr>
        <p:spPr>
          <a:xfrm>
            <a:off x="508000" y="4531519"/>
            <a:ext cx="5464800"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7" name="Text Placeholder 8">
            <a:extLst>
              <a:ext uri="{FF2B5EF4-FFF2-40B4-BE49-F238E27FC236}">
                <a16:creationId xmlns:a16="http://schemas.microsoft.com/office/drawing/2014/main" id="{C5093252-03A1-41FB-B922-7DE63FFE8590}"/>
              </a:ext>
            </a:extLst>
          </p:cNvPr>
          <p:cNvSpPr>
            <a:spLocks noGrp="1"/>
          </p:cNvSpPr>
          <p:nvPr>
            <p:ph type="body" sz="quarter" idx="17" hasCustomPrompt="1"/>
          </p:nvPr>
        </p:nvSpPr>
        <p:spPr>
          <a:xfrm>
            <a:off x="508000" y="5132388"/>
            <a:ext cx="5464800"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pic>
        <p:nvPicPr>
          <p:cNvPr id="2" name="GT#standard_16x9_top">
            <a:extLst>
              <a:ext uri="{FF2B5EF4-FFF2-40B4-BE49-F238E27FC236}">
                <a16:creationId xmlns:a16="http://schemas.microsoft.com/office/drawing/2014/main" id="{AD81B657-5A77-7F77-010B-7F6F62C94DDC}"/>
              </a:ext>
            </a:extLst>
          </p:cNvPr>
          <p:cNvPicPr>
            <a:picLocks noChangeAspect="1"/>
          </p:cNvPicPr>
          <p:nvPr userDrawn="1"/>
        </p:nvPicPr>
        <p:blipFill>
          <a:blip r:embed="rId2"/>
          <a:srcRect/>
          <a:stretch/>
        </p:blipFill>
        <p:spPr>
          <a:xfrm>
            <a:off x="266191" y="134404"/>
            <a:ext cx="3675628" cy="1174159"/>
          </a:xfrm>
          <a:prstGeom prst="rect">
            <a:avLst/>
          </a:prstGeom>
        </p:spPr>
      </p:pic>
    </p:spTree>
    <p:extLst>
      <p:ext uri="{BB962C8B-B14F-4D97-AF65-F5344CB8AC3E}">
        <p14:creationId xmlns:p14="http://schemas.microsoft.com/office/powerpoint/2010/main" val="3980005600"/>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ivider Yell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7177015E-1E51-B2B2-CF82-E98AC274249A}"/>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dirty="0"/>
              <a:t>Divider title</a:t>
            </a:r>
          </a:p>
        </p:txBody>
      </p:sp>
      <p:sp>
        <p:nvSpPr>
          <p:cNvPr id="11" name="Text Placeholder 11">
            <a:extLst>
              <a:ext uri="{FF2B5EF4-FFF2-40B4-BE49-F238E27FC236}">
                <a16:creationId xmlns:a16="http://schemas.microsoft.com/office/drawing/2014/main" id="{63BE8564-9A6A-9796-2775-07E9DE2D390D}"/>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dirty="0"/>
              <a:t>00</a:t>
            </a:r>
          </a:p>
        </p:txBody>
      </p:sp>
      <p:sp>
        <p:nvSpPr>
          <p:cNvPr id="8" name="Footer">
            <a:extLst>
              <a:ext uri="{FF2B5EF4-FFF2-40B4-BE49-F238E27FC236}">
                <a16:creationId xmlns:a16="http://schemas.microsoft.com/office/drawing/2014/main" id="{67FFB785-E400-1BE9-0A04-8FC4C0FA771B}"/>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2" name="SlideNumber">
            <a:extLst>
              <a:ext uri="{FF2B5EF4-FFF2-40B4-BE49-F238E27FC236}">
                <a16:creationId xmlns:a16="http://schemas.microsoft.com/office/drawing/2014/main" id="{64D9BA27-F377-2654-0371-FD1B007C73A3}"/>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18204313-4F4A-5BB3-EC14-8B6954989FBB}"/>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8AA7B0B7-89FA-D700-7B2D-53C03097276D}"/>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0" name="CompanyName">
            <a:extLst>
              <a:ext uri="{FF2B5EF4-FFF2-40B4-BE49-F238E27FC236}">
                <a16:creationId xmlns:a16="http://schemas.microsoft.com/office/drawing/2014/main" id="{90FBB482-3544-DED4-E03B-D6A34AF20498}"/>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6" name="GT#white_16x9_footer">
            <a:extLst>
              <a:ext uri="{FF2B5EF4-FFF2-40B4-BE49-F238E27FC236}">
                <a16:creationId xmlns:a16="http://schemas.microsoft.com/office/drawing/2014/main" id="{AD3BD0F3-7772-DAF7-9909-3BAAE8EB25DE}"/>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2575259987"/>
      </p:ext>
    </p:extLst>
  </p:cSld>
  <p:clrMapOvr>
    <a:overrideClrMapping bg1="dk1" tx1="lt1" bg2="dk2" tx2="lt2" accent1="accent1" accent2="accent2" accent3="accent3" accent4="accent4" accent5="accent5" accent6="accent6" hlink="hlink" folHlink="folHlink"/>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Image and Text Mobius Overlay">
    <p:bg>
      <p:bgPr>
        <a:solidFill>
          <a:schemeClr val="accent1"/>
        </a:solidFill>
        <a:effectLst/>
      </p:bgPr>
    </p:bg>
    <p:spTree>
      <p:nvGrpSpPr>
        <p:cNvPr id="1" name=""/>
        <p:cNvGrpSpPr/>
        <p:nvPr/>
      </p:nvGrpSpPr>
      <p:grpSpPr>
        <a:xfrm>
          <a:off x="0" y="0"/>
          <a:ext cx="0" cy="0"/>
          <a:chOff x="0" y="0"/>
          <a:chExt cx="0" cy="0"/>
        </a:xfrm>
      </p:grpSpPr>
      <p:sp>
        <p:nvSpPr>
          <p:cNvPr id="15" name="Picture Placeholder 22">
            <a:extLst>
              <a:ext uri="{FF2B5EF4-FFF2-40B4-BE49-F238E27FC236}">
                <a16:creationId xmlns:a16="http://schemas.microsoft.com/office/drawing/2014/main" id="{A6014233-BC2C-CA55-E7BF-FA3E9BB3770A}"/>
              </a:ext>
            </a:extLst>
          </p:cNvPr>
          <p:cNvSpPr>
            <a:spLocks noGrp="1"/>
          </p:cNvSpPr>
          <p:nvPr>
            <p:ph type="pic" sz="quarter" idx="19"/>
          </p:nvPr>
        </p:nvSpPr>
        <p:spPr>
          <a:xfrm>
            <a:off x="0" y="0"/>
            <a:ext cx="12192000" cy="6858000"/>
          </a:xfrm>
          <a:prstGeom prst="rect">
            <a:avLst/>
          </a:prstGeom>
        </p:spPr>
        <p:txBody>
          <a:bodyPr/>
          <a:lstStyle/>
          <a:p>
            <a:r>
              <a:rPr lang="tr-TR"/>
              <a:t>Resim eklemek için simgeye tıklayın</a:t>
            </a:r>
            <a:endParaRPr lang="en-GB" dirty="0"/>
          </a:p>
        </p:txBody>
      </p:sp>
      <p:sp>
        <p:nvSpPr>
          <p:cNvPr id="13" name="Mobius">
            <a:extLst>
              <a:ext uri="{FF2B5EF4-FFF2-40B4-BE49-F238E27FC236}">
                <a16:creationId xmlns:a16="http://schemas.microsoft.com/office/drawing/2014/main" id="{BFA02902-481D-0824-7FDB-B844B609772D}"/>
              </a:ext>
            </a:extLst>
          </p:cNvPr>
          <p:cNvSpPr>
            <a:spLocks noGrp="1"/>
          </p:cNvSpPr>
          <p:nvPr>
            <p:ph type="body" sz="quarter" idx="21" hasCustomPrompt="1"/>
          </p:nvPr>
        </p:nvSpPr>
        <p:spPr>
          <a:xfrm>
            <a:off x="0" y="0"/>
            <a:ext cx="8053160" cy="6858000"/>
          </a:xfrm>
          <a:custGeom>
            <a:avLst/>
            <a:gdLst>
              <a:gd name="connsiteX0" fmla="*/ 0 w 8053160"/>
              <a:gd name="connsiteY0" fmla="*/ 0 h 6858000"/>
              <a:gd name="connsiteX1" fmla="*/ 8053160 w 8053160"/>
              <a:gd name="connsiteY1" fmla="*/ 0 h 6858000"/>
              <a:gd name="connsiteX2" fmla="*/ 8053160 w 8053160"/>
              <a:gd name="connsiteY2" fmla="*/ 6858000 h 6858000"/>
              <a:gd name="connsiteX3" fmla="*/ 0 w 80531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053160" h="6858000">
                <a:moveTo>
                  <a:pt x="0" y="0"/>
                </a:moveTo>
                <a:lnTo>
                  <a:pt x="8053160" y="0"/>
                </a:lnTo>
                <a:lnTo>
                  <a:pt x="8053160" y="6858000"/>
                </a:lnTo>
                <a:lnTo>
                  <a:pt x="0" y="6858000"/>
                </a:lnTo>
                <a:close/>
              </a:path>
            </a:pathLst>
          </a:custGeom>
          <a:blipFill>
            <a:blip r:embed="rId2"/>
            <a:stretch>
              <a:fillRect l="1" t="-19472" r="-2392" b="-2858"/>
            </a:stretch>
          </a:blipFill>
        </p:spPr>
        <p:txBody>
          <a:bodyPr wrap="square">
            <a:noAutofit/>
          </a:bodyPr>
          <a:lstStyle>
            <a:lvl1pPr marL="0" indent="0">
              <a:buFont typeface="Arial" panose="020B0604020202020204" pitchFamily="34" charset="0"/>
              <a:buNone/>
              <a:defRPr/>
            </a:lvl1pPr>
          </a:lstStyle>
          <a:p>
            <a:pPr lvl="0"/>
            <a:r>
              <a:rPr lang="en-GB" dirty="0"/>
              <a:t> </a:t>
            </a:r>
          </a:p>
        </p:txBody>
      </p:sp>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9" name="Text Placeholder 8">
            <a:extLst>
              <a:ext uri="{FF2B5EF4-FFF2-40B4-BE49-F238E27FC236}">
                <a16:creationId xmlns:a16="http://schemas.microsoft.com/office/drawing/2014/main" id="{AFD82CDF-20BD-2CD2-08B1-88943A007D88}"/>
              </a:ext>
            </a:extLst>
          </p:cNvPr>
          <p:cNvSpPr>
            <a:spLocks noGrp="1"/>
          </p:cNvSpPr>
          <p:nvPr>
            <p:ph type="body" sz="quarter" idx="15" hasCustomPrompt="1"/>
          </p:nvPr>
        </p:nvSpPr>
        <p:spPr>
          <a:xfrm>
            <a:off x="508000" y="1724025"/>
            <a:ext cx="6416675"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1D641E1D-E9B2-5070-CEEF-EB4A16916AC4}"/>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6" name="SlideNumber">
            <a:extLst>
              <a:ext uri="{FF2B5EF4-FFF2-40B4-BE49-F238E27FC236}">
                <a16:creationId xmlns:a16="http://schemas.microsoft.com/office/drawing/2014/main" id="{E9E97CCF-B5DE-6F47-BBB6-1EF7301691A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1" name="ChapterTitle">
            <a:extLst>
              <a:ext uri="{FF2B5EF4-FFF2-40B4-BE49-F238E27FC236}">
                <a16:creationId xmlns:a16="http://schemas.microsoft.com/office/drawing/2014/main" id="{D1AC27F1-B24C-24A3-5EC1-CCB4C113AAA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8" name="TextBox 7">
            <a:extLst>
              <a:ext uri="{FF2B5EF4-FFF2-40B4-BE49-F238E27FC236}">
                <a16:creationId xmlns:a16="http://schemas.microsoft.com/office/drawing/2014/main" id="{4449906A-B60D-2130-9AE7-B13846CE8B5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2" name="Year">
            <a:extLst>
              <a:ext uri="{FF2B5EF4-FFF2-40B4-BE49-F238E27FC236}">
                <a16:creationId xmlns:a16="http://schemas.microsoft.com/office/drawing/2014/main" id="{C44162F9-A013-4EE6-A60B-BB754B0DCF35}"/>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4" name="CompanyName">
            <a:extLst>
              <a:ext uri="{FF2B5EF4-FFF2-40B4-BE49-F238E27FC236}">
                <a16:creationId xmlns:a16="http://schemas.microsoft.com/office/drawing/2014/main" id="{956B0F1D-0703-A501-10B5-06BBCC4C59E6}"/>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sp>
        <p:nvSpPr>
          <p:cNvPr id="4" name="Text Placeholder 8">
            <a:extLst>
              <a:ext uri="{FF2B5EF4-FFF2-40B4-BE49-F238E27FC236}">
                <a16:creationId xmlns:a16="http://schemas.microsoft.com/office/drawing/2014/main" id="{CE8C3A3C-DE4D-E1D8-F1F0-CFC9E46FFBC4}"/>
              </a:ext>
            </a:extLst>
          </p:cNvPr>
          <p:cNvSpPr>
            <a:spLocks noGrp="1"/>
          </p:cNvSpPr>
          <p:nvPr>
            <p:ph type="body" sz="quarter" idx="18" hasCustomPrompt="1"/>
          </p:nvPr>
        </p:nvSpPr>
        <p:spPr>
          <a:xfrm>
            <a:off x="349670" y="6038113"/>
            <a:ext cx="2329619" cy="744183"/>
          </a:xfrm>
          <a:prstGeom prst="rect">
            <a:avLst/>
          </a:prstGeom>
          <a:blipFill>
            <a:blip r:embed="rId3"/>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Tree>
    <p:extLst>
      <p:ext uri="{BB962C8B-B14F-4D97-AF65-F5344CB8AC3E}">
        <p14:creationId xmlns:p14="http://schemas.microsoft.com/office/powerpoint/2010/main" val="2755454065"/>
      </p:ext>
    </p:extLst>
  </p:cSld>
  <p:clrMapOvr>
    <a:overrideClrMapping bg1="dk1" tx1="lt1" bg2="dk2" tx2="lt2" accent1="accent1" accent2="accent2" accent3="accent3" accent4="accent4" accent5="accent5" accent6="accent6" hlink="hlink" folHlink="folHlink"/>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Purple Graphic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ChapterTitle">
            <a:extLst>
              <a:ext uri="{FF2B5EF4-FFF2-40B4-BE49-F238E27FC236}">
                <a16:creationId xmlns:a16="http://schemas.microsoft.com/office/drawing/2014/main" id="{96CD4906-F63D-0CD9-18ED-F887BF40E5A2}"/>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Footer">
            <a:extLst>
              <a:ext uri="{FF2B5EF4-FFF2-40B4-BE49-F238E27FC236}">
                <a16:creationId xmlns:a16="http://schemas.microsoft.com/office/drawing/2014/main" id="{341289BA-67D4-4758-2B70-36629F652CF1}"/>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3" name="SlideNumber">
            <a:extLst>
              <a:ext uri="{FF2B5EF4-FFF2-40B4-BE49-F238E27FC236}">
                <a16:creationId xmlns:a16="http://schemas.microsoft.com/office/drawing/2014/main" id="{4A227FFF-486F-AF4E-8393-7BB9ADFD5D33}"/>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6" name="TextBox 5">
            <a:extLst>
              <a:ext uri="{FF2B5EF4-FFF2-40B4-BE49-F238E27FC236}">
                <a16:creationId xmlns:a16="http://schemas.microsoft.com/office/drawing/2014/main" id="{8964011D-CE42-7970-994D-6B21DBDCDC7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0" name="Year">
            <a:extLst>
              <a:ext uri="{FF2B5EF4-FFF2-40B4-BE49-F238E27FC236}">
                <a16:creationId xmlns:a16="http://schemas.microsoft.com/office/drawing/2014/main" id="{11AAFAE6-F8A0-73C9-8A89-211CF4E07ADC}"/>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7" name="CompanyName">
            <a:extLst>
              <a:ext uri="{FF2B5EF4-FFF2-40B4-BE49-F238E27FC236}">
                <a16:creationId xmlns:a16="http://schemas.microsoft.com/office/drawing/2014/main" id="{2079C479-0089-401E-218A-EC81D5B1DBD7}"/>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96BCD38A-BB33-5E4A-1412-8360F224B81E}"/>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2185749469"/>
      </p:ext>
    </p:extLst>
  </p:cSld>
  <p:clrMapOvr>
    <a:overrideClrMapping bg1="dk1" tx1="lt1" bg2="dk2" tx2="lt2" accent1="accent1" accent2="accent2" accent3="accent3" accent4="accent4" accent5="accent5" accent6="accent6" hlink="hlink" folHlink="folHlink"/>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Purple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87EE34FB-AD40-B00B-B425-870C1D4CCE95}"/>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6" name="SlideNumber">
            <a:extLst>
              <a:ext uri="{FF2B5EF4-FFF2-40B4-BE49-F238E27FC236}">
                <a16:creationId xmlns:a16="http://schemas.microsoft.com/office/drawing/2014/main" id="{DF48273A-E7D2-C887-7DD5-0416E98C662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0" name="ChapterTitle">
            <a:extLst>
              <a:ext uri="{FF2B5EF4-FFF2-40B4-BE49-F238E27FC236}">
                <a16:creationId xmlns:a16="http://schemas.microsoft.com/office/drawing/2014/main" id="{27796538-D401-68F5-5956-0AD6E975582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5" name="TextBox 14">
            <a:extLst>
              <a:ext uri="{FF2B5EF4-FFF2-40B4-BE49-F238E27FC236}">
                <a16:creationId xmlns:a16="http://schemas.microsoft.com/office/drawing/2014/main" id="{9126C6EC-A10A-BB76-BE29-FF202E451DBC}"/>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6" name="Year">
            <a:extLst>
              <a:ext uri="{FF2B5EF4-FFF2-40B4-BE49-F238E27FC236}">
                <a16:creationId xmlns:a16="http://schemas.microsoft.com/office/drawing/2014/main" id="{3349A175-2586-2153-42A9-236A038BA79C}"/>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7" name="CompanyName">
            <a:extLst>
              <a:ext uri="{FF2B5EF4-FFF2-40B4-BE49-F238E27FC236}">
                <a16:creationId xmlns:a16="http://schemas.microsoft.com/office/drawing/2014/main" id="{2D14E8D8-C871-9F29-F6F4-F573C90A304A}"/>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AED97962-69A4-6CA7-7ADF-79116F43BF5B}"/>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559029357"/>
      </p:ext>
    </p:extLst>
  </p:cSld>
  <p:clrMapOvr>
    <a:overrideClrMapping bg1="dk1" tx1="lt1" bg2="dk2" tx2="lt2" accent1="accent1" accent2="accent2" accent3="accent3" accent4="accent4" accent5="accent5" accent6="accent6" hlink="hlink" folHlink="folHlink"/>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Bright Purple">
    <p:bg>
      <p:bgPr>
        <a:gradFill>
          <a:gsLst>
            <a:gs pos="0">
              <a:srgbClr val="4F2D7F"/>
            </a:gs>
            <a:gs pos="28000">
              <a:srgbClr val="502E81"/>
            </a:gs>
            <a:gs pos="45000">
              <a:srgbClr val="553289"/>
            </a:gs>
            <a:gs pos="59000">
              <a:srgbClr val="5E3998"/>
            </a:gs>
            <a:gs pos="72000">
              <a:srgbClr val="6B43AC"/>
            </a:gs>
            <a:gs pos="83000">
              <a:srgbClr val="7C50C6"/>
            </a:gs>
            <a:gs pos="93000">
              <a:srgbClr val="9060E6"/>
            </a:gs>
            <a:gs pos="100000">
              <a:srgbClr val="A06DFF"/>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12B06707-7AB9-9FE4-2E05-3B806D810D0B}"/>
              </a:ext>
            </a:extLst>
          </p:cNvPr>
          <p:cNvSpPr>
            <a:spLocks noGrp="1"/>
          </p:cNvSpPr>
          <p:nvPr>
            <p:ph type="body" sz="quarter" idx="15" hasCustomPrompt="1"/>
          </p:nvPr>
        </p:nvSpPr>
        <p:spPr>
          <a:xfrm>
            <a:off x="508000" y="1724025"/>
            <a:ext cx="11176000"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Footer">
            <a:extLst>
              <a:ext uri="{FF2B5EF4-FFF2-40B4-BE49-F238E27FC236}">
                <a16:creationId xmlns:a16="http://schemas.microsoft.com/office/drawing/2014/main" id="{069E9A39-C850-224D-0CFF-811AB64B9EE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7" name="SlideNumber">
            <a:extLst>
              <a:ext uri="{FF2B5EF4-FFF2-40B4-BE49-F238E27FC236}">
                <a16:creationId xmlns:a16="http://schemas.microsoft.com/office/drawing/2014/main" id="{3391BF85-6B4D-D79B-6E85-1F31BBDCFE9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0" name="ChapterTitle">
            <a:extLst>
              <a:ext uri="{FF2B5EF4-FFF2-40B4-BE49-F238E27FC236}">
                <a16:creationId xmlns:a16="http://schemas.microsoft.com/office/drawing/2014/main" id="{76F6C583-3614-9714-E1CD-93ED4A7B44C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TextBox 11">
            <a:extLst>
              <a:ext uri="{FF2B5EF4-FFF2-40B4-BE49-F238E27FC236}">
                <a16:creationId xmlns:a16="http://schemas.microsoft.com/office/drawing/2014/main" id="{43FC2866-D62C-8473-D0ED-93B6CDF0C37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3" name="Year">
            <a:extLst>
              <a:ext uri="{FF2B5EF4-FFF2-40B4-BE49-F238E27FC236}">
                <a16:creationId xmlns:a16="http://schemas.microsoft.com/office/drawing/2014/main" id="{287F2479-76F0-8137-4364-4F2E2A7E0ECF}"/>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4" name="CompanyName">
            <a:extLst>
              <a:ext uri="{FF2B5EF4-FFF2-40B4-BE49-F238E27FC236}">
                <a16:creationId xmlns:a16="http://schemas.microsoft.com/office/drawing/2014/main" id="{D0386944-94A6-66D5-A149-4425C0248F7E}"/>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F3F50066-7FB3-1FF5-00ED-F4D0FCB5CFBA}"/>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424891987"/>
      </p:ext>
    </p:extLst>
  </p:cSld>
  <p:clrMapOvr>
    <a:overrideClrMapping bg1="dk1" tx1="lt1" bg2="dk2" tx2="lt2" accent1="accent1" accent2="accent2" accent3="accent3" accent4="accent4" accent5="accent5" accent6="accent6" hlink="hlink" folHlink="folHlink"/>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Yellow">
    <p:bg>
      <p:bgPr>
        <a:gradFill>
          <a:gsLst>
            <a:gs pos="0">
              <a:srgbClr val="4F2D7F"/>
            </a:gs>
            <a:gs pos="26000">
              <a:srgbClr val="512F7E"/>
            </a:gs>
            <a:gs pos="41000">
              <a:srgbClr val="59367A"/>
            </a:gs>
            <a:gs pos="54000">
              <a:srgbClr val="684275"/>
            </a:gs>
            <a:gs pos="65000">
              <a:srgbClr val="7C536D"/>
            </a:gs>
            <a:gs pos="75000">
              <a:srgbClr val="966964"/>
            </a:gs>
            <a:gs pos="84000">
              <a:srgbClr val="B78557"/>
            </a:gs>
            <a:gs pos="93000">
              <a:srgbClr val="DCA449"/>
            </a:gs>
            <a:gs pos="100000">
              <a:srgbClr val="FFC23D"/>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ChapterTitle">
            <a:extLst>
              <a:ext uri="{FF2B5EF4-FFF2-40B4-BE49-F238E27FC236}">
                <a16:creationId xmlns:a16="http://schemas.microsoft.com/office/drawing/2014/main" id="{7A2C8EB9-F4D9-D378-FDEF-8B95D46A085B}"/>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Footer">
            <a:extLst>
              <a:ext uri="{FF2B5EF4-FFF2-40B4-BE49-F238E27FC236}">
                <a16:creationId xmlns:a16="http://schemas.microsoft.com/office/drawing/2014/main" id="{0075530A-6D67-B5E3-9233-371486CF4709}"/>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3" name="SlideNumber">
            <a:extLst>
              <a:ext uri="{FF2B5EF4-FFF2-40B4-BE49-F238E27FC236}">
                <a16:creationId xmlns:a16="http://schemas.microsoft.com/office/drawing/2014/main" id="{1BA1C1C9-A2F5-377A-D165-F38396D746F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AA1A2012-D9DE-D49A-F6A6-241B2FC0F67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6466B4DE-D25B-6083-32F8-2E678D0A525D}"/>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6" name="CompanyName">
            <a:extLst>
              <a:ext uri="{FF2B5EF4-FFF2-40B4-BE49-F238E27FC236}">
                <a16:creationId xmlns:a16="http://schemas.microsoft.com/office/drawing/2014/main" id="{56449CD9-F808-87E2-E6D6-6EA7D520D86E}"/>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7" name="GT#white_16x9_footer">
            <a:extLst>
              <a:ext uri="{FF2B5EF4-FFF2-40B4-BE49-F238E27FC236}">
                <a16:creationId xmlns:a16="http://schemas.microsoft.com/office/drawing/2014/main" id="{47785528-80E0-D8FC-8765-12D95491BFA9}"/>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2389418819"/>
      </p:ext>
    </p:extLst>
  </p:cSld>
  <p:clrMapOvr>
    <a:overrideClrMapping bg1="dk1" tx1="lt1" bg2="dk2" tx2="lt2" accent1="accent1" accent2="accent2" accent3="accent3" accent4="accent4" accent5="accent5" accent6="accent6" hlink="hlink" folHlink="folHlink"/>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Coral">
    <p:bg>
      <p:bgPr>
        <a:gradFill>
          <a:gsLst>
            <a:gs pos="0">
              <a:srgbClr val="4F2D7F"/>
            </a:gs>
            <a:gs pos="26000">
              <a:srgbClr val="512D7E"/>
            </a:gs>
            <a:gs pos="41000">
              <a:srgbClr val="592F7B"/>
            </a:gs>
            <a:gs pos="54000">
              <a:srgbClr val="683277"/>
            </a:gs>
            <a:gs pos="65000">
              <a:srgbClr val="7C3671"/>
            </a:gs>
            <a:gs pos="75000">
              <a:srgbClr val="963B68"/>
            </a:gs>
            <a:gs pos="84000">
              <a:srgbClr val="B7425F"/>
            </a:gs>
            <a:gs pos="93000">
              <a:srgbClr val="DC4953"/>
            </a:gs>
            <a:gs pos="100000">
              <a:srgbClr val="FF5149"/>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9" name="Text Placeholder 8">
            <a:extLst>
              <a:ext uri="{FF2B5EF4-FFF2-40B4-BE49-F238E27FC236}">
                <a16:creationId xmlns:a16="http://schemas.microsoft.com/office/drawing/2014/main" id="{0ACA804B-BDA4-A7A9-C5A3-C9ACD633B671}"/>
              </a:ext>
            </a:extLst>
          </p:cNvPr>
          <p:cNvSpPr>
            <a:spLocks noGrp="1"/>
          </p:cNvSpPr>
          <p:nvPr>
            <p:ph type="body" sz="quarter" idx="15" hasCustomPrompt="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ChapterTitle">
            <a:extLst>
              <a:ext uri="{FF2B5EF4-FFF2-40B4-BE49-F238E27FC236}">
                <a16:creationId xmlns:a16="http://schemas.microsoft.com/office/drawing/2014/main" id="{10107267-E3E2-7111-B84E-DE960DE3E343}"/>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Footer">
            <a:extLst>
              <a:ext uri="{FF2B5EF4-FFF2-40B4-BE49-F238E27FC236}">
                <a16:creationId xmlns:a16="http://schemas.microsoft.com/office/drawing/2014/main" id="{982BACE9-558C-9139-1C48-914C30D2BA30}"/>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3" name="SlideNumber">
            <a:extLst>
              <a:ext uri="{FF2B5EF4-FFF2-40B4-BE49-F238E27FC236}">
                <a16:creationId xmlns:a16="http://schemas.microsoft.com/office/drawing/2014/main" id="{443CDCB1-8E3B-2620-2B42-A0A530292BD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28A13EC5-2820-877C-01F2-2FEB1018F937}"/>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7638C031-A435-1AE1-483E-F71B038EFDDD}"/>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6" name="CompanyName">
            <a:extLst>
              <a:ext uri="{FF2B5EF4-FFF2-40B4-BE49-F238E27FC236}">
                <a16:creationId xmlns:a16="http://schemas.microsoft.com/office/drawing/2014/main" id="{1F00B798-8751-8900-1875-32582E6B9BD5}"/>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7" name="GT#white_16x9_footer">
            <a:extLst>
              <a:ext uri="{FF2B5EF4-FFF2-40B4-BE49-F238E27FC236}">
                <a16:creationId xmlns:a16="http://schemas.microsoft.com/office/drawing/2014/main" id="{F0D3CDC6-D4BF-4764-13B2-E083DFE32560}"/>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3319885477"/>
      </p:ext>
    </p:extLst>
  </p:cSld>
  <p:clrMapOvr>
    <a:overrideClrMapping bg1="dk1" tx1="lt1" bg2="dk2" tx2="lt2" accent1="accent1" accent2="accent2" accent3="accent3" accent4="accent4" accent5="accent5" accent6="accent6" hlink="hlink" folHlink="folHlink"/>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Teal">
    <p:bg>
      <p:bgPr>
        <a:gradFill>
          <a:gsLst>
            <a:gs pos="0">
              <a:srgbClr val="4F2D7F"/>
            </a:gs>
            <a:gs pos="29000">
              <a:srgbClr val="4D2F80"/>
            </a:gs>
            <a:gs pos="46000">
              <a:srgbClr val="473783"/>
            </a:gs>
            <a:gs pos="61000">
              <a:srgbClr val="3E468A"/>
            </a:gs>
            <a:gs pos="73000">
              <a:srgbClr val="305A92"/>
            </a:gs>
            <a:gs pos="85000">
              <a:srgbClr val="1F749E"/>
            </a:gs>
            <a:gs pos="96000">
              <a:srgbClr val="0A94AC"/>
            </a:gs>
            <a:gs pos="100000">
              <a:srgbClr val="00A4B3"/>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A1886AB7-2922-07B0-4490-1338F8F008DF}"/>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ChapterTitle">
            <a:extLst>
              <a:ext uri="{FF2B5EF4-FFF2-40B4-BE49-F238E27FC236}">
                <a16:creationId xmlns:a16="http://schemas.microsoft.com/office/drawing/2014/main" id="{17096404-C147-8EF0-219E-86C9E4C68E45}"/>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Footer">
            <a:extLst>
              <a:ext uri="{FF2B5EF4-FFF2-40B4-BE49-F238E27FC236}">
                <a16:creationId xmlns:a16="http://schemas.microsoft.com/office/drawing/2014/main" id="{0876728D-CE05-1948-B30C-5377A35A19CD}"/>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3" name="SlideNumber">
            <a:extLst>
              <a:ext uri="{FF2B5EF4-FFF2-40B4-BE49-F238E27FC236}">
                <a16:creationId xmlns:a16="http://schemas.microsoft.com/office/drawing/2014/main" id="{7039368A-05A3-3049-8D1B-6E2AE619A7E0}"/>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EF405DF0-F21C-5F0B-BD67-3E96DCEB59D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F148C466-0FAD-E478-5E89-203B127314A3}"/>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6" name="CompanyName">
            <a:extLst>
              <a:ext uri="{FF2B5EF4-FFF2-40B4-BE49-F238E27FC236}">
                <a16:creationId xmlns:a16="http://schemas.microsoft.com/office/drawing/2014/main" id="{EEC6A02B-39A4-EC7E-A9F5-30F161F9B4C4}"/>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7" name="GT#white_16x9_footer">
            <a:extLst>
              <a:ext uri="{FF2B5EF4-FFF2-40B4-BE49-F238E27FC236}">
                <a16:creationId xmlns:a16="http://schemas.microsoft.com/office/drawing/2014/main" id="{E7319BDD-7688-4DBE-A3F1-14CFF8C14BA7}"/>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3791383336"/>
      </p:ext>
    </p:extLst>
  </p:cSld>
  <p:clrMapOvr>
    <a:overrideClrMapping bg1="dk1" tx1="lt1" bg2="dk2" tx2="lt2" accent1="accent1" accent2="accent2" accent3="accent3" accent4="accent4" accent5="accent5" accent6="accent6" hlink="hlink" folHlink="folHlink"/>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Dark Purple">
    <p:bg>
      <p:bgPr>
        <a:gradFill>
          <a:gsLst>
            <a:gs pos="0">
              <a:srgbClr val="4F2D7F"/>
            </a:gs>
            <a:gs pos="38000">
              <a:srgbClr val="4D2B7C"/>
            </a:gs>
            <a:gs pos="61000">
              <a:srgbClr val="472774"/>
            </a:gs>
            <a:gs pos="80000">
              <a:srgbClr val="3D2065"/>
            </a:gs>
            <a:gs pos="96000">
              <a:srgbClr val="2F1651"/>
            </a:gs>
            <a:gs pos="100000">
              <a:srgbClr val="2B144C"/>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8" name="Text Placeholder 8">
            <a:extLst>
              <a:ext uri="{FF2B5EF4-FFF2-40B4-BE49-F238E27FC236}">
                <a16:creationId xmlns:a16="http://schemas.microsoft.com/office/drawing/2014/main" id="{9E33E900-1FB7-867A-9BC0-2DBEDB64F09F}"/>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ChapterTitle">
            <a:extLst>
              <a:ext uri="{FF2B5EF4-FFF2-40B4-BE49-F238E27FC236}">
                <a16:creationId xmlns:a16="http://schemas.microsoft.com/office/drawing/2014/main" id="{23B63156-CF8B-A77B-9B62-F63491B709E0}"/>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dirty="0"/>
              <a:t>Chapter title (optional)</a:t>
            </a:r>
          </a:p>
        </p:txBody>
      </p:sp>
      <p:sp>
        <p:nvSpPr>
          <p:cNvPr id="12" name="Footer">
            <a:extLst>
              <a:ext uri="{FF2B5EF4-FFF2-40B4-BE49-F238E27FC236}">
                <a16:creationId xmlns:a16="http://schemas.microsoft.com/office/drawing/2014/main" id="{5160F05A-0C39-A51F-4C85-A94C1F57F554}"/>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3" name="SlideNumber">
            <a:extLst>
              <a:ext uri="{FF2B5EF4-FFF2-40B4-BE49-F238E27FC236}">
                <a16:creationId xmlns:a16="http://schemas.microsoft.com/office/drawing/2014/main" id="{C12C5D2F-81B7-E18B-A0E4-A53EC665E812}"/>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B1547F95-D02A-826F-377E-E7FE1FF493E8}"/>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5" name="Year">
            <a:extLst>
              <a:ext uri="{FF2B5EF4-FFF2-40B4-BE49-F238E27FC236}">
                <a16:creationId xmlns:a16="http://schemas.microsoft.com/office/drawing/2014/main" id="{8C8A4B63-E7D5-E51A-C2F1-093943ECCBB1}"/>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6" name="CompanyName">
            <a:extLst>
              <a:ext uri="{FF2B5EF4-FFF2-40B4-BE49-F238E27FC236}">
                <a16:creationId xmlns:a16="http://schemas.microsoft.com/office/drawing/2014/main" id="{E3A7A39E-B2F7-C2A9-5D36-58ED3D969BD2}"/>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7" name="GT#white_16x9_footer">
            <a:extLst>
              <a:ext uri="{FF2B5EF4-FFF2-40B4-BE49-F238E27FC236}">
                <a16:creationId xmlns:a16="http://schemas.microsoft.com/office/drawing/2014/main" id="{27877B8F-2C78-8992-530B-FE3B4CDBF20D}"/>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198948917"/>
      </p:ext>
    </p:extLst>
  </p:cSld>
  <p:clrMapOvr>
    <a:overrideClrMapping bg1="dk1" tx1="lt1" bg2="dk2" tx2="lt2" accent1="accent1" accent2="accent2" accent3="accent3" accent4="accent4" accent5="accent5" accent6="accent6" hlink="hlink" folHlink="folHlink"/>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tx1"/>
                </a:solidFill>
                <a:latin typeface="+mj-lt"/>
              </a:defRPr>
            </a:lvl1pPr>
            <a:lvl2pPr marL="0" indent="0" algn="ctr">
              <a:lnSpc>
                <a:spcPct val="100000"/>
              </a:lnSpc>
              <a:buNone/>
              <a:defRPr sz="2400" b="0">
                <a:solidFill>
                  <a:schemeClr val="accent2"/>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2" name="Footer">
            <a:extLst>
              <a:ext uri="{FF2B5EF4-FFF2-40B4-BE49-F238E27FC236}">
                <a16:creationId xmlns:a16="http://schemas.microsoft.com/office/drawing/2014/main" id="{4662B99E-78AB-BB77-3394-DFC79EC748E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3" name="SlideNumber">
            <a:extLst>
              <a:ext uri="{FF2B5EF4-FFF2-40B4-BE49-F238E27FC236}">
                <a16:creationId xmlns:a16="http://schemas.microsoft.com/office/drawing/2014/main" id="{E3BCECBA-EBBA-B8A3-1312-CBF68A3E210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24" name="TextBox 23">
            <a:extLst>
              <a:ext uri="{FF2B5EF4-FFF2-40B4-BE49-F238E27FC236}">
                <a16:creationId xmlns:a16="http://schemas.microsoft.com/office/drawing/2014/main" id="{3EC449F0-F577-EA82-C0C8-9FB4FDC9832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25" name="Year">
            <a:extLst>
              <a:ext uri="{FF2B5EF4-FFF2-40B4-BE49-F238E27FC236}">
                <a16:creationId xmlns:a16="http://schemas.microsoft.com/office/drawing/2014/main" id="{75ED2621-36B7-75BB-EB2A-0C0FD356A610}"/>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26" name="CompanyName">
            <a:extLst>
              <a:ext uri="{FF2B5EF4-FFF2-40B4-BE49-F238E27FC236}">
                <a16:creationId xmlns:a16="http://schemas.microsoft.com/office/drawing/2014/main" id="{2E8E73B4-F97F-62E4-2620-4D841D5AA059}"/>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A8386A58-F160-E642-474C-192C58B00875}"/>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1668902506"/>
      </p:ext>
    </p:extLst>
  </p:cSld>
  <p:clrMapOvr>
    <a:overrideClrMapping bg1="dk1" tx1="lt1" bg2="dk2" tx2="lt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Full Imag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C700E9DE-9D11-AF03-45D9-449E6D62C8DE}"/>
              </a:ext>
            </a:extLst>
          </p:cNvPr>
          <p:cNvSpPr>
            <a:spLocks noGrp="1"/>
          </p:cNvSpPr>
          <p:nvPr>
            <p:ph type="pic" sz="quarter" idx="16" hasCustomPrompt="1"/>
          </p:nvPr>
        </p:nvSpPr>
        <p:spPr>
          <a:xfrm>
            <a:off x="0" y="0"/>
            <a:ext cx="12190096" cy="6858000"/>
          </a:xfrm>
          <a:custGeom>
            <a:avLst/>
            <a:gdLst>
              <a:gd name="connsiteX0" fmla="*/ 822522 w 12190096"/>
              <a:gd name="connsiteY0" fmla="*/ 508000 h 6858000"/>
              <a:gd name="connsiteX1" fmla="*/ 523346 w 12190096"/>
              <a:gd name="connsiteY1" fmla="*/ 807176 h 6858000"/>
              <a:gd name="connsiteX2" fmla="*/ 523346 w 12190096"/>
              <a:gd name="connsiteY2" fmla="*/ 3065387 h 6858000"/>
              <a:gd name="connsiteX3" fmla="*/ 523343 w 12190096"/>
              <a:gd name="connsiteY3" fmla="*/ 3065441 h 6858000"/>
              <a:gd name="connsiteX4" fmla="*/ 523346 w 12190096"/>
              <a:gd name="connsiteY4" fmla="*/ 6050825 h 6858000"/>
              <a:gd name="connsiteX5" fmla="*/ 822522 w 12190096"/>
              <a:gd name="connsiteY5" fmla="*/ 6350000 h 6858000"/>
              <a:gd name="connsiteX6" fmla="*/ 2557512 w 12190096"/>
              <a:gd name="connsiteY6" fmla="*/ 6350000 h 6858000"/>
              <a:gd name="connsiteX7" fmla="*/ 2898484 w 12190096"/>
              <a:gd name="connsiteY7" fmla="*/ 6350000 h 6858000"/>
              <a:gd name="connsiteX8" fmla="*/ 4633474 w 12190096"/>
              <a:gd name="connsiteY8" fmla="*/ 6350000 h 6858000"/>
              <a:gd name="connsiteX9" fmla="*/ 5985740 w 12190096"/>
              <a:gd name="connsiteY9" fmla="*/ 4997735 h 6858000"/>
              <a:gd name="connsiteX10" fmla="*/ 5986846 w 12190096"/>
              <a:gd name="connsiteY10" fmla="*/ 807176 h 6858000"/>
              <a:gd name="connsiteX11" fmla="*/ 5687671 w 12190096"/>
              <a:gd name="connsiteY11" fmla="*/ 508000 h 6858000"/>
              <a:gd name="connsiteX12" fmla="*/ 3952681 w 12190096"/>
              <a:gd name="connsiteY12" fmla="*/ 508000 h 6858000"/>
              <a:gd name="connsiteX13" fmla="*/ 2557512 w 12190096"/>
              <a:gd name="connsiteY13" fmla="*/ 508000 h 6858000"/>
              <a:gd name="connsiteX14" fmla="*/ 0 w 12190096"/>
              <a:gd name="connsiteY14" fmla="*/ 0 h 6858000"/>
              <a:gd name="connsiteX15" fmla="*/ 12190096 w 12190096"/>
              <a:gd name="connsiteY15" fmla="*/ 0 h 6858000"/>
              <a:gd name="connsiteX16" fmla="*/ 12190096 w 12190096"/>
              <a:gd name="connsiteY16" fmla="*/ 6858000 h 6858000"/>
              <a:gd name="connsiteX17" fmla="*/ 0 w 12190096"/>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0096" h="6858000">
                <a:moveTo>
                  <a:pt x="822522" y="508000"/>
                </a:moveTo>
                <a:cubicBezTo>
                  <a:pt x="657291" y="508000"/>
                  <a:pt x="523346" y="641945"/>
                  <a:pt x="523346" y="807176"/>
                </a:cubicBezTo>
                <a:lnTo>
                  <a:pt x="523346" y="3065387"/>
                </a:lnTo>
                <a:cubicBezTo>
                  <a:pt x="523345" y="3065405"/>
                  <a:pt x="523345" y="3065423"/>
                  <a:pt x="523343" y="3065441"/>
                </a:cubicBezTo>
                <a:cubicBezTo>
                  <a:pt x="523345" y="4060570"/>
                  <a:pt x="523345" y="5055697"/>
                  <a:pt x="523346" y="6050825"/>
                </a:cubicBezTo>
                <a:cubicBezTo>
                  <a:pt x="523346" y="6216055"/>
                  <a:pt x="657291" y="6350000"/>
                  <a:pt x="822522" y="6350000"/>
                </a:cubicBezTo>
                <a:lnTo>
                  <a:pt x="2557512" y="6350000"/>
                </a:lnTo>
                <a:lnTo>
                  <a:pt x="2898484" y="6350000"/>
                </a:lnTo>
                <a:lnTo>
                  <a:pt x="4633474" y="6350000"/>
                </a:lnTo>
                <a:cubicBezTo>
                  <a:pt x="5380309" y="6350000"/>
                  <a:pt x="5985740" y="5744570"/>
                  <a:pt x="5985740" y="4997735"/>
                </a:cubicBezTo>
                <a:cubicBezTo>
                  <a:pt x="5986108" y="3600882"/>
                  <a:pt x="5986478" y="2204028"/>
                  <a:pt x="5986846" y="807176"/>
                </a:cubicBezTo>
                <a:cubicBezTo>
                  <a:pt x="5986846" y="641945"/>
                  <a:pt x="5852901" y="508000"/>
                  <a:pt x="5687671" y="508000"/>
                </a:cubicBezTo>
                <a:lnTo>
                  <a:pt x="3952681" y="508000"/>
                </a:lnTo>
                <a:lnTo>
                  <a:pt x="2557512" y="508000"/>
                </a:lnTo>
                <a:close/>
                <a:moveTo>
                  <a:pt x="0" y="0"/>
                </a:moveTo>
                <a:lnTo>
                  <a:pt x="12190096" y="0"/>
                </a:lnTo>
                <a:lnTo>
                  <a:pt x="12190096" y="6858000"/>
                </a:lnTo>
                <a:lnTo>
                  <a:pt x="0" y="6858000"/>
                </a:lnTo>
                <a:close/>
              </a:path>
            </a:pathLst>
          </a:custGeom>
          <a:solidFill>
            <a:schemeClr val="bg2"/>
          </a:solidFill>
        </p:spPr>
        <p:txBody>
          <a:bodyPr wrap="square" lIns="6012000" rIns="576000" anchor="ctr">
            <a:noAutofit/>
          </a:bodyPr>
          <a:lstStyle>
            <a:lvl1pPr marL="0" indent="0" algn="r">
              <a:buNone/>
              <a:defRPr sz="2000"/>
            </a:lvl1pPr>
          </a:lstStyle>
          <a:p>
            <a:r>
              <a:rPr lang="en-GB"/>
              <a:t>To insert photo, please select placeholder, then access BrandCentral through the BrandCentral ribbon</a:t>
            </a:r>
            <a:endParaRPr lang="en-GB" dirty="0"/>
          </a:p>
        </p:txBody>
      </p:sp>
      <p:sp>
        <p:nvSpPr>
          <p:cNvPr id="3" name="Title"/>
          <p:cNvSpPr>
            <a:spLocks noGrp="1"/>
          </p:cNvSpPr>
          <p:nvPr>
            <p:ph type="title" hasCustomPrompt="1"/>
          </p:nvPr>
        </p:nvSpPr>
        <p:spPr>
          <a:xfrm>
            <a:off x="982134" y="2697163"/>
            <a:ext cx="4283601" cy="1025922"/>
          </a:xfrm>
        </p:spPr>
        <p:txBody>
          <a:bodyPr>
            <a:noAutofit/>
          </a:bodyPr>
          <a:lstStyle>
            <a:lvl1pPr>
              <a:lnSpc>
                <a:spcPct val="85000"/>
              </a:lnSpc>
              <a:defRPr sz="3600">
                <a:solidFill>
                  <a:schemeClr val="accent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982134" y="4531519"/>
            <a:ext cx="4283601"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10" name="SlideNumber">
            <a:extLst>
              <a:ext uri="{FF2B5EF4-FFF2-40B4-BE49-F238E27FC236}">
                <a16:creationId xmlns:a16="http://schemas.microsoft.com/office/drawing/2014/main" id="{66C4BC17-DA00-5C86-C6B4-88679FBA8313}"/>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2" name="Text Placeholder 8">
            <a:extLst>
              <a:ext uri="{FF2B5EF4-FFF2-40B4-BE49-F238E27FC236}">
                <a16:creationId xmlns:a16="http://schemas.microsoft.com/office/drawing/2014/main" id="{E13645DA-D364-E4D3-5589-FE0081FB7887}"/>
              </a:ext>
            </a:extLst>
          </p:cNvPr>
          <p:cNvSpPr>
            <a:spLocks noGrp="1"/>
          </p:cNvSpPr>
          <p:nvPr>
            <p:ph type="body" sz="quarter" idx="17" hasCustomPrompt="1"/>
          </p:nvPr>
        </p:nvSpPr>
        <p:spPr>
          <a:xfrm>
            <a:off x="982134" y="5141372"/>
            <a:ext cx="4283601" cy="471487"/>
          </a:xfrm>
        </p:spPr>
        <p:txBody>
          <a:bodyPr/>
          <a:lstStyle>
            <a:lvl1pPr marL="0" indent="0">
              <a:spcAft>
                <a:spcPts val="0"/>
              </a:spcAft>
              <a:buNone/>
              <a:defRPr sz="1600" b="0">
                <a:solidFill>
                  <a:schemeClr val="tx1"/>
                </a:solidFill>
              </a:defRPr>
            </a:lvl1pPr>
            <a:lvl2pPr>
              <a:defRPr sz="16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pic>
        <p:nvPicPr>
          <p:cNvPr id="5" name="GT#standard_16x9_topindent">
            <a:extLst>
              <a:ext uri="{FF2B5EF4-FFF2-40B4-BE49-F238E27FC236}">
                <a16:creationId xmlns:a16="http://schemas.microsoft.com/office/drawing/2014/main" id="{9AE84BE1-15B4-828F-7CA1-8BA1259F515F}"/>
              </a:ext>
            </a:extLst>
          </p:cNvPr>
          <p:cNvPicPr>
            <a:picLocks noChangeAspect="1"/>
          </p:cNvPicPr>
          <p:nvPr userDrawn="1"/>
        </p:nvPicPr>
        <p:blipFill>
          <a:blip r:embed="rId2"/>
          <a:srcRect/>
          <a:stretch/>
        </p:blipFill>
        <p:spPr>
          <a:xfrm>
            <a:off x="739397" y="609945"/>
            <a:ext cx="3673624" cy="1173519"/>
          </a:xfrm>
          <a:prstGeom prst="rect">
            <a:avLst/>
          </a:prstGeom>
        </p:spPr>
      </p:pic>
    </p:spTree>
    <p:extLst>
      <p:ext uri="{BB962C8B-B14F-4D97-AF65-F5344CB8AC3E}">
        <p14:creationId xmlns:p14="http://schemas.microsoft.com/office/powerpoint/2010/main" val="3343585905"/>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Quote Purpl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2306206"/>
            <a:ext cx="7369173" cy="1746250"/>
          </a:xfrm>
          <a:prstGeom prst="rect">
            <a:avLst/>
          </a:prstGeom>
        </p:spPr>
        <p:txBody>
          <a:bodyPr anchor="ctr"/>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3"/>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2" name="Footer">
            <a:extLst>
              <a:ext uri="{FF2B5EF4-FFF2-40B4-BE49-F238E27FC236}">
                <a16:creationId xmlns:a16="http://schemas.microsoft.com/office/drawing/2014/main" id="{0AE9D700-8AF2-A7F7-F0CD-E2F79ACE24C1}"/>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3" name="SlideNumber">
            <a:extLst>
              <a:ext uri="{FF2B5EF4-FFF2-40B4-BE49-F238E27FC236}">
                <a16:creationId xmlns:a16="http://schemas.microsoft.com/office/drawing/2014/main" id="{72BF30A0-0E05-AE37-EF42-8C77AF89C24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2" name="TextBox 11">
            <a:extLst>
              <a:ext uri="{FF2B5EF4-FFF2-40B4-BE49-F238E27FC236}">
                <a16:creationId xmlns:a16="http://schemas.microsoft.com/office/drawing/2014/main" id="{6A962F83-2FC5-2CAA-6875-1136D115F72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3" name="Year">
            <a:extLst>
              <a:ext uri="{FF2B5EF4-FFF2-40B4-BE49-F238E27FC236}">
                <a16:creationId xmlns:a16="http://schemas.microsoft.com/office/drawing/2014/main" id="{CFED6494-E83F-DD53-D02E-925D47BB9ED9}"/>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4" name="CompanyName">
            <a:extLst>
              <a:ext uri="{FF2B5EF4-FFF2-40B4-BE49-F238E27FC236}">
                <a16:creationId xmlns:a16="http://schemas.microsoft.com/office/drawing/2014/main" id="{85D0A36C-A118-0235-48E5-534E2D186E9A}"/>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610FF258-1E3D-96F7-63B6-0A87348AFD37}"/>
              </a:ext>
            </a:extLst>
          </p:cNvPr>
          <p:cNvPicPr>
            <a:picLocks noChangeAspect="1"/>
          </p:cNvPicPr>
          <p:nvPr userDrawn="1"/>
        </p:nvPicPr>
        <p:blipFill>
          <a:blip r:embed="rId3"/>
          <a:srcRect/>
          <a:stretch/>
        </p:blipFill>
        <p:spPr>
          <a:xfrm>
            <a:off x="349669" y="6038112"/>
            <a:ext cx="2329619" cy="744183"/>
          </a:xfrm>
          <a:prstGeom prst="rect">
            <a:avLst/>
          </a:prstGeom>
        </p:spPr>
      </p:pic>
    </p:spTree>
    <p:extLst>
      <p:ext uri="{BB962C8B-B14F-4D97-AF65-F5344CB8AC3E}">
        <p14:creationId xmlns:p14="http://schemas.microsoft.com/office/powerpoint/2010/main" val="3090510312"/>
      </p:ext>
    </p:extLst>
  </p:cSld>
  <p:clrMapOvr>
    <a:overrideClrMapping bg1="dk1" tx1="lt1" bg2="dk2" tx2="lt2" accent1="accent1" accent2="accent2" accent3="accent3" accent4="accent4" accent5="accent5" accent6="accent6" hlink="hlink" folHlink="folHlink"/>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Quote Purple 3">
    <p:bg>
      <p:bgPr>
        <a:solidFill>
          <a:schemeClr val="accent1"/>
        </a:solidFill>
        <a:effectLst/>
      </p:bgPr>
    </p:bg>
    <p:spTree>
      <p:nvGrpSpPr>
        <p:cNvPr id="1" name=""/>
        <p:cNvGrpSpPr/>
        <p:nvPr/>
      </p:nvGrpSpPr>
      <p:grpSpPr>
        <a:xfrm>
          <a:off x="0" y="0"/>
          <a:ext cx="0" cy="0"/>
          <a:chOff x="0" y="0"/>
          <a:chExt cx="0" cy="0"/>
        </a:xfrm>
      </p:grpSpPr>
      <p:pic>
        <p:nvPicPr>
          <p:cNvPr id="18" name="Mobius Keyline">
            <a:extLst>
              <a:ext uri="{FF2B5EF4-FFF2-40B4-BE49-F238E27FC236}">
                <a16:creationId xmlns:a16="http://schemas.microsoft.com/office/drawing/2014/main" id="{996A568A-2F61-B78B-410F-182F2481B6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07329" y="1"/>
            <a:ext cx="7984671"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2306206"/>
            <a:ext cx="7369173" cy="1746250"/>
          </a:xfrm>
          <a:prstGeom prst="rect">
            <a:avLst/>
          </a:prstGeom>
        </p:spPr>
        <p:txBody>
          <a:bodyPr anchor="ctr"/>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2"/>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13" name="Footer">
            <a:extLst>
              <a:ext uri="{FF2B5EF4-FFF2-40B4-BE49-F238E27FC236}">
                <a16:creationId xmlns:a16="http://schemas.microsoft.com/office/drawing/2014/main" id="{5D3FC665-7130-DFA3-F2C8-C507F5393B8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14" name="SlideNumber">
            <a:extLst>
              <a:ext uri="{FF2B5EF4-FFF2-40B4-BE49-F238E27FC236}">
                <a16:creationId xmlns:a16="http://schemas.microsoft.com/office/drawing/2014/main" id="{247D4714-15CB-25A6-F5D0-B0B18A96AC3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4" name="TextBox 3">
            <a:extLst>
              <a:ext uri="{FF2B5EF4-FFF2-40B4-BE49-F238E27FC236}">
                <a16:creationId xmlns:a16="http://schemas.microsoft.com/office/drawing/2014/main" id="{17342E28-07BD-0C27-D5EE-9935E42FBC5F}"/>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9" name="Year">
            <a:extLst>
              <a:ext uri="{FF2B5EF4-FFF2-40B4-BE49-F238E27FC236}">
                <a16:creationId xmlns:a16="http://schemas.microsoft.com/office/drawing/2014/main" id="{9F7048F1-AD53-1F33-2DD2-68C41EDA9C7B}"/>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0" name="CompanyName">
            <a:extLst>
              <a:ext uri="{FF2B5EF4-FFF2-40B4-BE49-F238E27FC236}">
                <a16:creationId xmlns:a16="http://schemas.microsoft.com/office/drawing/2014/main" id="{873583A6-911E-FDCF-8480-1DC3A194C843}"/>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5" name="GT#white_16x9_footer">
            <a:extLst>
              <a:ext uri="{FF2B5EF4-FFF2-40B4-BE49-F238E27FC236}">
                <a16:creationId xmlns:a16="http://schemas.microsoft.com/office/drawing/2014/main" id="{D24050B7-8CC7-1397-B5F1-8C51C851988F}"/>
              </a:ext>
            </a:extLst>
          </p:cNvPr>
          <p:cNvPicPr>
            <a:picLocks noChangeAspect="1"/>
          </p:cNvPicPr>
          <p:nvPr userDrawn="1"/>
        </p:nvPicPr>
        <p:blipFill>
          <a:blip r:embed="rId4"/>
          <a:srcRect/>
          <a:stretch/>
        </p:blipFill>
        <p:spPr>
          <a:xfrm>
            <a:off x="349669" y="6038112"/>
            <a:ext cx="2329619" cy="744183"/>
          </a:xfrm>
          <a:prstGeom prst="rect">
            <a:avLst/>
          </a:prstGeom>
        </p:spPr>
      </p:pic>
    </p:spTree>
    <p:extLst>
      <p:ext uri="{BB962C8B-B14F-4D97-AF65-F5344CB8AC3E}">
        <p14:creationId xmlns:p14="http://schemas.microsoft.com/office/powerpoint/2010/main" val="203789804"/>
      </p:ext>
    </p:extLst>
  </p:cSld>
  <p:clrMapOvr>
    <a:overrideClrMapping bg1="dk1" tx1="lt1" bg2="dk2" tx2="lt2" accent1="accent1" accent2="accent2" accent3="accent3" accent4="accent4" accent5="accent5" accent6="accent6" hlink="hlink" folHlink="folHlink"/>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and Image Purple">
    <p:bg>
      <p:bgPr>
        <a:solidFill>
          <a:schemeClr val="accent1"/>
        </a:solidFill>
        <a:effectLst/>
      </p:bgPr>
    </p:bg>
    <p:spTree>
      <p:nvGrpSpPr>
        <p:cNvPr id="1" name=""/>
        <p:cNvGrpSpPr/>
        <p:nvPr/>
      </p:nvGrpSpPr>
      <p:grpSpPr>
        <a:xfrm>
          <a:off x="0" y="0"/>
          <a:ext cx="0" cy="0"/>
          <a:chOff x="0" y="0"/>
          <a:chExt cx="0" cy="0"/>
        </a:xfrm>
      </p:grpSpPr>
      <p:pic>
        <p:nvPicPr>
          <p:cNvPr id="13" name="Mobius Keyline">
            <a:extLst>
              <a:ext uri="{FF2B5EF4-FFF2-40B4-BE49-F238E27FC236}">
                <a16:creationId xmlns:a16="http://schemas.microsoft.com/office/drawing/2014/main" id="{184F6537-48C1-481D-9F7B-7A5E1261E22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204345" y="0"/>
            <a:ext cx="8987656"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1449388"/>
            <a:ext cx="5465761" cy="2709862"/>
          </a:xfrm>
          <a:prstGeom prst="rect">
            <a:avLst/>
          </a:prstGeom>
        </p:spPr>
        <p:txBody>
          <a:bodyPr anchor="t"/>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2"/>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3" name="Picture Placeholder 5">
            <a:extLst>
              <a:ext uri="{FF2B5EF4-FFF2-40B4-BE49-F238E27FC236}">
                <a16:creationId xmlns:a16="http://schemas.microsoft.com/office/drawing/2014/main" id="{7EBED0B1-0B4D-904A-93D2-7232863331C7}"/>
              </a:ext>
            </a:extLst>
          </p:cNvPr>
          <p:cNvSpPr>
            <a:spLocks noGrp="1"/>
          </p:cNvSpPr>
          <p:nvPr>
            <p:ph type="pic" sz="quarter" idx="20" hasCustomPrompt="1"/>
          </p:nvPr>
        </p:nvSpPr>
        <p:spPr>
          <a:xfrm>
            <a:off x="6559266" y="507999"/>
            <a:ext cx="5139248" cy="5476876"/>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tx2"/>
          </a:solidFill>
        </p:spPr>
        <p:txBody>
          <a:bodyPr vert="horz" wrap="square" lIns="0" tIns="0" rIns="0" bIns="0" rtlCol="0" anchor="t" anchorCtr="0">
            <a:noAutofit/>
          </a:bodyPr>
          <a:lstStyle>
            <a:lvl1pPr marL="0" indent="0" algn="ctr">
              <a:buNone/>
              <a:defRPr lang="en-GB" b="0">
                <a:solidFill>
                  <a:schemeClr val="bg1"/>
                </a:solidFill>
              </a:defRPr>
            </a:lvl1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2" name="Footer">
            <a:extLst>
              <a:ext uri="{FF2B5EF4-FFF2-40B4-BE49-F238E27FC236}">
                <a16:creationId xmlns:a16="http://schemas.microsoft.com/office/drawing/2014/main" id="{A67AD7A8-0FC7-063C-275D-9A4B7BF5BF27}"/>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7" name="SlideNumber">
            <a:extLst>
              <a:ext uri="{FF2B5EF4-FFF2-40B4-BE49-F238E27FC236}">
                <a16:creationId xmlns:a16="http://schemas.microsoft.com/office/drawing/2014/main" id="{FE75F8BC-0CAF-EDEA-DEA2-83B81301304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0" name="TextBox 9">
            <a:extLst>
              <a:ext uri="{FF2B5EF4-FFF2-40B4-BE49-F238E27FC236}">
                <a16:creationId xmlns:a16="http://schemas.microsoft.com/office/drawing/2014/main" id="{15D74C6A-8420-C57E-99EA-943F18F986E8}"/>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4" name="Year">
            <a:extLst>
              <a:ext uri="{FF2B5EF4-FFF2-40B4-BE49-F238E27FC236}">
                <a16:creationId xmlns:a16="http://schemas.microsoft.com/office/drawing/2014/main" id="{FCC28BA2-53F9-408C-278B-6DA335315D27}"/>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5" name="CompanyName">
            <a:extLst>
              <a:ext uri="{FF2B5EF4-FFF2-40B4-BE49-F238E27FC236}">
                <a16:creationId xmlns:a16="http://schemas.microsoft.com/office/drawing/2014/main" id="{FDCBBC8D-637F-7A31-BAE0-4C8DB325DD5A}"/>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9" name="GT#white_16x9_footer">
            <a:extLst>
              <a:ext uri="{FF2B5EF4-FFF2-40B4-BE49-F238E27FC236}">
                <a16:creationId xmlns:a16="http://schemas.microsoft.com/office/drawing/2014/main" id="{1052C822-FCAB-CFD8-DDB6-1F8C6E2D077A}"/>
              </a:ext>
            </a:extLst>
          </p:cNvPr>
          <p:cNvPicPr>
            <a:picLocks noChangeAspect="1"/>
          </p:cNvPicPr>
          <p:nvPr userDrawn="1"/>
        </p:nvPicPr>
        <p:blipFill>
          <a:blip r:embed="rId4"/>
          <a:srcRect/>
          <a:stretch/>
        </p:blipFill>
        <p:spPr>
          <a:xfrm>
            <a:off x="349669" y="6038112"/>
            <a:ext cx="2329619" cy="744183"/>
          </a:xfrm>
          <a:prstGeom prst="rect">
            <a:avLst/>
          </a:prstGeom>
        </p:spPr>
      </p:pic>
    </p:spTree>
    <p:extLst>
      <p:ext uri="{BB962C8B-B14F-4D97-AF65-F5344CB8AC3E}">
        <p14:creationId xmlns:p14="http://schemas.microsoft.com/office/powerpoint/2010/main" val="3161838614"/>
      </p:ext>
    </p:extLst>
  </p:cSld>
  <p:clrMapOvr>
    <a:overrideClrMapping bg1="dk1" tx1="lt1" bg2="dk2" tx2="lt2" accent1="accent1" accent2="accent2" accent3="accent3" accent4="accent4" accent5="accent5" accent6="accent6" hlink="hlink" folHlink="folHlink"/>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Quote Keyline">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accent1"/>
                </a:solidFill>
                <a:latin typeface="+mj-lt"/>
              </a:defRPr>
            </a:lvl1pPr>
            <a:lvl2pPr marL="0" indent="0" algn="ctr">
              <a:lnSpc>
                <a:spcPct val="100000"/>
              </a:lnSpc>
              <a:buNone/>
              <a:defRPr sz="2400" b="0">
                <a:solidFill>
                  <a:schemeClr val="tx1"/>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7" name="Footer">
            <a:extLst>
              <a:ext uri="{FF2B5EF4-FFF2-40B4-BE49-F238E27FC236}">
                <a16:creationId xmlns:a16="http://schemas.microsoft.com/office/drawing/2014/main" id="{A357730D-0BFD-021C-BEE5-05CCBA27F93A}"/>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11" name="SlideNumber">
            <a:extLst>
              <a:ext uri="{FF2B5EF4-FFF2-40B4-BE49-F238E27FC236}">
                <a16:creationId xmlns:a16="http://schemas.microsoft.com/office/drawing/2014/main" id="{5D74306F-F7C9-D096-BCF9-B8200FC92E11}"/>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pic>
        <p:nvPicPr>
          <p:cNvPr id="14" name="Mobius Keyline">
            <a:extLst>
              <a:ext uri="{FF2B5EF4-FFF2-40B4-BE49-F238E27FC236}">
                <a16:creationId xmlns:a16="http://schemas.microsoft.com/office/drawing/2014/main" id="{17A47B2C-7F04-B99F-AA4E-1413DEBAF2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689" y="0"/>
            <a:ext cx="12209689" cy="6858000"/>
          </a:xfrm>
          <a:prstGeom prst="rect">
            <a:avLst/>
          </a:prstGeom>
        </p:spPr>
      </p:pic>
    </p:spTree>
    <p:extLst>
      <p:ext uri="{BB962C8B-B14F-4D97-AF65-F5344CB8AC3E}">
        <p14:creationId xmlns:p14="http://schemas.microsoft.com/office/powerpoint/2010/main" val="3935357161"/>
      </p:ext>
    </p:extLst>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Quote Keyline 2">
    <p:spTree>
      <p:nvGrpSpPr>
        <p:cNvPr id="1" name=""/>
        <p:cNvGrpSpPr/>
        <p:nvPr/>
      </p:nvGrpSpPr>
      <p:grpSpPr>
        <a:xfrm>
          <a:off x="0" y="0"/>
          <a:ext cx="0" cy="0"/>
          <a:chOff x="0" y="0"/>
          <a:chExt cx="0" cy="0"/>
        </a:xfrm>
      </p:grpSpPr>
      <p:pic>
        <p:nvPicPr>
          <p:cNvPr id="7" name="Mobius Keyline">
            <a:extLst>
              <a:ext uri="{FF2B5EF4-FFF2-40B4-BE49-F238E27FC236}">
                <a16:creationId xmlns:a16="http://schemas.microsoft.com/office/drawing/2014/main" id="{F0C66DEF-8116-7B6C-7227-E5349204F0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35211" y="0"/>
            <a:ext cx="3359279"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0" y="2306206"/>
            <a:ext cx="7369175" cy="1746250"/>
          </a:xfrm>
          <a:prstGeom prst="rect">
            <a:avLst/>
          </a:prstGeom>
        </p:spPr>
        <p:txBody>
          <a:bodyPr anchor="ctr"/>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2" name="Footer">
            <a:extLst>
              <a:ext uri="{FF2B5EF4-FFF2-40B4-BE49-F238E27FC236}">
                <a16:creationId xmlns:a16="http://schemas.microsoft.com/office/drawing/2014/main" id="{02F5A268-AE49-292B-0680-9D503C244EFD}"/>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3" name="SlideNumber">
            <a:extLst>
              <a:ext uri="{FF2B5EF4-FFF2-40B4-BE49-F238E27FC236}">
                <a16:creationId xmlns:a16="http://schemas.microsoft.com/office/drawing/2014/main" id="{35DAB2DF-51E4-6393-5912-2B2A3048FD49}"/>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spTree>
    <p:extLst>
      <p:ext uri="{BB962C8B-B14F-4D97-AF65-F5344CB8AC3E}">
        <p14:creationId xmlns:p14="http://schemas.microsoft.com/office/powerpoint/2010/main" val="1106378525"/>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Keyline 3">
    <p:spTree>
      <p:nvGrpSpPr>
        <p:cNvPr id="1" name=""/>
        <p:cNvGrpSpPr/>
        <p:nvPr/>
      </p:nvGrpSpPr>
      <p:grpSpPr>
        <a:xfrm>
          <a:off x="0" y="0"/>
          <a:ext cx="0" cy="0"/>
          <a:chOff x="0" y="0"/>
          <a:chExt cx="0" cy="0"/>
        </a:xfrm>
      </p:grpSpPr>
      <p:pic>
        <p:nvPicPr>
          <p:cNvPr id="3" name="Mobius Keyline">
            <a:extLst>
              <a:ext uri="{FF2B5EF4-FFF2-40B4-BE49-F238E27FC236}">
                <a16:creationId xmlns:a16="http://schemas.microsoft.com/office/drawing/2014/main" id="{2E7DF266-CB71-304D-C3BB-19292CDE14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07329" y="1"/>
            <a:ext cx="7984671"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0" y="2306206"/>
            <a:ext cx="7369175" cy="1746250"/>
          </a:xfrm>
          <a:prstGeom prst="rect">
            <a:avLst/>
          </a:prstGeom>
        </p:spPr>
        <p:txBody>
          <a:bodyPr anchor="ctr"/>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10" name="Footer">
            <a:extLst>
              <a:ext uri="{FF2B5EF4-FFF2-40B4-BE49-F238E27FC236}">
                <a16:creationId xmlns:a16="http://schemas.microsoft.com/office/drawing/2014/main" id="{F8D03952-91FE-C96E-83F5-B0AFE2333776}"/>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11" name="SlideNumber">
            <a:extLst>
              <a:ext uri="{FF2B5EF4-FFF2-40B4-BE49-F238E27FC236}">
                <a16:creationId xmlns:a16="http://schemas.microsoft.com/office/drawing/2014/main" id="{85CD27B1-2131-ACCE-3E66-3C3EDD91E4AC}"/>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spTree>
    <p:extLst>
      <p:ext uri="{BB962C8B-B14F-4D97-AF65-F5344CB8AC3E}">
        <p14:creationId xmlns:p14="http://schemas.microsoft.com/office/powerpoint/2010/main" val="249558052"/>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and Image Keyline">
    <p:spTree>
      <p:nvGrpSpPr>
        <p:cNvPr id="1" name=""/>
        <p:cNvGrpSpPr/>
        <p:nvPr/>
      </p:nvGrpSpPr>
      <p:grpSpPr>
        <a:xfrm>
          <a:off x="0" y="0"/>
          <a:ext cx="0" cy="0"/>
          <a:chOff x="0" y="0"/>
          <a:chExt cx="0" cy="0"/>
        </a:xfrm>
      </p:grpSpPr>
      <p:pic>
        <p:nvPicPr>
          <p:cNvPr id="9" name="Mobius Keyline">
            <a:extLst>
              <a:ext uri="{FF2B5EF4-FFF2-40B4-BE49-F238E27FC236}">
                <a16:creationId xmlns:a16="http://schemas.microsoft.com/office/drawing/2014/main" id="{8730D63F-8AF6-A505-6DCE-2E182F88B34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204345" y="0"/>
            <a:ext cx="8987656"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1449388"/>
            <a:ext cx="5465761" cy="1746250"/>
          </a:xfrm>
          <a:prstGeom prst="rect">
            <a:avLst/>
          </a:prstGeom>
        </p:spPr>
        <p:txBody>
          <a:bodyPr anchor="t"/>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tabLst/>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2" name="Picture Placeholder 5">
            <a:extLst>
              <a:ext uri="{FF2B5EF4-FFF2-40B4-BE49-F238E27FC236}">
                <a16:creationId xmlns:a16="http://schemas.microsoft.com/office/drawing/2014/main" id="{24F5F227-FF59-B8D6-7FCD-45FD510AFFBB}"/>
              </a:ext>
            </a:extLst>
          </p:cNvPr>
          <p:cNvSpPr>
            <a:spLocks noGrp="1"/>
          </p:cNvSpPr>
          <p:nvPr>
            <p:ph type="pic" sz="quarter" idx="20" hasCustomPrompt="1"/>
          </p:nvPr>
        </p:nvSpPr>
        <p:spPr>
          <a:xfrm>
            <a:off x="6559266" y="507999"/>
            <a:ext cx="5139248" cy="5476876"/>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bg2"/>
          </a:solidFill>
        </p:spPr>
        <p:txBody>
          <a:bodyPr vert="horz" wrap="square" lIns="0" tIns="0" rIns="0" bIns="0" rtlCol="0" anchor="t" anchorCtr="0">
            <a:noAutofit/>
          </a:bodyPr>
          <a:lstStyle>
            <a:lvl1pPr marL="0" indent="0" algn="ctr">
              <a:buNone/>
              <a:defRPr lang="en-GB" b="0"/>
            </a:lvl1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3" name="Footer">
            <a:extLst>
              <a:ext uri="{FF2B5EF4-FFF2-40B4-BE49-F238E27FC236}">
                <a16:creationId xmlns:a16="http://schemas.microsoft.com/office/drawing/2014/main" id="{10EA24C6-6C62-0651-A727-CAD5FA71F875}"/>
              </a:ext>
            </a:extLst>
          </p:cNvPr>
          <p:cNvSpPr>
            <a:spLocks noGrp="1"/>
          </p:cNvSpPr>
          <p:nvPr>
            <p:ph type="ftr" sz="quarter" idx="3"/>
          </p:nvPr>
        </p:nvSpPr>
        <p:spPr>
          <a:xfrm>
            <a:off x="4038599"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4" name="SlideNumber">
            <a:extLst>
              <a:ext uri="{FF2B5EF4-FFF2-40B4-BE49-F238E27FC236}">
                <a16:creationId xmlns:a16="http://schemas.microsoft.com/office/drawing/2014/main" id="{C6B371E3-9F06-08D5-50D7-C8C021D79B9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spTree>
    <p:extLst>
      <p:ext uri="{BB962C8B-B14F-4D97-AF65-F5344CB8AC3E}">
        <p14:creationId xmlns:p14="http://schemas.microsoft.com/office/powerpoint/2010/main" val="2204097473"/>
      </p:ext>
    </p:extLst>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Warm Gre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accent1"/>
                </a:solidFill>
                <a:latin typeface="+mj-lt"/>
              </a:defRPr>
            </a:lvl1pPr>
            <a:lvl2pPr marL="0" indent="0" algn="ctr">
              <a:lnSpc>
                <a:spcPct val="100000"/>
              </a:lnSpc>
              <a:buNone/>
              <a:defRPr sz="2400" b="0">
                <a:solidFill>
                  <a:schemeClr val="tx1"/>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dirty="0"/>
              <a:t>“Pull quote. Duis </a:t>
            </a:r>
            <a:r>
              <a:rPr lang="en-GB" dirty="0" err="1"/>
              <a:t>ornare</a:t>
            </a:r>
            <a:endParaRPr lang="en-GB" dirty="0"/>
          </a:p>
          <a:p>
            <a:pPr lvl="1"/>
            <a:r>
              <a:rPr lang="en-GB" dirty="0"/>
              <a:t>Subhead over one line</a:t>
            </a:r>
          </a:p>
        </p:txBody>
      </p:sp>
      <p:sp>
        <p:nvSpPr>
          <p:cNvPr id="13" name="Footer">
            <a:extLst>
              <a:ext uri="{FF2B5EF4-FFF2-40B4-BE49-F238E27FC236}">
                <a16:creationId xmlns:a16="http://schemas.microsoft.com/office/drawing/2014/main" id="{E9CACF29-22C4-9734-1238-2418E65DC38D}"/>
              </a:ext>
            </a:extLst>
          </p:cNvPr>
          <p:cNvSpPr>
            <a:spLocks noGrp="1"/>
          </p:cNvSpPr>
          <p:nvPr>
            <p:ph type="ftr" sz="quarter" idx="3"/>
          </p:nvPr>
        </p:nvSpPr>
        <p:spPr>
          <a:xfrm>
            <a:off x="4038600"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14" name="SlideNumber">
            <a:extLst>
              <a:ext uri="{FF2B5EF4-FFF2-40B4-BE49-F238E27FC236}">
                <a16:creationId xmlns:a16="http://schemas.microsoft.com/office/drawing/2014/main" id="{71965E44-3F4A-45D1-7D18-9C66ABE69DC7}"/>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pic>
        <p:nvPicPr>
          <p:cNvPr id="2" name="GT#standard_16x9_footer">
            <a:extLst>
              <a:ext uri="{FF2B5EF4-FFF2-40B4-BE49-F238E27FC236}">
                <a16:creationId xmlns:a16="http://schemas.microsoft.com/office/drawing/2014/main" id="{9B554F6A-86A8-EBAC-DFCB-CFF713C3A26A}"/>
              </a:ext>
            </a:extLst>
          </p:cNvPr>
          <p:cNvPicPr>
            <a:picLocks noChangeAspect="1"/>
          </p:cNvPicPr>
          <p:nvPr userDrawn="1"/>
        </p:nvPicPr>
        <p:blipFill>
          <a:blip r:embed="rId3"/>
          <a:srcRect/>
          <a:stretch/>
        </p:blipFill>
        <p:spPr>
          <a:xfrm>
            <a:off x="349845" y="6038167"/>
            <a:ext cx="2335349" cy="746014"/>
          </a:xfrm>
          <a:prstGeom prst="rect">
            <a:avLst/>
          </a:prstGeom>
        </p:spPr>
      </p:pic>
    </p:spTree>
    <p:extLst>
      <p:ext uri="{BB962C8B-B14F-4D97-AF65-F5344CB8AC3E}">
        <p14:creationId xmlns:p14="http://schemas.microsoft.com/office/powerpoint/2010/main" val="192346675"/>
      </p:ext>
    </p:extLst>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Cutout White">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F74A7F45-BF8B-8C99-F081-F997169E6C69}"/>
              </a:ext>
            </a:extLst>
          </p:cNvPr>
          <p:cNvSpPr/>
          <p:nvPr userDrawn="1"/>
        </p:nvSpPr>
        <p:spPr>
          <a:xfrm>
            <a:off x="6559266" y="507998"/>
            <a:ext cx="5139248" cy="5476876"/>
          </a:xfrm>
          <a:custGeom>
            <a:avLst/>
            <a:gdLst>
              <a:gd name="connsiteX0" fmla="*/ 254272 w 5139248"/>
              <a:gd name="connsiteY0" fmla="*/ 0 h 5476876"/>
              <a:gd name="connsiteX1" fmla="*/ 1568165 w 5139248"/>
              <a:gd name="connsiteY1" fmla="*/ 0 h 5476876"/>
              <a:gd name="connsiteX2" fmla="*/ 3571084 w 5139248"/>
              <a:gd name="connsiteY2" fmla="*/ 0 h 5476876"/>
              <a:gd name="connsiteX3" fmla="*/ 4884976 w 5139248"/>
              <a:gd name="connsiteY3" fmla="*/ 0 h 5476876"/>
              <a:gd name="connsiteX4" fmla="*/ 5139248 w 5139248"/>
              <a:gd name="connsiteY4" fmla="*/ 254272 h 5476876"/>
              <a:gd name="connsiteX5" fmla="*/ 5139248 w 5139248"/>
              <a:gd name="connsiteY5" fmla="*/ 1508892 h 5476876"/>
              <a:gd name="connsiteX6" fmla="*/ 5139248 w 5139248"/>
              <a:gd name="connsiteY6" fmla="*/ 3967986 h 5476876"/>
              <a:gd name="connsiteX7" fmla="*/ 5139248 w 5139248"/>
              <a:gd name="connsiteY7" fmla="*/ 5222606 h 5476876"/>
              <a:gd name="connsiteX8" fmla="*/ 4884976 w 5139248"/>
              <a:gd name="connsiteY8" fmla="*/ 5476876 h 5476876"/>
              <a:gd name="connsiteX9" fmla="*/ 3571090 w 5139248"/>
              <a:gd name="connsiteY9" fmla="*/ 5476876 h 5476876"/>
              <a:gd name="connsiteX10" fmla="*/ 3571084 w 5139248"/>
              <a:gd name="connsiteY10" fmla="*/ 5476876 h 5476876"/>
              <a:gd name="connsiteX11" fmla="*/ 1518658 w 5139248"/>
              <a:gd name="connsiteY11" fmla="*/ 5476875 h 5476876"/>
              <a:gd name="connsiteX12" fmla="*/ 0 w 5139248"/>
              <a:gd name="connsiteY12" fmla="*/ 3958218 h 5476876"/>
              <a:gd name="connsiteX13" fmla="*/ 0 w 5139248"/>
              <a:gd name="connsiteY13" fmla="*/ 3260516 h 5476876"/>
              <a:gd name="connsiteX14" fmla="*/ 1 w 5139248"/>
              <a:gd name="connsiteY14" fmla="*/ 3260499 h 5476876"/>
              <a:gd name="connsiteX15" fmla="*/ 1 w 5139248"/>
              <a:gd name="connsiteY15" fmla="*/ 2703617 h 5476876"/>
              <a:gd name="connsiteX16" fmla="*/ 0 w 5139248"/>
              <a:gd name="connsiteY16" fmla="*/ 2703598 h 5476876"/>
              <a:gd name="connsiteX17" fmla="*/ 0 w 5139248"/>
              <a:gd name="connsiteY17" fmla="*/ 2005896 h 5476876"/>
              <a:gd name="connsiteX18" fmla="*/ 1 w 5139248"/>
              <a:gd name="connsiteY18" fmla="*/ 2005879 h 5476876"/>
              <a:gd name="connsiteX19" fmla="*/ 1 w 5139248"/>
              <a:gd name="connsiteY19" fmla="*/ 1508892 h 5476876"/>
              <a:gd name="connsiteX20" fmla="*/ 1 w 5139248"/>
              <a:gd name="connsiteY20" fmla="*/ 254272 h 5476876"/>
              <a:gd name="connsiteX21" fmla="*/ 254272 w 5139248"/>
              <a:gd name="connsiteY21" fmla="*/ 0 h 547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39248" h="5476876">
                <a:moveTo>
                  <a:pt x="254272" y="0"/>
                </a:moveTo>
                <a:lnTo>
                  <a:pt x="1568165" y="0"/>
                </a:lnTo>
                <a:lnTo>
                  <a:pt x="3571084" y="0"/>
                </a:lnTo>
                <a:lnTo>
                  <a:pt x="4884976" y="0"/>
                </a:lnTo>
                <a:cubicBezTo>
                  <a:pt x="5025406" y="0"/>
                  <a:pt x="5139248" y="113842"/>
                  <a:pt x="5139248" y="254272"/>
                </a:cubicBezTo>
                <a:lnTo>
                  <a:pt x="5139248" y="1508892"/>
                </a:lnTo>
                <a:lnTo>
                  <a:pt x="5139248" y="3967986"/>
                </a:lnTo>
                <a:lnTo>
                  <a:pt x="5139248" y="5222606"/>
                </a:lnTo>
                <a:cubicBezTo>
                  <a:pt x="5139248" y="5363035"/>
                  <a:pt x="5025406" y="5476876"/>
                  <a:pt x="4884976" y="5476876"/>
                </a:cubicBezTo>
                <a:lnTo>
                  <a:pt x="3571090" y="5476876"/>
                </a:lnTo>
                <a:lnTo>
                  <a:pt x="3571084" y="5476876"/>
                </a:lnTo>
                <a:lnTo>
                  <a:pt x="1518658" y="5476875"/>
                </a:lnTo>
                <a:cubicBezTo>
                  <a:pt x="679926" y="5476875"/>
                  <a:pt x="0" y="4796950"/>
                  <a:pt x="0" y="3958218"/>
                </a:cubicBezTo>
                <a:lnTo>
                  <a:pt x="0" y="3260516"/>
                </a:lnTo>
                <a:cubicBezTo>
                  <a:pt x="0" y="3260511"/>
                  <a:pt x="1" y="3260505"/>
                  <a:pt x="1" y="3260499"/>
                </a:cubicBezTo>
                <a:lnTo>
                  <a:pt x="1" y="2703617"/>
                </a:lnTo>
                <a:lnTo>
                  <a:pt x="0" y="2703598"/>
                </a:lnTo>
                <a:lnTo>
                  <a:pt x="0" y="2005896"/>
                </a:lnTo>
                <a:cubicBezTo>
                  <a:pt x="0" y="2005891"/>
                  <a:pt x="1" y="2005885"/>
                  <a:pt x="1" y="2005879"/>
                </a:cubicBezTo>
                <a:lnTo>
                  <a:pt x="1" y="1508892"/>
                </a:lnTo>
                <a:lnTo>
                  <a:pt x="1" y="254272"/>
                </a:lnTo>
                <a:cubicBezTo>
                  <a:pt x="1" y="113842"/>
                  <a:pt x="113842" y="0"/>
                  <a:pt x="254272"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dirty="0"/>
          </a:p>
        </p:txBody>
      </p:sp>
      <p:sp>
        <p:nvSpPr>
          <p:cNvPr id="5" name="Text Placeholder 5">
            <a:extLst>
              <a:ext uri="{FF2B5EF4-FFF2-40B4-BE49-F238E27FC236}">
                <a16:creationId xmlns:a16="http://schemas.microsoft.com/office/drawing/2014/main" id="{47054FC0-2720-B0EF-ACC6-5F82CB5B4C5A}"/>
              </a:ext>
            </a:extLst>
          </p:cNvPr>
          <p:cNvSpPr>
            <a:spLocks noGrp="1"/>
          </p:cNvSpPr>
          <p:nvPr>
            <p:ph type="body" sz="quarter" idx="18" hasCustomPrompt="1"/>
          </p:nvPr>
        </p:nvSpPr>
        <p:spPr>
          <a:xfrm>
            <a:off x="6924675" y="1160463"/>
            <a:ext cx="4468911" cy="3273424"/>
          </a:xfrm>
          <a:prstGeom prst="rect">
            <a:avLst/>
          </a:prstGeom>
        </p:spPr>
        <p:txBody>
          <a:bodyPr anchor="t"/>
          <a:lstStyle>
            <a:lvl1pPr marL="0" indent="0" algn="l">
              <a:lnSpc>
                <a:spcPct val="100000"/>
              </a:lnSpc>
              <a:spcAft>
                <a:spcPts val="3000"/>
              </a:spcAft>
              <a:buNone/>
              <a:defRPr sz="4000" b="1">
                <a:solidFill>
                  <a:schemeClr val="bg1"/>
                </a:solidFill>
                <a:latin typeface="+mj-lt"/>
              </a:defRPr>
            </a:lvl1pPr>
            <a:lvl2pPr marL="0" indent="0" algn="l">
              <a:lnSpc>
                <a:spcPct val="100000"/>
              </a:lnSpc>
              <a:buNone/>
              <a:defRPr sz="2400" b="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vl6pPr algn="l">
              <a:defRPr>
                <a:solidFill>
                  <a:schemeClr val="bg1"/>
                </a:solidFill>
              </a:defRPr>
            </a:lvl6pPr>
            <a:lvl7pPr algn="l">
              <a:defRPr>
                <a:solidFill>
                  <a:schemeClr val="bg1"/>
                </a:solidFill>
              </a:defRPr>
            </a:lvl7pPr>
            <a:lvl8pPr algn="l">
              <a:defRPr>
                <a:solidFill>
                  <a:schemeClr val="bg1"/>
                </a:solidFill>
              </a:defRPr>
            </a:lvl8pPr>
            <a:lvl9pPr algn="l">
              <a:defRPr>
                <a:solidFill>
                  <a:schemeClr val="bg1"/>
                </a:solidFill>
              </a:defRPr>
            </a:lvl9pPr>
          </a:lstStyle>
          <a:p>
            <a:pPr lvl="0"/>
            <a:r>
              <a:rPr lang="en-GB" dirty="0"/>
              <a:t>“Pull quote. Duis </a:t>
            </a:r>
            <a:r>
              <a:rPr lang="en-GB" dirty="0" err="1"/>
              <a:t>ornare</a:t>
            </a:r>
            <a:endParaRPr lang="en-GB" dirty="0"/>
          </a:p>
          <a:p>
            <a:pPr lvl="1"/>
            <a:r>
              <a:rPr lang="en-GB" dirty="0"/>
              <a:t>Subhead over one line</a:t>
            </a:r>
          </a:p>
        </p:txBody>
      </p:sp>
      <p:sp>
        <p:nvSpPr>
          <p:cNvPr id="6" name="Footer">
            <a:extLst>
              <a:ext uri="{FF2B5EF4-FFF2-40B4-BE49-F238E27FC236}">
                <a16:creationId xmlns:a16="http://schemas.microsoft.com/office/drawing/2014/main" id="{898597B5-B6D0-3A18-ECA4-B6F5C1427688}"/>
              </a:ext>
            </a:extLst>
          </p:cNvPr>
          <p:cNvSpPr>
            <a:spLocks noGrp="1"/>
          </p:cNvSpPr>
          <p:nvPr>
            <p:ph type="ftr" sz="quarter" idx="3"/>
          </p:nvPr>
        </p:nvSpPr>
        <p:spPr>
          <a:xfrm>
            <a:off x="4038600" y="6388101"/>
            <a:ext cx="4114800" cy="144000"/>
          </a:xfrm>
          <a:prstGeom prst="rect">
            <a:avLst/>
          </a:prstGeom>
        </p:spPr>
        <p:txBody>
          <a:bodyPr vert="horz" wrap="none" lIns="0" tIns="0" rIns="0" bIns="0" rtlCol="0" anchor="b" anchorCtr="0">
            <a:noAutofit/>
          </a:bodyPr>
          <a:lstStyle>
            <a:lvl1pPr algn="ctr">
              <a:defRPr sz="800">
                <a:solidFill>
                  <a:sysClr val="windowText" lastClr="000000"/>
                </a:solidFill>
              </a:defRPr>
            </a:lvl1pPr>
          </a:lstStyle>
          <a:p>
            <a:endParaRPr lang="en-GB" dirty="0"/>
          </a:p>
        </p:txBody>
      </p:sp>
      <p:sp>
        <p:nvSpPr>
          <p:cNvPr id="10" name="SlideNumber">
            <a:extLst>
              <a:ext uri="{FF2B5EF4-FFF2-40B4-BE49-F238E27FC236}">
                <a16:creationId xmlns:a16="http://schemas.microsoft.com/office/drawing/2014/main" id="{40B3694D-983A-6970-280D-730C580F8A84}"/>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dirty="0"/>
          </a:p>
        </p:txBody>
      </p:sp>
      <p:pic>
        <p:nvPicPr>
          <p:cNvPr id="7" name="GT#standard_16x9_footer">
            <a:extLst>
              <a:ext uri="{FF2B5EF4-FFF2-40B4-BE49-F238E27FC236}">
                <a16:creationId xmlns:a16="http://schemas.microsoft.com/office/drawing/2014/main" id="{5F5AA287-F19A-2882-989D-D1B71DD66119}"/>
              </a:ext>
            </a:extLst>
          </p:cNvPr>
          <p:cNvPicPr>
            <a:picLocks noChangeAspect="1"/>
          </p:cNvPicPr>
          <p:nvPr userDrawn="1"/>
        </p:nvPicPr>
        <p:blipFill>
          <a:blip r:embed="rId2"/>
          <a:srcRect/>
          <a:stretch/>
        </p:blipFill>
        <p:spPr>
          <a:xfrm>
            <a:off x="349845" y="6038167"/>
            <a:ext cx="2335349" cy="746014"/>
          </a:xfrm>
          <a:prstGeom prst="rect">
            <a:avLst/>
          </a:prstGeom>
        </p:spPr>
      </p:pic>
    </p:spTree>
    <p:extLst>
      <p:ext uri="{BB962C8B-B14F-4D97-AF65-F5344CB8AC3E}">
        <p14:creationId xmlns:p14="http://schemas.microsoft.com/office/powerpoint/2010/main" val="2588270197"/>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Cutout Purple">
    <p:bg>
      <p:bgPr>
        <a:solidFill>
          <a:schemeClr val="accent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E73CC51-4165-7E08-9616-B2683AB14CF2}"/>
              </a:ext>
            </a:extLst>
          </p:cNvPr>
          <p:cNvSpPr/>
          <p:nvPr userDrawn="1"/>
        </p:nvSpPr>
        <p:spPr>
          <a:xfrm>
            <a:off x="6559266" y="507998"/>
            <a:ext cx="5139248" cy="5476876"/>
          </a:xfrm>
          <a:custGeom>
            <a:avLst/>
            <a:gdLst>
              <a:gd name="connsiteX0" fmla="*/ 254272 w 5139248"/>
              <a:gd name="connsiteY0" fmla="*/ 0 h 5476876"/>
              <a:gd name="connsiteX1" fmla="*/ 1568165 w 5139248"/>
              <a:gd name="connsiteY1" fmla="*/ 0 h 5476876"/>
              <a:gd name="connsiteX2" fmla="*/ 3571084 w 5139248"/>
              <a:gd name="connsiteY2" fmla="*/ 0 h 5476876"/>
              <a:gd name="connsiteX3" fmla="*/ 4884976 w 5139248"/>
              <a:gd name="connsiteY3" fmla="*/ 0 h 5476876"/>
              <a:gd name="connsiteX4" fmla="*/ 5139248 w 5139248"/>
              <a:gd name="connsiteY4" fmla="*/ 254272 h 5476876"/>
              <a:gd name="connsiteX5" fmla="*/ 5139248 w 5139248"/>
              <a:gd name="connsiteY5" fmla="*/ 1508892 h 5476876"/>
              <a:gd name="connsiteX6" fmla="*/ 5139248 w 5139248"/>
              <a:gd name="connsiteY6" fmla="*/ 3967986 h 5476876"/>
              <a:gd name="connsiteX7" fmla="*/ 5139248 w 5139248"/>
              <a:gd name="connsiteY7" fmla="*/ 5222606 h 5476876"/>
              <a:gd name="connsiteX8" fmla="*/ 4884976 w 5139248"/>
              <a:gd name="connsiteY8" fmla="*/ 5476876 h 5476876"/>
              <a:gd name="connsiteX9" fmla="*/ 3571090 w 5139248"/>
              <a:gd name="connsiteY9" fmla="*/ 5476876 h 5476876"/>
              <a:gd name="connsiteX10" fmla="*/ 3571084 w 5139248"/>
              <a:gd name="connsiteY10" fmla="*/ 5476876 h 5476876"/>
              <a:gd name="connsiteX11" fmla="*/ 1518658 w 5139248"/>
              <a:gd name="connsiteY11" fmla="*/ 5476875 h 5476876"/>
              <a:gd name="connsiteX12" fmla="*/ 0 w 5139248"/>
              <a:gd name="connsiteY12" fmla="*/ 3958218 h 5476876"/>
              <a:gd name="connsiteX13" fmla="*/ 0 w 5139248"/>
              <a:gd name="connsiteY13" fmla="*/ 3260516 h 5476876"/>
              <a:gd name="connsiteX14" fmla="*/ 1 w 5139248"/>
              <a:gd name="connsiteY14" fmla="*/ 3260499 h 5476876"/>
              <a:gd name="connsiteX15" fmla="*/ 1 w 5139248"/>
              <a:gd name="connsiteY15" fmla="*/ 2703617 h 5476876"/>
              <a:gd name="connsiteX16" fmla="*/ 0 w 5139248"/>
              <a:gd name="connsiteY16" fmla="*/ 2703598 h 5476876"/>
              <a:gd name="connsiteX17" fmla="*/ 0 w 5139248"/>
              <a:gd name="connsiteY17" fmla="*/ 2005896 h 5476876"/>
              <a:gd name="connsiteX18" fmla="*/ 1 w 5139248"/>
              <a:gd name="connsiteY18" fmla="*/ 2005879 h 5476876"/>
              <a:gd name="connsiteX19" fmla="*/ 1 w 5139248"/>
              <a:gd name="connsiteY19" fmla="*/ 1508892 h 5476876"/>
              <a:gd name="connsiteX20" fmla="*/ 1 w 5139248"/>
              <a:gd name="connsiteY20" fmla="*/ 254272 h 5476876"/>
              <a:gd name="connsiteX21" fmla="*/ 254272 w 5139248"/>
              <a:gd name="connsiteY21" fmla="*/ 0 h 547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39248" h="5476876">
                <a:moveTo>
                  <a:pt x="254272" y="0"/>
                </a:moveTo>
                <a:lnTo>
                  <a:pt x="1568165" y="0"/>
                </a:lnTo>
                <a:lnTo>
                  <a:pt x="3571084" y="0"/>
                </a:lnTo>
                <a:lnTo>
                  <a:pt x="4884976" y="0"/>
                </a:lnTo>
                <a:cubicBezTo>
                  <a:pt x="5025406" y="0"/>
                  <a:pt x="5139248" y="113842"/>
                  <a:pt x="5139248" y="254272"/>
                </a:cubicBezTo>
                <a:lnTo>
                  <a:pt x="5139248" y="1508892"/>
                </a:lnTo>
                <a:lnTo>
                  <a:pt x="5139248" y="3967986"/>
                </a:lnTo>
                <a:lnTo>
                  <a:pt x="5139248" y="5222606"/>
                </a:lnTo>
                <a:cubicBezTo>
                  <a:pt x="5139248" y="5363035"/>
                  <a:pt x="5025406" y="5476876"/>
                  <a:pt x="4884976" y="5476876"/>
                </a:cubicBezTo>
                <a:lnTo>
                  <a:pt x="3571090" y="5476876"/>
                </a:lnTo>
                <a:lnTo>
                  <a:pt x="3571084" y="5476876"/>
                </a:lnTo>
                <a:lnTo>
                  <a:pt x="1518658" y="5476875"/>
                </a:lnTo>
                <a:cubicBezTo>
                  <a:pt x="679926" y="5476875"/>
                  <a:pt x="0" y="4796950"/>
                  <a:pt x="0" y="3958218"/>
                </a:cubicBezTo>
                <a:lnTo>
                  <a:pt x="0" y="3260516"/>
                </a:lnTo>
                <a:cubicBezTo>
                  <a:pt x="0" y="3260511"/>
                  <a:pt x="1" y="3260505"/>
                  <a:pt x="1" y="3260499"/>
                </a:cubicBezTo>
                <a:lnTo>
                  <a:pt x="1" y="2703617"/>
                </a:lnTo>
                <a:lnTo>
                  <a:pt x="0" y="2703598"/>
                </a:lnTo>
                <a:lnTo>
                  <a:pt x="0" y="2005896"/>
                </a:lnTo>
                <a:cubicBezTo>
                  <a:pt x="0" y="2005891"/>
                  <a:pt x="1" y="2005885"/>
                  <a:pt x="1" y="2005879"/>
                </a:cubicBezTo>
                <a:lnTo>
                  <a:pt x="1" y="1508892"/>
                </a:lnTo>
                <a:lnTo>
                  <a:pt x="1" y="254272"/>
                </a:lnTo>
                <a:cubicBezTo>
                  <a:pt x="1" y="113842"/>
                  <a:pt x="113842" y="0"/>
                  <a:pt x="254272" y="0"/>
                </a:cubicBezTo>
                <a:close/>
              </a:path>
            </a:pathLst>
          </a:cu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dirty="0"/>
          </a:p>
        </p:txBody>
      </p:sp>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6924675" y="1160463"/>
            <a:ext cx="4468911" cy="3273424"/>
          </a:xfrm>
          <a:prstGeom prst="rect">
            <a:avLst/>
          </a:prstGeom>
        </p:spPr>
        <p:txBody>
          <a:bodyPr anchor="t"/>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vl6pPr algn="l">
              <a:defRPr>
                <a:solidFill>
                  <a:schemeClr val="bg1"/>
                </a:solidFill>
              </a:defRPr>
            </a:lvl6pPr>
            <a:lvl7pPr algn="l">
              <a:defRPr>
                <a:solidFill>
                  <a:schemeClr val="bg1"/>
                </a:solidFill>
              </a:defRPr>
            </a:lvl7pPr>
            <a:lvl8pPr algn="l">
              <a:defRPr>
                <a:solidFill>
                  <a:schemeClr val="bg1"/>
                </a:solidFill>
              </a:defRPr>
            </a:lvl8pPr>
            <a:lvl9pPr algn="l">
              <a:defRPr>
                <a:solidFill>
                  <a:schemeClr val="bg1"/>
                </a:solidFill>
              </a:defRPr>
            </a:lvl9pPr>
          </a:lstStyle>
          <a:p>
            <a:pPr lvl="0"/>
            <a:r>
              <a:rPr lang="en-GB" dirty="0"/>
              <a:t>“Pull quote. Duis </a:t>
            </a:r>
            <a:r>
              <a:rPr lang="en-GB" dirty="0" err="1"/>
              <a:t>ornare</a:t>
            </a:r>
            <a:endParaRPr lang="en-GB" dirty="0"/>
          </a:p>
          <a:p>
            <a:pPr lvl="1"/>
            <a:r>
              <a:rPr lang="en-GB" dirty="0"/>
              <a:t>Subhead over one line</a:t>
            </a:r>
          </a:p>
        </p:txBody>
      </p:sp>
      <p:sp>
        <p:nvSpPr>
          <p:cNvPr id="4" name="Footer">
            <a:extLst>
              <a:ext uri="{FF2B5EF4-FFF2-40B4-BE49-F238E27FC236}">
                <a16:creationId xmlns:a16="http://schemas.microsoft.com/office/drawing/2014/main" id="{6A304C9A-1222-1655-0075-32C3AE90B853}"/>
              </a:ext>
            </a:extLst>
          </p:cNvPr>
          <p:cNvSpPr>
            <a:spLocks noGrp="1"/>
          </p:cNvSpPr>
          <p:nvPr>
            <p:ph type="ftr" sz="quarter" idx="3"/>
          </p:nvPr>
        </p:nvSpPr>
        <p:spPr>
          <a:xfrm>
            <a:off x="4038600" y="6388101"/>
            <a:ext cx="4114800" cy="144000"/>
          </a:xfrm>
          <a:prstGeom prst="rect">
            <a:avLst/>
          </a:prstGeom>
        </p:spPr>
        <p:txBody>
          <a:bodyPr vert="horz" wrap="none" lIns="0" tIns="0" rIns="0" bIns="0" rtlCol="0" anchor="b" anchorCtr="0">
            <a:noAutofit/>
          </a:bodyPr>
          <a:lstStyle>
            <a:lvl1pPr algn="ctr">
              <a:defRPr sz="800">
                <a:solidFill>
                  <a:schemeClr val="tx1"/>
                </a:solidFill>
              </a:defRPr>
            </a:lvl1pPr>
          </a:lstStyle>
          <a:p>
            <a:endParaRPr lang="en-GB" dirty="0"/>
          </a:p>
        </p:txBody>
      </p:sp>
      <p:sp>
        <p:nvSpPr>
          <p:cNvPr id="5" name="SlideNumber">
            <a:extLst>
              <a:ext uri="{FF2B5EF4-FFF2-40B4-BE49-F238E27FC236}">
                <a16:creationId xmlns:a16="http://schemas.microsoft.com/office/drawing/2014/main" id="{861B2271-AD6C-E2B4-FC98-64DAECEB9EAB}"/>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dirty="0"/>
          </a:p>
        </p:txBody>
      </p:sp>
      <p:sp>
        <p:nvSpPr>
          <p:cNvPr id="10" name="TextBox 9">
            <a:extLst>
              <a:ext uri="{FF2B5EF4-FFF2-40B4-BE49-F238E27FC236}">
                <a16:creationId xmlns:a16="http://schemas.microsoft.com/office/drawing/2014/main" id="{52662D8F-648D-E23E-5FC9-6A1F04A1962C}"/>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2" name="Year">
            <a:extLst>
              <a:ext uri="{FF2B5EF4-FFF2-40B4-BE49-F238E27FC236}">
                <a16:creationId xmlns:a16="http://schemas.microsoft.com/office/drawing/2014/main" id="{63BA59EA-77B6-6FAC-7F90-722AE379A477}"/>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3" name="CompanyName">
            <a:extLst>
              <a:ext uri="{FF2B5EF4-FFF2-40B4-BE49-F238E27FC236}">
                <a16:creationId xmlns:a16="http://schemas.microsoft.com/office/drawing/2014/main" id="{F7445466-CF67-C661-B3CF-CB793F154EC0}"/>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9" name="GT#white_16x9_footer">
            <a:extLst>
              <a:ext uri="{FF2B5EF4-FFF2-40B4-BE49-F238E27FC236}">
                <a16:creationId xmlns:a16="http://schemas.microsoft.com/office/drawing/2014/main" id="{9FB40315-61C7-7714-0AA1-3456B2213190}"/>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1180841405"/>
      </p:ext>
    </p:extLst>
  </p:cSld>
  <p:clrMapOvr>
    <a:overrideClrMapping bg1="dk1" tx1="lt1" bg2="dk2" tx2="lt2" accent1="accent1" accent2="accent2" accent3="accent3" accent4="accent4" accent5="accent5" accent6="accent6" hlink="hlink" folHlink="folHlink"/>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Full Image Transpar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9FAF410-17F2-850B-E84B-36D40D599ACB}"/>
              </a:ext>
            </a:extLst>
          </p:cNvPr>
          <p:cNvSpPr/>
          <p:nvPr userDrawn="1"/>
        </p:nvSpPr>
        <p:spPr>
          <a:xfrm>
            <a:off x="523343" y="508000"/>
            <a:ext cx="5463503" cy="5842000"/>
          </a:xfrm>
          <a:custGeom>
            <a:avLst/>
            <a:gdLst>
              <a:gd name="connsiteX0" fmla="*/ 299179 w 5463503"/>
              <a:gd name="connsiteY0" fmla="*/ 0 h 5842000"/>
              <a:gd name="connsiteX1" fmla="*/ 2034169 w 5463503"/>
              <a:gd name="connsiteY1" fmla="*/ 0 h 5842000"/>
              <a:gd name="connsiteX2" fmla="*/ 3429338 w 5463503"/>
              <a:gd name="connsiteY2" fmla="*/ 0 h 5842000"/>
              <a:gd name="connsiteX3" fmla="*/ 5164328 w 5463503"/>
              <a:gd name="connsiteY3" fmla="*/ 0 h 5842000"/>
              <a:gd name="connsiteX4" fmla="*/ 5463503 w 5463503"/>
              <a:gd name="connsiteY4" fmla="*/ 299176 h 5842000"/>
              <a:gd name="connsiteX5" fmla="*/ 5462397 w 5463503"/>
              <a:gd name="connsiteY5" fmla="*/ 4489735 h 5842000"/>
              <a:gd name="connsiteX6" fmla="*/ 4110131 w 5463503"/>
              <a:gd name="connsiteY6" fmla="*/ 5842000 h 5842000"/>
              <a:gd name="connsiteX7" fmla="*/ 2375141 w 5463503"/>
              <a:gd name="connsiteY7" fmla="*/ 5842000 h 5842000"/>
              <a:gd name="connsiteX8" fmla="*/ 2034169 w 5463503"/>
              <a:gd name="connsiteY8" fmla="*/ 5842000 h 5842000"/>
              <a:gd name="connsiteX9" fmla="*/ 299179 w 5463503"/>
              <a:gd name="connsiteY9" fmla="*/ 5842000 h 5842000"/>
              <a:gd name="connsiteX10" fmla="*/ 3 w 5463503"/>
              <a:gd name="connsiteY10" fmla="*/ 5542825 h 5842000"/>
              <a:gd name="connsiteX11" fmla="*/ 0 w 5463503"/>
              <a:gd name="connsiteY11" fmla="*/ 2557441 h 5842000"/>
              <a:gd name="connsiteX12" fmla="*/ 3 w 5463503"/>
              <a:gd name="connsiteY12" fmla="*/ 2557387 h 5842000"/>
              <a:gd name="connsiteX13" fmla="*/ 3 w 5463503"/>
              <a:gd name="connsiteY13" fmla="*/ 299176 h 5842000"/>
              <a:gd name="connsiteX14" fmla="*/ 299179 w 5463503"/>
              <a:gd name="connsiteY14"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63503" h="5842000">
                <a:moveTo>
                  <a:pt x="299179" y="0"/>
                </a:moveTo>
                <a:lnTo>
                  <a:pt x="2034169" y="0"/>
                </a:lnTo>
                <a:lnTo>
                  <a:pt x="3429338" y="0"/>
                </a:lnTo>
                <a:lnTo>
                  <a:pt x="5164328" y="0"/>
                </a:lnTo>
                <a:cubicBezTo>
                  <a:pt x="5329558" y="0"/>
                  <a:pt x="5463503" y="133945"/>
                  <a:pt x="5463503" y="299176"/>
                </a:cubicBezTo>
                <a:cubicBezTo>
                  <a:pt x="5463135" y="1696028"/>
                  <a:pt x="5462765" y="3092882"/>
                  <a:pt x="5462397" y="4489735"/>
                </a:cubicBezTo>
                <a:cubicBezTo>
                  <a:pt x="5462397" y="5236570"/>
                  <a:pt x="4856966" y="5842000"/>
                  <a:pt x="4110131" y="5842000"/>
                </a:cubicBezTo>
                <a:lnTo>
                  <a:pt x="2375141" y="5842000"/>
                </a:lnTo>
                <a:lnTo>
                  <a:pt x="2034169" y="5842000"/>
                </a:lnTo>
                <a:lnTo>
                  <a:pt x="299179" y="5842000"/>
                </a:lnTo>
                <a:cubicBezTo>
                  <a:pt x="133948" y="5842000"/>
                  <a:pt x="3" y="5708055"/>
                  <a:pt x="3" y="5542825"/>
                </a:cubicBezTo>
                <a:cubicBezTo>
                  <a:pt x="2" y="4547697"/>
                  <a:pt x="2" y="3552570"/>
                  <a:pt x="0" y="2557441"/>
                </a:cubicBezTo>
                <a:cubicBezTo>
                  <a:pt x="2" y="2557423"/>
                  <a:pt x="2" y="2557405"/>
                  <a:pt x="3" y="2557387"/>
                </a:cubicBezTo>
                <a:lnTo>
                  <a:pt x="3" y="299176"/>
                </a:lnTo>
                <a:cubicBezTo>
                  <a:pt x="3" y="133945"/>
                  <a:pt x="133948" y="0"/>
                  <a:pt x="299179" y="0"/>
                </a:cubicBezTo>
                <a:close/>
              </a:path>
            </a:pathLst>
          </a:custGeom>
          <a:solidFill>
            <a:schemeClr val="bg1">
              <a:alpha val="70000"/>
            </a:schemeClr>
          </a:solidFill>
        </p:spPr>
        <p:txBody>
          <a:bodyPr vert="horz" wrap="square" lIns="0" tIns="0" rIns="0" bIns="0" rtlCol="0" anchor="t" anchorCtr="0">
            <a:noAutofit/>
          </a:bodyPr>
          <a:lstStyle/>
          <a:p>
            <a:pPr lvl="0" defTabSz="736656"/>
            <a:endParaRPr lang="en-GB" sz="2400" b="1" dirty="0">
              <a:solidFill>
                <a:schemeClr val="tx1"/>
              </a:solidFill>
            </a:endParaRPr>
          </a:p>
        </p:txBody>
      </p:sp>
      <p:sp>
        <p:nvSpPr>
          <p:cNvPr id="3" name="Title"/>
          <p:cNvSpPr>
            <a:spLocks noGrp="1"/>
          </p:cNvSpPr>
          <p:nvPr>
            <p:ph type="title" hasCustomPrompt="1"/>
          </p:nvPr>
        </p:nvSpPr>
        <p:spPr>
          <a:xfrm>
            <a:off x="982134" y="2697163"/>
            <a:ext cx="4283601" cy="1025922"/>
          </a:xfrm>
        </p:spPr>
        <p:txBody>
          <a:bodyPr>
            <a:noAutofit/>
          </a:bodyPr>
          <a:lstStyle>
            <a:lvl1pPr>
              <a:lnSpc>
                <a:spcPct val="85000"/>
              </a:lnSpc>
              <a:defRPr sz="3600">
                <a:solidFill>
                  <a:schemeClr val="accent1"/>
                </a:solidFill>
              </a:defRPr>
            </a:lvl1pPr>
          </a:lstStyle>
          <a:p>
            <a:r>
              <a:rPr lang="en-GB" dirty="0"/>
              <a:t>Main cover title</a:t>
            </a:r>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982134" y="4531519"/>
            <a:ext cx="4283601"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Subheading </a:t>
            </a:r>
          </a:p>
        </p:txBody>
      </p:sp>
      <p:sp>
        <p:nvSpPr>
          <p:cNvPr id="10" name="SlideNumber">
            <a:extLst>
              <a:ext uri="{FF2B5EF4-FFF2-40B4-BE49-F238E27FC236}">
                <a16:creationId xmlns:a16="http://schemas.microsoft.com/office/drawing/2014/main" id="{66C4BC17-DA00-5C86-C6B4-88679FBA8313}"/>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7" name="Text Placeholder 8">
            <a:extLst>
              <a:ext uri="{FF2B5EF4-FFF2-40B4-BE49-F238E27FC236}">
                <a16:creationId xmlns:a16="http://schemas.microsoft.com/office/drawing/2014/main" id="{EF80D5E1-14C2-29D3-2F53-C66B06549775}"/>
              </a:ext>
            </a:extLst>
          </p:cNvPr>
          <p:cNvSpPr>
            <a:spLocks noGrp="1"/>
          </p:cNvSpPr>
          <p:nvPr>
            <p:ph type="body" sz="quarter" idx="17" hasCustomPrompt="1"/>
          </p:nvPr>
        </p:nvSpPr>
        <p:spPr>
          <a:xfrm>
            <a:off x="982134" y="5141372"/>
            <a:ext cx="4283601" cy="471487"/>
          </a:xfrm>
        </p:spPr>
        <p:txBody>
          <a:bodyPr/>
          <a:lstStyle>
            <a:lvl1pPr marL="0" indent="0">
              <a:spcAft>
                <a:spcPts val="0"/>
              </a:spcAft>
              <a:buNone/>
              <a:defRPr sz="1600" b="0">
                <a:solidFill>
                  <a:schemeClr val="tx1"/>
                </a:solidFill>
              </a:defRPr>
            </a:lvl1pPr>
            <a:lvl2pPr>
              <a:defRPr sz="16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dirty="0"/>
              <a:t>Date</a:t>
            </a:r>
          </a:p>
        </p:txBody>
      </p:sp>
      <p:sp>
        <p:nvSpPr>
          <p:cNvPr id="11" name="Rectangle 10">
            <a:extLst>
              <a:ext uri="{FF2B5EF4-FFF2-40B4-BE49-F238E27FC236}">
                <a16:creationId xmlns:a16="http://schemas.microsoft.com/office/drawing/2014/main" id="{F4258826-818C-BFC6-2D57-36301EB5C4D7}"/>
              </a:ext>
            </a:extLst>
          </p:cNvPr>
          <p:cNvSpPr/>
          <p:nvPr userDrawn="1"/>
        </p:nvSpPr>
        <p:spPr>
          <a:xfrm>
            <a:off x="12318023" y="508000"/>
            <a:ext cx="1397977" cy="36512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rPr>
              <a:t>NOTE:</a:t>
            </a:r>
            <a:br>
              <a:rPr lang="en-GB" sz="1600" dirty="0">
                <a:solidFill>
                  <a:schemeClr val="bg1"/>
                </a:solidFill>
              </a:rPr>
            </a:br>
            <a:r>
              <a:rPr lang="en-GB" sz="1600" dirty="0">
                <a:solidFill>
                  <a:schemeClr val="bg1"/>
                </a:solidFill>
              </a:rPr>
              <a:t>To change image, right-click slide and go to </a:t>
            </a:r>
            <a:r>
              <a:rPr lang="en-GB" sz="1600" b="1" dirty="0">
                <a:solidFill>
                  <a:schemeClr val="bg1"/>
                </a:solidFill>
              </a:rPr>
              <a:t>Format Background &gt; Picture or texture fill </a:t>
            </a:r>
            <a:r>
              <a:rPr lang="en-GB" sz="1600" b="0" dirty="0">
                <a:solidFill>
                  <a:schemeClr val="bg1"/>
                </a:solidFill>
              </a:rPr>
              <a:t>and use the sidebar to choose your image</a:t>
            </a:r>
            <a:endParaRPr lang="en-GB" sz="1600" b="1" dirty="0">
              <a:solidFill>
                <a:schemeClr val="bg1"/>
              </a:solidFill>
            </a:endParaRPr>
          </a:p>
        </p:txBody>
      </p:sp>
      <p:pic>
        <p:nvPicPr>
          <p:cNvPr id="2" name="GT#standard_16x9_topindent">
            <a:extLst>
              <a:ext uri="{FF2B5EF4-FFF2-40B4-BE49-F238E27FC236}">
                <a16:creationId xmlns:a16="http://schemas.microsoft.com/office/drawing/2014/main" id="{E2E76696-1758-031C-5888-9DB338EE50E2}"/>
              </a:ext>
            </a:extLst>
          </p:cNvPr>
          <p:cNvPicPr>
            <a:picLocks noChangeAspect="1"/>
          </p:cNvPicPr>
          <p:nvPr userDrawn="1"/>
        </p:nvPicPr>
        <p:blipFill>
          <a:blip r:embed="rId3"/>
          <a:srcRect/>
          <a:stretch/>
        </p:blipFill>
        <p:spPr>
          <a:xfrm>
            <a:off x="739397" y="609945"/>
            <a:ext cx="3673624" cy="1173519"/>
          </a:xfrm>
          <a:prstGeom prst="rect">
            <a:avLst/>
          </a:prstGeom>
        </p:spPr>
      </p:pic>
    </p:spTree>
    <p:extLst>
      <p:ext uri="{BB962C8B-B14F-4D97-AF65-F5344CB8AC3E}">
        <p14:creationId xmlns:p14="http://schemas.microsoft.com/office/powerpoint/2010/main" val="1692448323"/>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ack cover white design">
    <p:spTree>
      <p:nvGrpSpPr>
        <p:cNvPr id="1" name=""/>
        <p:cNvGrpSpPr/>
        <p:nvPr/>
      </p:nvGrpSpPr>
      <p:grpSpPr>
        <a:xfrm>
          <a:off x="0" y="0"/>
          <a:ext cx="0" cy="0"/>
          <a:chOff x="0" y="0"/>
          <a:chExt cx="0" cy="0"/>
        </a:xfrm>
      </p:grpSpPr>
      <p:pic>
        <p:nvPicPr>
          <p:cNvPr id="9" name="MobiusKeyline">
            <a:extLst>
              <a:ext uri="{FF2B5EF4-FFF2-40B4-BE49-F238E27FC236}">
                <a16:creationId xmlns:a16="http://schemas.microsoft.com/office/drawing/2014/main" id="{908DCCA2-F0C4-E543-21C8-2A6F69D10A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93205" y="0"/>
            <a:ext cx="6698796" cy="6858000"/>
          </a:xfrm>
          <a:prstGeom prst="rect">
            <a:avLst/>
          </a:prstGeom>
        </p:spPr>
      </p:pic>
      <p:sp>
        <p:nvSpPr>
          <p:cNvPr id="6" name="SlideNumber">
            <a:extLst>
              <a:ext uri="{FF2B5EF4-FFF2-40B4-BE49-F238E27FC236}">
                <a16:creationId xmlns:a16="http://schemas.microsoft.com/office/drawing/2014/main" id="{509FF571-7E16-C841-5998-71BEB21EC6CC}"/>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dirty="0"/>
          </a:p>
        </p:txBody>
      </p:sp>
      <p:sp>
        <p:nvSpPr>
          <p:cNvPr id="4" name="Disclaimer">
            <a:extLst>
              <a:ext uri="{FF2B5EF4-FFF2-40B4-BE49-F238E27FC236}">
                <a16:creationId xmlns:a16="http://schemas.microsoft.com/office/drawing/2014/main" id="{DCB66FC8-A7E2-E313-2999-4296658C50C0}"/>
              </a:ext>
            </a:extLst>
          </p:cNvPr>
          <p:cNvSpPr txBox="1"/>
          <p:nvPr userDrawn="1"/>
        </p:nvSpPr>
        <p:spPr>
          <a:xfrm>
            <a:off x="508000" y="5518311"/>
            <a:ext cx="7612063" cy="831690"/>
          </a:xfrm>
          <a:prstGeom prst="rect">
            <a:avLst/>
          </a:prstGeom>
        </p:spPr>
        <p:txBody>
          <a:bodyPr vert="horz" wrap="square" lIns="0" tIns="0" rIns="0" bIns="0" rtlCol="0" anchor="b" anchorCtr="0">
            <a:noAutofit/>
          </a:bodyPr>
          <a:lstStyle>
            <a:lvl1pPr defTabSz="736656">
              <a:defRPr sz="800">
                <a:solidFill>
                  <a:schemeClr val="bg1"/>
                </a:solidFill>
              </a:defRPr>
            </a:lvl1pPr>
            <a:lvl2pPr marL="0" indent="0" defTabSz="736656">
              <a:buNone/>
              <a:tabLst/>
              <a:defRPr sz="1400" b="1">
                <a:solidFill>
                  <a:schemeClr val="accent1"/>
                </a:solidFill>
              </a:defRPr>
            </a:lvl2pPr>
            <a:lvl3pPr marL="0" indent="0" defTabSz="901700">
              <a:buNone/>
              <a:defRPr sz="1400" b="1"/>
            </a:lvl3pPr>
            <a:lvl4pPr marL="0" indent="0" defTabSz="736656">
              <a:buNone/>
              <a:defRPr lang="en-GB" sz="1400" b="0" dirty="0"/>
            </a:lvl4pPr>
            <a:lvl5pPr marL="182563" indent="-182563" defTabSz="736656">
              <a:buFont typeface="Arial" panose="020B0604020202020204" pitchFamily="34" charset="0"/>
              <a:buChar char="•"/>
              <a:defRPr sz="1400"/>
            </a:lvl5pPr>
            <a:lvl6pPr marL="358775" indent="-176213" defTabSz="736656">
              <a:buFont typeface="Arial" panose="020B0604020202020204" pitchFamily="34" charset="0"/>
              <a:buChar char="–"/>
              <a:tabLst/>
              <a:defRPr sz="1200"/>
            </a:lvl6pPr>
            <a:lvl7pPr marL="541338" indent="-182563" defTabSz="736656">
              <a:buChar char="–"/>
              <a:defRPr sz="1200" b="0">
                <a:solidFill>
                  <a:schemeClr val="tx1"/>
                </a:solidFill>
              </a:defRPr>
            </a:lvl7pPr>
            <a:lvl8pPr marL="266700" indent="-266700" defTabSz="736656">
              <a:spcAft>
                <a:spcPts val="600"/>
              </a:spcAft>
              <a:buFont typeface="+mj-lt"/>
              <a:buAutoNum type="arabicPeriod"/>
              <a:defRPr sz="1400" b="0">
                <a:solidFill>
                  <a:schemeClr val="tx1"/>
                </a:solidFill>
              </a:defRPr>
            </a:lvl8pPr>
            <a:lvl9pPr marL="541338" indent="-266700" defTabSz="736656">
              <a:buFont typeface="+mj-lt"/>
              <a:buAutoNum type="alphaLcPeriod"/>
              <a:defRPr sz="1400" b="0"/>
            </a:lvl9pPr>
          </a:lstStyle>
          <a:p>
            <a:r>
              <a:rPr lang="en-US" dirty="0">
                <a:solidFill>
                  <a:schemeClr val="tx1"/>
                </a:solidFill>
              </a:rPr>
              <a:t>© 2026 Grant Thornton. All rights reserved.</a:t>
            </a:r>
          </a:p>
          <a:p>
            <a:r>
              <a:rPr lang="en-US" dirty="0">
                <a:solidFill>
                  <a:schemeClr val="tx1"/>
                </a:solidFill>
              </a:rPr>
              <a:t>‘Grant Thornton’ refers to the brand under which the Grant Thornton member firms provide assurance, tax and advisory services to their clients and/or refers to one or more member firms, as the context requires. Grant Thornton International Ltd (GTIL) and the member firms are not a worldwide partnership. GTIL and each member firm is a separate legal entity. Services are delivered by the member firms. GTIL does not provide services to clients. GTIL and its member firms are not agents of, and do not obligate, one another and are not liable for one another’s acts or omissions.</a:t>
            </a:r>
            <a:endParaRPr lang="en-GB" dirty="0">
              <a:solidFill>
                <a:schemeClr val="tx1"/>
              </a:solidFill>
            </a:endParaRPr>
          </a:p>
        </p:txBody>
      </p:sp>
      <p:pic>
        <p:nvPicPr>
          <p:cNvPr id="2" name="GT#standard_16x9_disclaimer">
            <a:extLst>
              <a:ext uri="{FF2B5EF4-FFF2-40B4-BE49-F238E27FC236}">
                <a16:creationId xmlns:a16="http://schemas.microsoft.com/office/drawing/2014/main" id="{7E7B1CC1-CBEB-297C-5BD6-4D97A934DC45}"/>
              </a:ext>
            </a:extLst>
          </p:cNvPr>
          <p:cNvPicPr>
            <a:picLocks noChangeAspect="1"/>
          </p:cNvPicPr>
          <p:nvPr userDrawn="1"/>
        </p:nvPicPr>
        <p:blipFill>
          <a:blip r:embed="rId4"/>
          <a:srcRect/>
          <a:stretch/>
        </p:blipFill>
        <p:spPr>
          <a:xfrm>
            <a:off x="366184" y="4824451"/>
            <a:ext cx="2350139" cy="750739"/>
          </a:xfrm>
          <a:prstGeom prst="rect">
            <a:avLst/>
          </a:prstGeom>
        </p:spPr>
      </p:pic>
    </p:spTree>
    <p:extLst>
      <p:ext uri="{BB962C8B-B14F-4D97-AF65-F5344CB8AC3E}">
        <p14:creationId xmlns:p14="http://schemas.microsoft.com/office/powerpoint/2010/main" val="2675842845"/>
      </p:ext>
    </p:extLst>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ack cover purple">
    <p:bg>
      <p:bgPr>
        <a:solidFill>
          <a:schemeClr val="accent1"/>
        </a:solidFill>
        <a:effectLst/>
      </p:bgPr>
    </p:bg>
    <p:spTree>
      <p:nvGrpSpPr>
        <p:cNvPr id="1" name=""/>
        <p:cNvGrpSpPr/>
        <p:nvPr/>
      </p:nvGrpSpPr>
      <p:grpSpPr>
        <a:xfrm>
          <a:off x="0" y="0"/>
          <a:ext cx="0" cy="0"/>
          <a:chOff x="0" y="0"/>
          <a:chExt cx="0" cy="0"/>
        </a:xfrm>
      </p:grpSpPr>
      <p:sp>
        <p:nvSpPr>
          <p:cNvPr id="7" name="SlideNumber">
            <a:extLst>
              <a:ext uri="{FF2B5EF4-FFF2-40B4-BE49-F238E27FC236}">
                <a16:creationId xmlns:a16="http://schemas.microsoft.com/office/drawing/2014/main" id="{957BEF5D-671B-D3C9-4570-EC0DA44566A3}"/>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dirty="0"/>
          </a:p>
        </p:txBody>
      </p:sp>
      <p:sp>
        <p:nvSpPr>
          <p:cNvPr id="6" name="Disclaimer">
            <a:extLst>
              <a:ext uri="{FF2B5EF4-FFF2-40B4-BE49-F238E27FC236}">
                <a16:creationId xmlns:a16="http://schemas.microsoft.com/office/drawing/2014/main" id="{9D4F0710-1E13-DB4E-63A6-7C21E66DA329}"/>
              </a:ext>
            </a:extLst>
          </p:cNvPr>
          <p:cNvSpPr txBox="1"/>
          <p:nvPr userDrawn="1"/>
        </p:nvSpPr>
        <p:spPr>
          <a:xfrm>
            <a:off x="508000" y="5518311"/>
            <a:ext cx="7612063" cy="831690"/>
          </a:xfrm>
          <a:prstGeom prst="rect">
            <a:avLst/>
          </a:prstGeom>
        </p:spPr>
        <p:txBody>
          <a:bodyPr vert="horz" wrap="square" lIns="0" tIns="0" rIns="0" bIns="0" rtlCol="0" anchor="b" anchorCtr="0">
            <a:noAutofit/>
          </a:bodyPr>
          <a:lstStyle>
            <a:lvl1pPr defTabSz="736656">
              <a:defRPr sz="800">
                <a:solidFill>
                  <a:schemeClr val="bg1"/>
                </a:solidFill>
              </a:defRPr>
            </a:lvl1pPr>
            <a:lvl2pPr marL="0" indent="0" defTabSz="736656">
              <a:buNone/>
              <a:tabLst/>
              <a:defRPr sz="1400" b="1">
                <a:solidFill>
                  <a:schemeClr val="accent1"/>
                </a:solidFill>
              </a:defRPr>
            </a:lvl2pPr>
            <a:lvl3pPr marL="0" indent="0" defTabSz="901700">
              <a:buNone/>
              <a:defRPr sz="1400" b="1"/>
            </a:lvl3pPr>
            <a:lvl4pPr marL="0" indent="0" defTabSz="736656">
              <a:buNone/>
              <a:defRPr lang="en-GB" sz="1400" b="0" dirty="0"/>
            </a:lvl4pPr>
            <a:lvl5pPr marL="182563" indent="-182563" defTabSz="736656">
              <a:buFont typeface="Arial" panose="020B0604020202020204" pitchFamily="34" charset="0"/>
              <a:buChar char="•"/>
              <a:defRPr sz="1400"/>
            </a:lvl5pPr>
            <a:lvl6pPr marL="358775" indent="-176213" defTabSz="736656">
              <a:buFont typeface="Arial" panose="020B0604020202020204" pitchFamily="34" charset="0"/>
              <a:buChar char="–"/>
              <a:tabLst/>
              <a:defRPr sz="1200"/>
            </a:lvl6pPr>
            <a:lvl7pPr marL="541338" indent="-182563" defTabSz="736656">
              <a:buChar char="–"/>
              <a:defRPr sz="1200" b="0">
                <a:solidFill>
                  <a:schemeClr val="tx1"/>
                </a:solidFill>
              </a:defRPr>
            </a:lvl7pPr>
            <a:lvl8pPr marL="266700" indent="-266700" defTabSz="736656">
              <a:spcAft>
                <a:spcPts val="600"/>
              </a:spcAft>
              <a:buFont typeface="+mj-lt"/>
              <a:buAutoNum type="arabicPeriod"/>
              <a:defRPr sz="1400" b="0">
                <a:solidFill>
                  <a:schemeClr val="tx1"/>
                </a:solidFill>
              </a:defRPr>
            </a:lvl8pPr>
            <a:lvl9pPr marL="541338" indent="-266700" defTabSz="736656">
              <a:buFont typeface="+mj-lt"/>
              <a:buAutoNum type="alphaLcPeriod"/>
              <a:defRPr sz="1400" b="0"/>
            </a:lvl9pPr>
          </a:lstStyle>
          <a:p>
            <a:r>
              <a:rPr lang="en-US" dirty="0">
                <a:solidFill>
                  <a:schemeClr val="tx1"/>
                </a:solidFill>
              </a:rPr>
              <a:t>© 2026 Grant Thornton. All rights reserved.</a:t>
            </a:r>
          </a:p>
          <a:p>
            <a:r>
              <a:rPr lang="en-US" dirty="0">
                <a:solidFill>
                  <a:schemeClr val="tx1"/>
                </a:solidFill>
              </a:rPr>
              <a:t>‘Grant Thornton’ refers to the brand under which the Grant Thornton member firms provide assurance, tax and advisory services to their clients and/or refers to one or more member firms, as the context requires. Grant Thornton International Ltd (GTIL) and the member firms are not a worldwide partnership. GTIL and each member firm is a separate legal entity. Services are delivered by the member firms. GTIL does not provide services to clients. GTIL and its member firms are not agents of, and do not obligate, one another and are not liable for one another’s acts or omissions.</a:t>
            </a:r>
            <a:endParaRPr lang="en-GB" dirty="0">
              <a:solidFill>
                <a:schemeClr val="tx1"/>
              </a:solidFill>
            </a:endParaRPr>
          </a:p>
        </p:txBody>
      </p:sp>
      <p:pic>
        <p:nvPicPr>
          <p:cNvPr id="2" name="GT#white_16x9_disclaimer">
            <a:extLst>
              <a:ext uri="{FF2B5EF4-FFF2-40B4-BE49-F238E27FC236}">
                <a16:creationId xmlns:a16="http://schemas.microsoft.com/office/drawing/2014/main" id="{C0D1B26D-DFCE-AE80-799A-C33FCF664593}"/>
              </a:ext>
            </a:extLst>
          </p:cNvPr>
          <p:cNvPicPr>
            <a:picLocks noChangeAspect="1"/>
          </p:cNvPicPr>
          <p:nvPr userDrawn="1"/>
        </p:nvPicPr>
        <p:blipFill>
          <a:blip r:embed="rId2"/>
          <a:srcRect/>
          <a:stretch/>
        </p:blipFill>
        <p:spPr>
          <a:xfrm>
            <a:off x="366181" y="4824450"/>
            <a:ext cx="2350139" cy="750739"/>
          </a:xfrm>
          <a:prstGeom prst="rect">
            <a:avLst/>
          </a:prstGeom>
        </p:spPr>
      </p:pic>
    </p:spTree>
    <p:extLst>
      <p:ext uri="{BB962C8B-B14F-4D97-AF65-F5344CB8AC3E}">
        <p14:creationId xmlns:p14="http://schemas.microsoft.com/office/powerpoint/2010/main" val="3815694124"/>
      </p:ext>
    </p:extLst>
  </p:cSld>
  <p:clrMapOvr>
    <a:overrideClrMapping bg1="dk1" tx1="lt1" bg2="dk2" tx2="lt2" accent1="accent1" accent2="accent2" accent3="accent3" accent4="accent4" accent5="accent5" accent6="accent6" hlink="hlink" folHlink="folHlink"/>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ase Study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BC19C-4A9C-E5A6-3BD0-9833CD29A2ED}"/>
              </a:ext>
            </a:extLst>
          </p:cNvPr>
          <p:cNvSpPr>
            <a:spLocks noGrp="1"/>
          </p:cNvSpPr>
          <p:nvPr>
            <p:ph type="title"/>
          </p:nvPr>
        </p:nvSpPr>
        <p:spPr>
          <a:xfrm>
            <a:off x="508003" y="508000"/>
            <a:ext cx="10223497" cy="468000"/>
          </a:xfrm>
        </p:spPr>
        <p:txBody>
          <a:bodyPr/>
          <a:lstStyle/>
          <a:p>
            <a:r>
              <a:rPr lang="tr-TR"/>
              <a:t>Asıl başlık stilini düzenlemek için tıklayın</a:t>
            </a:r>
            <a:endParaRPr lang="en-GB" dirty="0"/>
          </a:p>
        </p:txBody>
      </p:sp>
      <p:grpSp>
        <p:nvGrpSpPr>
          <p:cNvPr id="69" name="Group 68">
            <a:extLst>
              <a:ext uri="{FF2B5EF4-FFF2-40B4-BE49-F238E27FC236}">
                <a16:creationId xmlns:a16="http://schemas.microsoft.com/office/drawing/2014/main" id="{CEED9537-87F0-6EE6-81AE-6D84D4E7DA3F}"/>
              </a:ext>
            </a:extLst>
          </p:cNvPr>
          <p:cNvGrpSpPr/>
          <p:nvPr userDrawn="1"/>
        </p:nvGrpSpPr>
        <p:grpSpPr>
          <a:xfrm>
            <a:off x="4791072" y="2549521"/>
            <a:ext cx="2609857" cy="2609857"/>
            <a:chOff x="4791072" y="2549521"/>
            <a:chExt cx="2609857" cy="2609857"/>
          </a:xfrm>
        </p:grpSpPr>
        <p:sp>
          <p:nvSpPr>
            <p:cNvPr id="14" name="Arc 13">
              <a:extLst>
                <a:ext uri="{FF2B5EF4-FFF2-40B4-BE49-F238E27FC236}">
                  <a16:creationId xmlns:a16="http://schemas.microsoft.com/office/drawing/2014/main" id="{946990D8-DD2D-6562-6A80-B607778B7770}"/>
                </a:ext>
              </a:extLst>
            </p:cNvPr>
            <p:cNvSpPr>
              <a:spLocks noChangeAspect="1"/>
            </p:cNvSpPr>
            <p:nvPr userDrawn="1"/>
          </p:nvSpPr>
          <p:spPr>
            <a:xfrm>
              <a:off x="4791072" y="2549521"/>
              <a:ext cx="2609856" cy="2609856"/>
            </a:xfrm>
            <a:prstGeom prst="arc">
              <a:avLst/>
            </a:prstGeom>
            <a:ln w="3048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5" name="Arc 14">
              <a:extLst>
                <a:ext uri="{FF2B5EF4-FFF2-40B4-BE49-F238E27FC236}">
                  <a16:creationId xmlns:a16="http://schemas.microsoft.com/office/drawing/2014/main" id="{15F2CB52-65AF-39A9-9732-F6E76C79A20C}"/>
                </a:ext>
              </a:extLst>
            </p:cNvPr>
            <p:cNvSpPr>
              <a:spLocks noChangeAspect="1"/>
            </p:cNvSpPr>
            <p:nvPr userDrawn="1"/>
          </p:nvSpPr>
          <p:spPr>
            <a:xfrm rot="10800000">
              <a:off x="4791073" y="2549521"/>
              <a:ext cx="2609856" cy="2609856"/>
            </a:xfrm>
            <a:prstGeom prst="arc">
              <a:avLst/>
            </a:prstGeom>
            <a:ln w="3048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6" name="Arc 15">
              <a:extLst>
                <a:ext uri="{FF2B5EF4-FFF2-40B4-BE49-F238E27FC236}">
                  <a16:creationId xmlns:a16="http://schemas.microsoft.com/office/drawing/2014/main" id="{3D4762EA-8D41-E3C2-6E5F-51C691917245}"/>
                </a:ext>
              </a:extLst>
            </p:cNvPr>
            <p:cNvSpPr>
              <a:spLocks noChangeAspect="1"/>
            </p:cNvSpPr>
            <p:nvPr userDrawn="1"/>
          </p:nvSpPr>
          <p:spPr>
            <a:xfrm rot="16200000">
              <a:off x="4791072" y="2549522"/>
              <a:ext cx="2609856" cy="2609856"/>
            </a:xfrm>
            <a:prstGeom prst="arc">
              <a:avLst/>
            </a:prstGeom>
            <a:ln w="304800">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cxnSp>
          <p:nvCxnSpPr>
            <p:cNvPr id="17" name="Straight Connector 16">
              <a:extLst>
                <a:ext uri="{FF2B5EF4-FFF2-40B4-BE49-F238E27FC236}">
                  <a16:creationId xmlns:a16="http://schemas.microsoft.com/office/drawing/2014/main" id="{8E48D400-621C-5830-2166-6F57FB4D6665}"/>
                </a:ext>
              </a:extLst>
            </p:cNvPr>
            <p:cNvCxnSpPr>
              <a:cxnSpLocks/>
            </p:cNvCxnSpPr>
            <p:nvPr userDrawn="1"/>
          </p:nvCxnSpPr>
          <p:spPr>
            <a:xfrm flipV="1">
              <a:off x="7009271" y="2581657"/>
              <a:ext cx="359521" cy="359521"/>
            </a:xfrm>
            <a:prstGeom prst="line">
              <a:avLst/>
            </a:prstGeom>
            <a:ln w="31750">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F6A122C2-67C3-55E3-44D1-3FC036C8C54F}"/>
                </a:ext>
              </a:extLst>
            </p:cNvPr>
            <p:cNvCxnSpPr>
              <a:cxnSpLocks/>
            </p:cNvCxnSpPr>
            <p:nvPr userDrawn="1"/>
          </p:nvCxnSpPr>
          <p:spPr>
            <a:xfrm flipV="1">
              <a:off x="4823208" y="4788519"/>
              <a:ext cx="338722" cy="338722"/>
            </a:xfrm>
            <a:prstGeom prst="line">
              <a:avLst/>
            </a:prstGeom>
            <a:ln w="3175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FFF76FEE-5932-8A3C-2A24-87C88A29E739}"/>
                </a:ext>
              </a:extLst>
            </p:cNvPr>
            <p:cNvCxnSpPr>
              <a:cxnSpLocks/>
            </p:cNvCxnSpPr>
            <p:nvPr userDrawn="1"/>
          </p:nvCxnSpPr>
          <p:spPr>
            <a:xfrm>
              <a:off x="4823208" y="2581657"/>
              <a:ext cx="380322" cy="380322"/>
            </a:xfrm>
            <a:prstGeom prst="line">
              <a:avLst/>
            </a:prstGeom>
            <a:ln w="31750">
              <a:solidFill>
                <a:schemeClr val="accent4"/>
              </a:solidFill>
            </a:ln>
            <a:effectLst/>
          </p:spPr>
          <p:style>
            <a:lnRef idx="2">
              <a:schemeClr val="accent1"/>
            </a:lnRef>
            <a:fillRef idx="0">
              <a:schemeClr val="accent1"/>
            </a:fillRef>
            <a:effectRef idx="1">
              <a:schemeClr val="accent1"/>
            </a:effectRef>
            <a:fontRef idx="minor">
              <a:schemeClr val="tx1"/>
            </a:fontRef>
          </p:style>
        </p:cxnSp>
      </p:grpSp>
      <p:sp>
        <p:nvSpPr>
          <p:cNvPr id="25" name="Text Placeholder 24">
            <a:extLst>
              <a:ext uri="{FF2B5EF4-FFF2-40B4-BE49-F238E27FC236}">
                <a16:creationId xmlns:a16="http://schemas.microsoft.com/office/drawing/2014/main" id="{65421F90-692F-935A-50F8-F3BC1D1129E5}"/>
              </a:ext>
            </a:extLst>
          </p:cNvPr>
          <p:cNvSpPr>
            <a:spLocks noGrp="1"/>
          </p:cNvSpPr>
          <p:nvPr>
            <p:ph type="body" sz="quarter" idx="13" hasCustomPrompt="1"/>
          </p:nvPr>
        </p:nvSpPr>
        <p:spPr>
          <a:xfrm>
            <a:off x="508000" y="1724025"/>
            <a:ext cx="3562350" cy="1227137"/>
          </a:xfrm>
        </p:spPr>
        <p:txBody>
          <a:bodyPr/>
          <a:lstStyle>
            <a:lvl1pPr marL="0" indent="0">
              <a:buNone/>
              <a:defRPr sz="2000" b="1">
                <a:solidFill>
                  <a:schemeClr val="accent4"/>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6" name="Text Placeholder 24">
            <a:extLst>
              <a:ext uri="{FF2B5EF4-FFF2-40B4-BE49-F238E27FC236}">
                <a16:creationId xmlns:a16="http://schemas.microsoft.com/office/drawing/2014/main" id="{8FCE7C87-E6A4-7F43-3289-50A498D52F63}"/>
              </a:ext>
            </a:extLst>
          </p:cNvPr>
          <p:cNvSpPr>
            <a:spLocks noGrp="1"/>
          </p:cNvSpPr>
          <p:nvPr>
            <p:ph type="body" sz="quarter" idx="14" hasCustomPrompt="1"/>
          </p:nvPr>
        </p:nvSpPr>
        <p:spPr>
          <a:xfrm>
            <a:off x="8123610" y="1724025"/>
            <a:ext cx="3560390" cy="1227137"/>
          </a:xfrm>
        </p:spPr>
        <p:txBody>
          <a:bodyPr/>
          <a:lstStyle>
            <a:lvl1pPr marL="0" indent="0">
              <a:buNone/>
              <a:defRPr sz="2000" b="1">
                <a:solidFill>
                  <a:schemeClr val="accent2"/>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7" name="Text Placeholder 24">
            <a:extLst>
              <a:ext uri="{FF2B5EF4-FFF2-40B4-BE49-F238E27FC236}">
                <a16:creationId xmlns:a16="http://schemas.microsoft.com/office/drawing/2014/main" id="{7F11F9E3-154F-3889-2BAC-EF345F9BCDEB}"/>
              </a:ext>
            </a:extLst>
          </p:cNvPr>
          <p:cNvSpPr>
            <a:spLocks noGrp="1"/>
          </p:cNvSpPr>
          <p:nvPr>
            <p:ph type="body" sz="quarter" idx="15" hasCustomPrompt="1"/>
          </p:nvPr>
        </p:nvSpPr>
        <p:spPr>
          <a:xfrm>
            <a:off x="508000" y="4757738"/>
            <a:ext cx="3562350" cy="1227137"/>
          </a:xfrm>
        </p:spPr>
        <p:txBody>
          <a:bodyPr/>
          <a:lstStyle>
            <a:lvl1pPr marL="0" indent="0">
              <a:buNone/>
              <a:defRPr sz="2000" b="1">
                <a:solidFill>
                  <a:schemeClr val="accent3"/>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11176000" cy="288925"/>
          </a:xfrm>
        </p:spPr>
        <p:txBody>
          <a:bodyPr/>
          <a:lstStyle>
            <a:lvl1pPr marL="0" indent="0">
              <a:buNone/>
              <a:defRPr sz="2000" b="1">
                <a:solidFill>
                  <a:schemeClr val="accent1"/>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1" name="Picture Placeholder 30">
            <a:extLst>
              <a:ext uri="{FF2B5EF4-FFF2-40B4-BE49-F238E27FC236}">
                <a16:creationId xmlns:a16="http://schemas.microsoft.com/office/drawing/2014/main" id="{FB2C6F57-B3B9-A9D0-745A-B7073E365E23}"/>
              </a:ext>
            </a:extLst>
          </p:cNvPr>
          <p:cNvSpPr>
            <a:spLocks noGrp="1" noChangeAspect="1"/>
          </p:cNvSpPr>
          <p:nvPr>
            <p:ph type="pic" sz="quarter" idx="17" hasCustomPrompt="1"/>
          </p:nvPr>
        </p:nvSpPr>
        <p:spPr>
          <a:xfrm>
            <a:off x="4296000" y="2054449"/>
            <a:ext cx="598487" cy="598488"/>
          </a:xfrm>
          <a:prstGeom prst="ellipse">
            <a:avLst/>
          </a:prstGeom>
          <a:noFill/>
        </p:spPr>
        <p:txBody>
          <a:bodyPr anchor="ctr" anchorCtr="0"/>
          <a:lstStyle>
            <a:lvl1pPr marL="0" indent="0" algn="ctr">
              <a:buNone/>
              <a:defRPr sz="900" b="0"/>
            </a:lvl1pPr>
          </a:lstStyle>
          <a:p>
            <a:r>
              <a:rPr lang="en-GB" dirty="0"/>
              <a:t> </a:t>
            </a:r>
          </a:p>
        </p:txBody>
      </p:sp>
      <p:sp>
        <p:nvSpPr>
          <p:cNvPr id="32" name="Picture Placeholder 30">
            <a:extLst>
              <a:ext uri="{FF2B5EF4-FFF2-40B4-BE49-F238E27FC236}">
                <a16:creationId xmlns:a16="http://schemas.microsoft.com/office/drawing/2014/main" id="{D974B9AC-552B-67A5-A27A-793578A27B46}"/>
              </a:ext>
            </a:extLst>
          </p:cNvPr>
          <p:cNvSpPr>
            <a:spLocks noGrp="1" noChangeAspect="1"/>
          </p:cNvSpPr>
          <p:nvPr>
            <p:ph type="pic" sz="quarter" idx="18" hasCustomPrompt="1"/>
          </p:nvPr>
        </p:nvSpPr>
        <p:spPr>
          <a:xfrm>
            <a:off x="7297513" y="2054449"/>
            <a:ext cx="598487" cy="598488"/>
          </a:xfrm>
          <a:prstGeom prst="ellipse">
            <a:avLst/>
          </a:prstGeom>
          <a:noFill/>
        </p:spPr>
        <p:txBody>
          <a:bodyPr anchor="ctr" anchorCtr="0"/>
          <a:lstStyle>
            <a:lvl1pPr marL="0" indent="0" algn="ctr">
              <a:buNone/>
              <a:defRPr sz="900" b="0"/>
            </a:lvl1pPr>
          </a:lstStyle>
          <a:p>
            <a:r>
              <a:rPr lang="en-GB" dirty="0"/>
              <a:t> </a:t>
            </a:r>
          </a:p>
        </p:txBody>
      </p:sp>
      <p:sp>
        <p:nvSpPr>
          <p:cNvPr id="33" name="Picture Placeholder 30">
            <a:extLst>
              <a:ext uri="{FF2B5EF4-FFF2-40B4-BE49-F238E27FC236}">
                <a16:creationId xmlns:a16="http://schemas.microsoft.com/office/drawing/2014/main" id="{1E4C3AB5-2042-343F-0E67-00996B467AAC}"/>
              </a:ext>
            </a:extLst>
          </p:cNvPr>
          <p:cNvSpPr>
            <a:spLocks noGrp="1" noChangeAspect="1"/>
          </p:cNvSpPr>
          <p:nvPr>
            <p:ph type="pic" sz="quarter" idx="19" hasCustomPrompt="1"/>
          </p:nvPr>
        </p:nvSpPr>
        <p:spPr>
          <a:xfrm>
            <a:off x="4296000" y="5055961"/>
            <a:ext cx="598487" cy="598488"/>
          </a:xfrm>
          <a:prstGeom prst="ellipse">
            <a:avLst/>
          </a:prstGeom>
          <a:noFill/>
        </p:spPr>
        <p:txBody>
          <a:bodyPr anchor="ctr" anchorCtr="0"/>
          <a:lstStyle>
            <a:lvl1pPr marL="0" indent="0" algn="ctr">
              <a:buNone/>
              <a:defRPr sz="900" b="0"/>
            </a:lvl1pPr>
          </a:lstStyle>
          <a:p>
            <a:r>
              <a:rPr lang="en-GB" dirty="0"/>
              <a:t> </a:t>
            </a:r>
          </a:p>
        </p:txBody>
      </p:sp>
      <p:sp>
        <p:nvSpPr>
          <p:cNvPr id="5" name="Footer">
            <a:extLst>
              <a:ext uri="{FF2B5EF4-FFF2-40B4-BE49-F238E27FC236}">
                <a16:creationId xmlns:a16="http://schemas.microsoft.com/office/drawing/2014/main" id="{E8C27858-CA17-CB23-A0DC-E204604851B2}"/>
              </a:ext>
            </a:extLst>
          </p:cNvPr>
          <p:cNvSpPr>
            <a:spLocks noGrp="1"/>
          </p:cNvSpPr>
          <p:nvPr>
            <p:ph type="ftr" sz="quarter" idx="20"/>
          </p:nvPr>
        </p:nvSpPr>
        <p:spPr>
          <a:xfrm>
            <a:off x="4038600" y="6388101"/>
            <a:ext cx="4114800" cy="144000"/>
          </a:xfrm>
        </p:spPr>
        <p:txBody>
          <a:bodyPr/>
          <a:lstStyle>
            <a:lvl1pPr algn="ctr">
              <a:defRPr sz="800"/>
            </a:lvl1pPr>
          </a:lstStyle>
          <a:p>
            <a:endParaRPr lang="en-GB" dirty="0"/>
          </a:p>
        </p:txBody>
      </p:sp>
      <p:sp>
        <p:nvSpPr>
          <p:cNvPr id="7" name="SlideNumber">
            <a:extLst>
              <a:ext uri="{FF2B5EF4-FFF2-40B4-BE49-F238E27FC236}">
                <a16:creationId xmlns:a16="http://schemas.microsoft.com/office/drawing/2014/main" id="{EAB3B1BC-0F8F-B278-0081-6FDCC6568C71}"/>
              </a:ext>
            </a:extLst>
          </p:cNvPr>
          <p:cNvSpPr>
            <a:spLocks noGrp="1"/>
          </p:cNvSpPr>
          <p:nvPr>
            <p:ph type="sldNum" sz="quarter" idx="21"/>
          </p:nvPr>
        </p:nvSpPr>
        <p:spPr>
          <a:xfrm>
            <a:off x="11412536" y="6388101"/>
            <a:ext cx="271463" cy="143720"/>
          </a:xfrm>
        </p:spPr>
        <p:txBody>
          <a:bodyPr/>
          <a:lstStyle>
            <a:lvl1pPr>
              <a:defRPr sz="800"/>
            </a:lvl1pPr>
          </a:lstStyle>
          <a:p>
            <a:fld id="{1AB31D9B-80B6-41F8-B283-556E26E6158E}" type="slidenum">
              <a:rPr lang="en-GB"/>
              <a:pPr/>
              <a:t>‹#›</a:t>
            </a:fld>
            <a:endParaRPr lang="en-GB" dirty="0"/>
          </a:p>
        </p:txBody>
      </p:sp>
      <p:sp>
        <p:nvSpPr>
          <p:cNvPr id="8" name="ChapterTitle">
            <a:extLst>
              <a:ext uri="{FF2B5EF4-FFF2-40B4-BE49-F238E27FC236}">
                <a16:creationId xmlns:a16="http://schemas.microsoft.com/office/drawing/2014/main" id="{78F0F1DA-B765-8270-838A-A0577EE9A290}"/>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3" name="Picture Placeholder 30">
            <a:extLst>
              <a:ext uri="{FF2B5EF4-FFF2-40B4-BE49-F238E27FC236}">
                <a16:creationId xmlns:a16="http://schemas.microsoft.com/office/drawing/2014/main" id="{676F2239-7A9A-79C2-89B3-6B11A7BB96FC}"/>
              </a:ext>
            </a:extLst>
          </p:cNvPr>
          <p:cNvSpPr>
            <a:spLocks noGrp="1" noChangeAspect="1"/>
          </p:cNvSpPr>
          <p:nvPr>
            <p:ph type="pic" sz="quarter" idx="22" hasCustomPrompt="1"/>
          </p:nvPr>
        </p:nvSpPr>
        <p:spPr>
          <a:xfrm>
            <a:off x="5421307" y="3179755"/>
            <a:ext cx="1349386" cy="1349388"/>
          </a:xfrm>
          <a:prstGeom prst="ellipse">
            <a:avLst/>
          </a:prstGeom>
          <a:noFill/>
        </p:spPr>
        <p:txBody>
          <a:bodyPr anchor="ctr" anchorCtr="0"/>
          <a:lstStyle>
            <a:lvl1pPr marL="0" indent="0" algn="ctr">
              <a:buNone/>
              <a:defRPr sz="900" b="0"/>
            </a:lvl1pPr>
          </a:lstStyle>
          <a:p>
            <a:r>
              <a:rPr lang="en-GB" dirty="0"/>
              <a:t> </a:t>
            </a:r>
          </a:p>
        </p:txBody>
      </p:sp>
      <p:sp>
        <p:nvSpPr>
          <p:cNvPr id="11" name="Rectangle 10">
            <a:extLst>
              <a:ext uri="{FF2B5EF4-FFF2-40B4-BE49-F238E27FC236}">
                <a16:creationId xmlns:a16="http://schemas.microsoft.com/office/drawing/2014/main" id="{8341863B-6C29-B457-90E3-C26C15086382}"/>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1494494262"/>
      </p:ext>
    </p:extLst>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ase Study 2">
    <p:spTree>
      <p:nvGrpSpPr>
        <p:cNvPr id="1" name=""/>
        <p:cNvGrpSpPr/>
        <p:nvPr/>
      </p:nvGrpSpPr>
      <p:grpSpPr>
        <a:xfrm>
          <a:off x="0" y="0"/>
          <a:ext cx="0" cy="0"/>
          <a:chOff x="0" y="0"/>
          <a:chExt cx="0" cy="0"/>
        </a:xfrm>
      </p:grpSpPr>
      <p:sp>
        <p:nvSpPr>
          <p:cNvPr id="54" name="Freeform: Shape 53">
            <a:extLst>
              <a:ext uri="{FF2B5EF4-FFF2-40B4-BE49-F238E27FC236}">
                <a16:creationId xmlns:a16="http://schemas.microsoft.com/office/drawing/2014/main" id="{35EDE53D-8FEB-22A4-C849-B72B9E3B67CA}"/>
              </a:ext>
            </a:extLst>
          </p:cNvPr>
          <p:cNvSpPr/>
          <p:nvPr userDrawn="1"/>
        </p:nvSpPr>
        <p:spPr>
          <a:xfrm>
            <a:off x="0" y="4992708"/>
            <a:ext cx="4192586" cy="1865292"/>
          </a:xfrm>
          <a:custGeom>
            <a:avLst/>
            <a:gdLst>
              <a:gd name="connsiteX0" fmla="*/ 4192586 w 4192586"/>
              <a:gd name="connsiteY0" fmla="*/ 0 h 1865292"/>
              <a:gd name="connsiteX1" fmla="*/ 4192586 w 4192586"/>
              <a:gd name="connsiteY1" fmla="*/ 1865292 h 1865292"/>
              <a:gd name="connsiteX2" fmla="*/ 0 w 4192586"/>
              <a:gd name="connsiteY2" fmla="*/ 1865292 h 1865292"/>
              <a:gd name="connsiteX3" fmla="*/ 0 w 4192586"/>
              <a:gd name="connsiteY3" fmla="*/ 608471 h 1865292"/>
            </a:gdLst>
            <a:ahLst/>
            <a:cxnLst>
              <a:cxn ang="0">
                <a:pos x="connsiteX0" y="connsiteY0"/>
              </a:cxn>
              <a:cxn ang="0">
                <a:pos x="connsiteX1" y="connsiteY1"/>
              </a:cxn>
              <a:cxn ang="0">
                <a:pos x="connsiteX2" y="connsiteY2"/>
              </a:cxn>
              <a:cxn ang="0">
                <a:pos x="connsiteX3" y="connsiteY3"/>
              </a:cxn>
            </a:cxnLst>
            <a:rect l="l" t="t" r="r" b="b"/>
            <a:pathLst>
              <a:path w="4192586" h="1865292">
                <a:moveTo>
                  <a:pt x="4192586" y="0"/>
                </a:moveTo>
                <a:lnTo>
                  <a:pt x="4192586" y="1865292"/>
                </a:lnTo>
                <a:lnTo>
                  <a:pt x="0" y="1865292"/>
                </a:lnTo>
                <a:lnTo>
                  <a:pt x="0" y="608471"/>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dirty="0">
              <a:solidFill>
                <a:schemeClr val="bg1"/>
              </a:solidFill>
            </a:endParaRPr>
          </a:p>
        </p:txBody>
      </p:sp>
      <p:sp>
        <p:nvSpPr>
          <p:cNvPr id="55" name="Freeform: Shape 54">
            <a:extLst>
              <a:ext uri="{FF2B5EF4-FFF2-40B4-BE49-F238E27FC236}">
                <a16:creationId xmlns:a16="http://schemas.microsoft.com/office/drawing/2014/main" id="{3A85C3B5-7723-97A5-3F6D-9FE92B8CFAB6}"/>
              </a:ext>
            </a:extLst>
          </p:cNvPr>
          <p:cNvSpPr/>
          <p:nvPr userDrawn="1"/>
        </p:nvSpPr>
        <p:spPr>
          <a:xfrm>
            <a:off x="4192586" y="4440223"/>
            <a:ext cx="3806819" cy="2417777"/>
          </a:xfrm>
          <a:custGeom>
            <a:avLst/>
            <a:gdLst>
              <a:gd name="connsiteX0" fmla="*/ 3806819 w 3806819"/>
              <a:gd name="connsiteY0" fmla="*/ 0 h 2417777"/>
              <a:gd name="connsiteX1" fmla="*/ 3806819 w 3806819"/>
              <a:gd name="connsiteY1" fmla="*/ 2417777 h 2417777"/>
              <a:gd name="connsiteX2" fmla="*/ 0 w 3806819"/>
              <a:gd name="connsiteY2" fmla="*/ 2417777 h 2417777"/>
              <a:gd name="connsiteX3" fmla="*/ 0 w 3806819"/>
              <a:gd name="connsiteY3" fmla="*/ 552485 h 2417777"/>
            </a:gdLst>
            <a:ahLst/>
            <a:cxnLst>
              <a:cxn ang="0">
                <a:pos x="connsiteX0" y="connsiteY0"/>
              </a:cxn>
              <a:cxn ang="0">
                <a:pos x="connsiteX1" y="connsiteY1"/>
              </a:cxn>
              <a:cxn ang="0">
                <a:pos x="connsiteX2" y="connsiteY2"/>
              </a:cxn>
              <a:cxn ang="0">
                <a:pos x="connsiteX3" y="connsiteY3"/>
              </a:cxn>
            </a:cxnLst>
            <a:rect l="l" t="t" r="r" b="b"/>
            <a:pathLst>
              <a:path w="3806819" h="2417777">
                <a:moveTo>
                  <a:pt x="3806819" y="0"/>
                </a:moveTo>
                <a:lnTo>
                  <a:pt x="3806819" y="2417777"/>
                </a:lnTo>
                <a:lnTo>
                  <a:pt x="0" y="2417777"/>
                </a:lnTo>
                <a:lnTo>
                  <a:pt x="0" y="552485"/>
                </a:lnTo>
                <a:close/>
              </a:path>
            </a:pathLst>
          </a:cu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dirty="0">
              <a:solidFill>
                <a:schemeClr val="bg1"/>
              </a:solidFill>
            </a:endParaRPr>
          </a:p>
        </p:txBody>
      </p:sp>
      <p:sp>
        <p:nvSpPr>
          <p:cNvPr id="56" name="Freeform: Shape 55">
            <a:extLst>
              <a:ext uri="{FF2B5EF4-FFF2-40B4-BE49-F238E27FC236}">
                <a16:creationId xmlns:a16="http://schemas.microsoft.com/office/drawing/2014/main" id="{63FA2D5C-EA3B-D99F-E807-FBF3ECE73C45}"/>
              </a:ext>
            </a:extLst>
          </p:cNvPr>
          <p:cNvSpPr/>
          <p:nvPr userDrawn="1"/>
        </p:nvSpPr>
        <p:spPr>
          <a:xfrm>
            <a:off x="7999409" y="3831751"/>
            <a:ext cx="4192586" cy="3026249"/>
          </a:xfrm>
          <a:custGeom>
            <a:avLst/>
            <a:gdLst>
              <a:gd name="connsiteX0" fmla="*/ 4192586 w 4192586"/>
              <a:gd name="connsiteY0" fmla="*/ 0 h 3026249"/>
              <a:gd name="connsiteX1" fmla="*/ 4192586 w 4192586"/>
              <a:gd name="connsiteY1" fmla="*/ 3026249 h 3026249"/>
              <a:gd name="connsiteX2" fmla="*/ 0 w 4192586"/>
              <a:gd name="connsiteY2" fmla="*/ 3026249 h 3026249"/>
              <a:gd name="connsiteX3" fmla="*/ 0 w 4192586"/>
              <a:gd name="connsiteY3" fmla="*/ 608472 h 3026249"/>
            </a:gdLst>
            <a:ahLst/>
            <a:cxnLst>
              <a:cxn ang="0">
                <a:pos x="connsiteX0" y="connsiteY0"/>
              </a:cxn>
              <a:cxn ang="0">
                <a:pos x="connsiteX1" y="connsiteY1"/>
              </a:cxn>
              <a:cxn ang="0">
                <a:pos x="connsiteX2" y="connsiteY2"/>
              </a:cxn>
              <a:cxn ang="0">
                <a:pos x="connsiteX3" y="connsiteY3"/>
              </a:cxn>
            </a:cxnLst>
            <a:rect l="l" t="t" r="r" b="b"/>
            <a:pathLst>
              <a:path w="4192586" h="3026249">
                <a:moveTo>
                  <a:pt x="4192586" y="0"/>
                </a:moveTo>
                <a:lnTo>
                  <a:pt x="4192586" y="3026249"/>
                </a:lnTo>
                <a:lnTo>
                  <a:pt x="0" y="3026249"/>
                </a:lnTo>
                <a:lnTo>
                  <a:pt x="0" y="608472"/>
                </a:ln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dirty="0">
              <a:solidFill>
                <a:schemeClr val="bg1"/>
              </a:solidFill>
            </a:endParaRPr>
          </a:p>
        </p:txBody>
      </p:sp>
      <p:sp>
        <p:nvSpPr>
          <p:cNvPr id="3" name="Footer">
            <a:extLst>
              <a:ext uri="{FF2B5EF4-FFF2-40B4-BE49-F238E27FC236}">
                <a16:creationId xmlns:a16="http://schemas.microsoft.com/office/drawing/2014/main" id="{A84E94C9-5B31-3D32-C711-5693D4AAB2FC}"/>
              </a:ext>
            </a:extLst>
          </p:cNvPr>
          <p:cNvSpPr>
            <a:spLocks noGrp="1"/>
          </p:cNvSpPr>
          <p:nvPr>
            <p:ph type="ftr" sz="quarter" idx="10"/>
          </p:nvPr>
        </p:nvSpPr>
        <p:spPr>
          <a:xfrm>
            <a:off x="4038600" y="6388101"/>
            <a:ext cx="4114800" cy="144000"/>
          </a:xfrm>
        </p:spPr>
        <p:txBody>
          <a:bodyPr/>
          <a:lstStyle>
            <a:lvl1pPr algn="ctr">
              <a:defRPr sz="800"/>
            </a:lvl1pPr>
          </a:lstStyle>
          <a:p>
            <a:endParaRPr lang="en-GB" dirty="0"/>
          </a:p>
        </p:txBody>
      </p:sp>
      <p:sp>
        <p:nvSpPr>
          <p:cNvPr id="4" name="SlideNumber">
            <a:extLst>
              <a:ext uri="{FF2B5EF4-FFF2-40B4-BE49-F238E27FC236}">
                <a16:creationId xmlns:a16="http://schemas.microsoft.com/office/drawing/2014/main" id="{48782F56-56E2-A232-1926-372053979E32}"/>
              </a:ext>
            </a:extLst>
          </p:cNvPr>
          <p:cNvSpPr>
            <a:spLocks noGrp="1"/>
          </p:cNvSpPr>
          <p:nvPr>
            <p:ph type="sldNum" sz="quarter" idx="11"/>
          </p:nvPr>
        </p:nvSpPr>
        <p:spPr>
          <a:xfrm>
            <a:off x="11412536" y="6388101"/>
            <a:ext cx="271463" cy="143720"/>
          </a:xfrm>
        </p:spPr>
        <p:txBody>
          <a:bodyPr/>
          <a:lstStyle>
            <a:lvl1pPr>
              <a:defRPr sz="800"/>
            </a:lvl1pPr>
          </a:lstStyle>
          <a:p>
            <a:fld id="{1AB31D9B-80B6-41F8-B283-556E26E6158E}" type="slidenum">
              <a:rPr lang="en-GB"/>
              <a:pPr/>
              <a:t>‹#›</a:t>
            </a:fld>
            <a:endParaRPr lang="en-GB" dirty="0"/>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11176000" cy="288925"/>
          </a:xfrm>
        </p:spPr>
        <p:txBody>
          <a:bodyPr/>
          <a:lstStyle>
            <a:lvl1pPr marL="0" indent="0">
              <a:buNone/>
              <a:defRPr sz="2000" b="1">
                <a:solidFill>
                  <a:schemeClr val="accent1"/>
                </a:solidFill>
                <a:latin typeface="+mn-lt"/>
                <a:cs typeface="+mn-cs"/>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Text 1">
            <a:extLst>
              <a:ext uri="{FF2B5EF4-FFF2-40B4-BE49-F238E27FC236}">
                <a16:creationId xmlns:a16="http://schemas.microsoft.com/office/drawing/2014/main" id="{9438F8DE-D947-BD34-E6BE-435D884AB192}"/>
              </a:ext>
            </a:extLst>
          </p:cNvPr>
          <p:cNvSpPr>
            <a:spLocks noGrp="1"/>
          </p:cNvSpPr>
          <p:nvPr>
            <p:ph type="body" sz="quarter" idx="12" hasCustomPrompt="1"/>
          </p:nvPr>
        </p:nvSpPr>
        <p:spPr>
          <a:xfrm>
            <a:off x="508001"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dirty="0">
                <a:latin typeface="+mn-lt"/>
                <a:cs typeface="+mn-cs"/>
              </a:defRPr>
            </a:lvl2pPr>
            <a:lvl3pPr marL="288000" indent="-288000">
              <a:buFont typeface="Arial" panose="020B0604020202020204" pitchFamily="34" charset="0"/>
              <a:buChar char="•"/>
              <a:defRPr lang="en-US" sz="1800" dirty="0">
                <a:latin typeface="+mn-lt"/>
                <a:cs typeface="+mn-cs"/>
              </a:defRPr>
            </a:lvl3pPr>
            <a:lvl4pPr marL="576000" indent="-288000">
              <a:buFont typeface="Arial" panose="020B0604020202020204" pitchFamily="34" charset="0"/>
              <a:buChar char="–"/>
              <a:defRPr lang="en-US" sz="180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0" name="Text 2">
            <a:extLst>
              <a:ext uri="{FF2B5EF4-FFF2-40B4-BE49-F238E27FC236}">
                <a16:creationId xmlns:a16="http://schemas.microsoft.com/office/drawing/2014/main" id="{6342ABE5-B2E1-754D-C430-9E1B900C8471}"/>
              </a:ext>
            </a:extLst>
          </p:cNvPr>
          <p:cNvSpPr>
            <a:spLocks noGrp="1"/>
          </p:cNvSpPr>
          <p:nvPr>
            <p:ph type="body" sz="quarter" idx="15" hasCustomPrompt="1"/>
          </p:nvPr>
        </p:nvSpPr>
        <p:spPr>
          <a:xfrm>
            <a:off x="4314825"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b="0" dirty="0">
                <a:latin typeface="+mn-lt"/>
                <a:cs typeface="+mn-cs"/>
              </a:defRPr>
            </a:lvl2pPr>
            <a:lvl3pPr marL="288000" indent="-288000">
              <a:buFont typeface="Arial" panose="020B0604020202020204" pitchFamily="34" charset="0"/>
              <a:buChar char="•"/>
              <a:defRPr lang="en-US" sz="1800" b="0" dirty="0">
                <a:latin typeface="+mn-lt"/>
                <a:cs typeface="+mn-cs"/>
              </a:defRPr>
            </a:lvl3pPr>
            <a:lvl4pPr marL="576000" indent="-288000">
              <a:buFont typeface="Arial" panose="020B0604020202020204" pitchFamily="34" charset="0"/>
              <a:buChar char="–"/>
              <a:defRPr lang="en-US" sz="1800" b="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Text 3">
            <a:extLst>
              <a:ext uri="{FF2B5EF4-FFF2-40B4-BE49-F238E27FC236}">
                <a16:creationId xmlns:a16="http://schemas.microsoft.com/office/drawing/2014/main" id="{768AAC90-9B23-7F3F-9D88-F82F30AB6A2F}"/>
              </a:ext>
            </a:extLst>
          </p:cNvPr>
          <p:cNvSpPr>
            <a:spLocks noGrp="1"/>
          </p:cNvSpPr>
          <p:nvPr>
            <p:ph type="body" sz="quarter" idx="17" hasCustomPrompt="1"/>
          </p:nvPr>
        </p:nvSpPr>
        <p:spPr>
          <a:xfrm>
            <a:off x="8121650"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b="0" dirty="0">
                <a:latin typeface="+mn-lt"/>
                <a:cs typeface="+mn-cs"/>
              </a:defRPr>
            </a:lvl2pPr>
            <a:lvl3pPr marL="288000" indent="-288000">
              <a:buFont typeface="Arial" panose="020B0604020202020204" pitchFamily="34" charset="0"/>
              <a:buChar char="•"/>
              <a:defRPr lang="en-US" sz="1800" b="0" dirty="0">
                <a:latin typeface="+mn-lt"/>
                <a:cs typeface="+mn-cs"/>
              </a:defRPr>
            </a:lvl3pPr>
            <a:lvl4pPr marL="576000" indent="-288000">
              <a:buFont typeface="Arial" panose="020B0604020202020204" pitchFamily="34" charset="0"/>
              <a:buChar char="–"/>
              <a:defRPr lang="en-US" sz="1800" b="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cxnSp>
        <p:nvCxnSpPr>
          <p:cNvPr id="12" name="Straight Connector 11">
            <a:extLst>
              <a:ext uri="{FF2B5EF4-FFF2-40B4-BE49-F238E27FC236}">
                <a16:creationId xmlns:a16="http://schemas.microsoft.com/office/drawing/2014/main" id="{DB6D6A41-0C3B-44C2-F60B-9475B14419BC}"/>
              </a:ext>
            </a:extLst>
          </p:cNvPr>
          <p:cNvCxnSpPr>
            <a:cxnSpLocks/>
          </p:cNvCxnSpPr>
          <p:nvPr userDrawn="1"/>
        </p:nvCxnSpPr>
        <p:spPr>
          <a:xfrm flipV="1">
            <a:off x="9902825" y="3456961"/>
            <a:ext cx="0" cy="1131841"/>
          </a:xfrm>
          <a:prstGeom prst="line">
            <a:avLst/>
          </a:prstGeom>
          <a:ln w="38100">
            <a:solidFill>
              <a:schemeClr val="accent4"/>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B1E57D1F-437B-4796-03E4-F2267F14D7CA}"/>
              </a:ext>
            </a:extLst>
          </p:cNvPr>
          <p:cNvCxnSpPr>
            <a:cxnSpLocks/>
          </p:cNvCxnSpPr>
          <p:nvPr userDrawn="1"/>
        </p:nvCxnSpPr>
        <p:spPr>
          <a:xfrm flipV="1">
            <a:off x="2289176" y="4633122"/>
            <a:ext cx="0" cy="1131841"/>
          </a:xfrm>
          <a:prstGeom prst="line">
            <a:avLst/>
          </a:prstGeom>
          <a:ln w="38100">
            <a:solidFill>
              <a:schemeClr val="accent5"/>
            </a:solidFill>
            <a:prstDash val="sysDash"/>
          </a:ln>
          <a:effectLst/>
        </p:spPr>
        <p:style>
          <a:lnRef idx="2">
            <a:schemeClr val="accent1"/>
          </a:lnRef>
          <a:fillRef idx="0">
            <a:schemeClr val="accent1"/>
          </a:fillRef>
          <a:effectRef idx="1">
            <a:schemeClr val="accent1"/>
          </a:effectRef>
          <a:fontRef idx="minor">
            <a:schemeClr val="tx1"/>
          </a:fontRef>
        </p:style>
      </p:cxnSp>
      <p:sp>
        <p:nvSpPr>
          <p:cNvPr id="20" name="Oval 19">
            <a:extLst>
              <a:ext uri="{FF2B5EF4-FFF2-40B4-BE49-F238E27FC236}">
                <a16:creationId xmlns:a16="http://schemas.microsoft.com/office/drawing/2014/main" id="{51559168-8C91-2535-5082-BFEF1DCC6497}"/>
              </a:ext>
            </a:extLst>
          </p:cNvPr>
          <p:cNvSpPr/>
          <p:nvPr userDrawn="1"/>
        </p:nvSpPr>
        <p:spPr>
          <a:xfrm>
            <a:off x="9822018" y="3365016"/>
            <a:ext cx="161615" cy="161615"/>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dirty="0">
              <a:solidFill>
                <a:schemeClr val="bg1"/>
              </a:solidFill>
              <a:latin typeface="+mn-lt"/>
              <a:cs typeface="+mn-cs"/>
            </a:endParaRPr>
          </a:p>
        </p:txBody>
      </p:sp>
      <p:cxnSp>
        <p:nvCxnSpPr>
          <p:cNvPr id="22" name="Straight Connector 21">
            <a:extLst>
              <a:ext uri="{FF2B5EF4-FFF2-40B4-BE49-F238E27FC236}">
                <a16:creationId xmlns:a16="http://schemas.microsoft.com/office/drawing/2014/main" id="{6114E1B8-A3F2-63A5-9330-092DF845C799}"/>
              </a:ext>
            </a:extLst>
          </p:cNvPr>
          <p:cNvCxnSpPr>
            <a:cxnSpLocks/>
          </p:cNvCxnSpPr>
          <p:nvPr userDrawn="1"/>
        </p:nvCxnSpPr>
        <p:spPr>
          <a:xfrm flipV="1">
            <a:off x="6096000" y="4051973"/>
            <a:ext cx="0" cy="1131841"/>
          </a:xfrm>
          <a:prstGeom prst="line">
            <a:avLst/>
          </a:prstGeom>
          <a:ln w="38100">
            <a:solidFill>
              <a:srgbClr val="33B6C2"/>
            </a:solidFill>
            <a:prstDash val="sysDash"/>
          </a:ln>
          <a:effectLst/>
        </p:spPr>
        <p:style>
          <a:lnRef idx="2">
            <a:schemeClr val="accent1"/>
          </a:lnRef>
          <a:fillRef idx="0">
            <a:schemeClr val="accent1"/>
          </a:fillRef>
          <a:effectRef idx="1">
            <a:schemeClr val="accent1"/>
          </a:effectRef>
          <a:fontRef idx="minor">
            <a:schemeClr val="tx1"/>
          </a:fontRef>
        </p:style>
      </p:cxnSp>
      <p:sp>
        <p:nvSpPr>
          <p:cNvPr id="23" name="Oval 22">
            <a:extLst>
              <a:ext uri="{FF2B5EF4-FFF2-40B4-BE49-F238E27FC236}">
                <a16:creationId xmlns:a16="http://schemas.microsoft.com/office/drawing/2014/main" id="{C6F51BC2-5EFE-C39B-FD1C-9E0A686FD0A5}"/>
              </a:ext>
            </a:extLst>
          </p:cNvPr>
          <p:cNvSpPr/>
          <p:nvPr userDrawn="1"/>
        </p:nvSpPr>
        <p:spPr>
          <a:xfrm>
            <a:off x="6015193" y="3960028"/>
            <a:ext cx="161615" cy="161615"/>
          </a:xfrm>
          <a:prstGeom prst="ellipse">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dirty="0">
              <a:solidFill>
                <a:schemeClr val="bg1"/>
              </a:solidFill>
              <a:latin typeface="+mn-lt"/>
              <a:cs typeface="+mn-cs"/>
            </a:endParaRPr>
          </a:p>
        </p:txBody>
      </p:sp>
      <p:sp>
        <p:nvSpPr>
          <p:cNvPr id="30" name="Oval 29">
            <a:extLst>
              <a:ext uri="{FF2B5EF4-FFF2-40B4-BE49-F238E27FC236}">
                <a16:creationId xmlns:a16="http://schemas.microsoft.com/office/drawing/2014/main" id="{A89E5821-C831-3614-9A13-971A0264DD36}"/>
              </a:ext>
            </a:extLst>
          </p:cNvPr>
          <p:cNvSpPr/>
          <p:nvPr userDrawn="1"/>
        </p:nvSpPr>
        <p:spPr>
          <a:xfrm>
            <a:off x="2208369" y="4541177"/>
            <a:ext cx="161615" cy="161615"/>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dirty="0">
              <a:solidFill>
                <a:schemeClr val="bg1"/>
              </a:solidFill>
              <a:latin typeface="+mn-lt"/>
              <a:cs typeface="+mn-cs"/>
            </a:endParaRPr>
          </a:p>
        </p:txBody>
      </p:sp>
      <p:sp>
        <p:nvSpPr>
          <p:cNvPr id="37" name="Text 1">
            <a:extLst>
              <a:ext uri="{FF2B5EF4-FFF2-40B4-BE49-F238E27FC236}">
                <a16:creationId xmlns:a16="http://schemas.microsoft.com/office/drawing/2014/main" id="{FECC0A0E-36C4-68D8-3756-F2E87EDF9F8F}"/>
              </a:ext>
            </a:extLst>
          </p:cNvPr>
          <p:cNvSpPr>
            <a:spLocks noGrp="1"/>
          </p:cNvSpPr>
          <p:nvPr>
            <p:ph type="body" sz="quarter" idx="18" hasCustomPrompt="1"/>
          </p:nvPr>
        </p:nvSpPr>
        <p:spPr>
          <a:xfrm>
            <a:off x="535704" y="6164930"/>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dirty="0"/>
              <a:t>First Level</a:t>
            </a:r>
          </a:p>
        </p:txBody>
      </p:sp>
      <p:sp>
        <p:nvSpPr>
          <p:cNvPr id="38" name="Picture Placeholder 30">
            <a:extLst>
              <a:ext uri="{FF2B5EF4-FFF2-40B4-BE49-F238E27FC236}">
                <a16:creationId xmlns:a16="http://schemas.microsoft.com/office/drawing/2014/main" id="{C8F35B09-D51E-4EA1-101D-207F57C6B46B}"/>
              </a:ext>
            </a:extLst>
          </p:cNvPr>
          <p:cNvSpPr>
            <a:spLocks noGrp="1" noChangeAspect="1"/>
          </p:cNvSpPr>
          <p:nvPr>
            <p:ph type="pic" sz="quarter" idx="19" hasCustomPrompt="1"/>
          </p:nvPr>
        </p:nvSpPr>
        <p:spPr>
          <a:xfrm>
            <a:off x="2010134" y="5430954"/>
            <a:ext cx="598487" cy="598488"/>
          </a:xfrm>
          <a:prstGeom prst="ellipse">
            <a:avLst/>
          </a:prstGeom>
          <a:noFill/>
        </p:spPr>
        <p:txBody>
          <a:bodyPr anchor="ctr" anchorCtr="0"/>
          <a:lstStyle>
            <a:lvl1pPr algn="ctr">
              <a:defRPr sz="900" b="0"/>
            </a:lvl1pPr>
          </a:lstStyle>
          <a:p>
            <a:r>
              <a:rPr lang="en-GB" dirty="0"/>
              <a:t> </a:t>
            </a:r>
          </a:p>
        </p:txBody>
      </p:sp>
      <p:sp>
        <p:nvSpPr>
          <p:cNvPr id="39" name="Text 1">
            <a:extLst>
              <a:ext uri="{FF2B5EF4-FFF2-40B4-BE49-F238E27FC236}">
                <a16:creationId xmlns:a16="http://schemas.microsoft.com/office/drawing/2014/main" id="{714724FB-AC85-6AC2-4B86-BF124F12229F}"/>
              </a:ext>
            </a:extLst>
          </p:cNvPr>
          <p:cNvSpPr>
            <a:spLocks noGrp="1"/>
          </p:cNvSpPr>
          <p:nvPr>
            <p:ph type="body" sz="quarter" idx="20" hasCustomPrompt="1"/>
          </p:nvPr>
        </p:nvSpPr>
        <p:spPr>
          <a:xfrm>
            <a:off x="4328676" y="5683587"/>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dirty="0"/>
              <a:t>First Level</a:t>
            </a:r>
          </a:p>
        </p:txBody>
      </p:sp>
      <p:sp>
        <p:nvSpPr>
          <p:cNvPr id="40" name="Picture Placeholder 30">
            <a:extLst>
              <a:ext uri="{FF2B5EF4-FFF2-40B4-BE49-F238E27FC236}">
                <a16:creationId xmlns:a16="http://schemas.microsoft.com/office/drawing/2014/main" id="{9D353059-6359-59CC-E048-5CC7B581ACAC}"/>
              </a:ext>
            </a:extLst>
          </p:cNvPr>
          <p:cNvSpPr>
            <a:spLocks noGrp="1" noChangeAspect="1"/>
          </p:cNvSpPr>
          <p:nvPr>
            <p:ph type="pic" sz="quarter" idx="21" hasCustomPrompt="1"/>
          </p:nvPr>
        </p:nvSpPr>
        <p:spPr>
          <a:xfrm>
            <a:off x="5796757" y="4949611"/>
            <a:ext cx="598487" cy="598488"/>
          </a:xfrm>
          <a:prstGeom prst="ellipse">
            <a:avLst/>
          </a:prstGeom>
          <a:noFill/>
        </p:spPr>
        <p:txBody>
          <a:bodyPr anchor="ctr" anchorCtr="0"/>
          <a:lstStyle>
            <a:lvl1pPr algn="ctr">
              <a:defRPr sz="900" b="0">
                <a:latin typeface="+mn-lt"/>
                <a:cs typeface="+mn-cs"/>
              </a:defRPr>
            </a:lvl1pPr>
          </a:lstStyle>
          <a:p>
            <a:r>
              <a:rPr lang="en-GB" dirty="0"/>
              <a:t> </a:t>
            </a:r>
          </a:p>
        </p:txBody>
      </p:sp>
      <p:sp>
        <p:nvSpPr>
          <p:cNvPr id="41" name="Text 1">
            <a:extLst>
              <a:ext uri="{FF2B5EF4-FFF2-40B4-BE49-F238E27FC236}">
                <a16:creationId xmlns:a16="http://schemas.microsoft.com/office/drawing/2014/main" id="{F222353E-2403-0426-7B81-C8586203DAD6}"/>
              </a:ext>
            </a:extLst>
          </p:cNvPr>
          <p:cNvSpPr>
            <a:spLocks noGrp="1"/>
          </p:cNvSpPr>
          <p:nvPr>
            <p:ph type="body" sz="quarter" idx="22" hasCustomPrompt="1"/>
          </p:nvPr>
        </p:nvSpPr>
        <p:spPr>
          <a:xfrm>
            <a:off x="8135501" y="5202245"/>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cs typeface="+mn-cs"/>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dirty="0"/>
              <a:t>First Level</a:t>
            </a:r>
          </a:p>
        </p:txBody>
      </p:sp>
      <p:sp>
        <p:nvSpPr>
          <p:cNvPr id="42" name="Picture Placeholder 30">
            <a:extLst>
              <a:ext uri="{FF2B5EF4-FFF2-40B4-BE49-F238E27FC236}">
                <a16:creationId xmlns:a16="http://schemas.microsoft.com/office/drawing/2014/main" id="{81255A96-B061-F1CB-A5BE-204E5614F633}"/>
              </a:ext>
            </a:extLst>
          </p:cNvPr>
          <p:cNvSpPr>
            <a:spLocks noGrp="1" noChangeAspect="1"/>
          </p:cNvSpPr>
          <p:nvPr>
            <p:ph type="pic" sz="quarter" idx="23" hasCustomPrompt="1"/>
          </p:nvPr>
        </p:nvSpPr>
        <p:spPr>
          <a:xfrm>
            <a:off x="9603582" y="4468269"/>
            <a:ext cx="598487" cy="598488"/>
          </a:xfrm>
          <a:prstGeom prst="ellipse">
            <a:avLst/>
          </a:prstGeom>
          <a:noFill/>
        </p:spPr>
        <p:txBody>
          <a:bodyPr anchor="ctr" anchorCtr="0"/>
          <a:lstStyle>
            <a:lvl1pPr algn="ctr">
              <a:defRPr sz="900" b="0">
                <a:latin typeface="+mn-lt"/>
                <a:cs typeface="+mn-cs"/>
              </a:defRPr>
            </a:lvl1pPr>
          </a:lstStyle>
          <a:p>
            <a:r>
              <a:rPr lang="en-GB" dirty="0"/>
              <a:t> </a:t>
            </a:r>
          </a:p>
        </p:txBody>
      </p:sp>
      <p:sp>
        <p:nvSpPr>
          <p:cNvPr id="6" name="ChapterTitle">
            <a:extLst>
              <a:ext uri="{FF2B5EF4-FFF2-40B4-BE49-F238E27FC236}">
                <a16:creationId xmlns:a16="http://schemas.microsoft.com/office/drawing/2014/main" id="{B8ED2A0C-BE52-3040-17CF-75F5FF5D2842}"/>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7" name="Title 6">
            <a:extLst>
              <a:ext uri="{FF2B5EF4-FFF2-40B4-BE49-F238E27FC236}">
                <a16:creationId xmlns:a16="http://schemas.microsoft.com/office/drawing/2014/main" id="{43379F6C-514C-FA17-2A3D-44A6F878B7BC}"/>
              </a:ext>
            </a:extLst>
          </p:cNvPr>
          <p:cNvSpPr>
            <a:spLocks noGrp="1"/>
          </p:cNvSpPr>
          <p:nvPr>
            <p:ph type="title"/>
          </p:nvPr>
        </p:nvSpPr>
        <p:spPr>
          <a:xfrm>
            <a:off x="508003" y="508000"/>
            <a:ext cx="10223497" cy="468000"/>
          </a:xfrm>
        </p:spPr>
        <p:txBody>
          <a:bodyPr>
            <a:noAutofit/>
          </a:bodyPr>
          <a:lstStyle/>
          <a:p>
            <a:r>
              <a:rPr lang="tr-TR"/>
              <a:t>Asıl başlık stilini düzenlemek için tıklayın</a:t>
            </a:r>
            <a:endParaRPr lang="en-GB" dirty="0"/>
          </a:p>
        </p:txBody>
      </p:sp>
      <p:sp>
        <p:nvSpPr>
          <p:cNvPr id="15" name="Rectangle 14">
            <a:extLst>
              <a:ext uri="{FF2B5EF4-FFF2-40B4-BE49-F238E27FC236}">
                <a16:creationId xmlns:a16="http://schemas.microsoft.com/office/drawing/2014/main" id="{45405A68-73B7-56F4-92AB-723975B93633}"/>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
        <p:nvSpPr>
          <p:cNvPr id="2" name="TextBox 1">
            <a:extLst>
              <a:ext uri="{FF2B5EF4-FFF2-40B4-BE49-F238E27FC236}">
                <a16:creationId xmlns:a16="http://schemas.microsoft.com/office/drawing/2014/main" id="{643825E2-1C62-B436-BEE2-A6E217DBB51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8" name="Year">
            <a:extLst>
              <a:ext uri="{FF2B5EF4-FFF2-40B4-BE49-F238E27FC236}">
                <a16:creationId xmlns:a16="http://schemas.microsoft.com/office/drawing/2014/main" id="{0A74476B-B3CD-DC5E-58FA-6335D1C83627}"/>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2024</a:t>
            </a:r>
          </a:p>
        </p:txBody>
      </p:sp>
      <p:sp>
        <p:nvSpPr>
          <p:cNvPr id="14" name="CompanyName">
            <a:extLst>
              <a:ext uri="{FF2B5EF4-FFF2-40B4-BE49-F238E27FC236}">
                <a16:creationId xmlns:a16="http://schemas.microsoft.com/office/drawing/2014/main" id="{3E431552-951C-2EA9-0A64-F4C12AF9795D}"/>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1368467842"/>
      </p:ext>
    </p:extLst>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se Study 3">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AEB1EE50-957C-162F-AD96-C33DAF54291D}"/>
              </a:ext>
            </a:extLst>
          </p:cNvPr>
          <p:cNvSpPr>
            <a:spLocks noGrp="1" noChangeAspect="1"/>
          </p:cNvSpPr>
          <p:nvPr>
            <p:ph type="pic" sz="quarter" idx="17" hasCustomPrompt="1"/>
          </p:nvPr>
        </p:nvSpPr>
        <p:spPr>
          <a:xfrm>
            <a:off x="-1376741" y="558125"/>
            <a:ext cx="5572800" cy="5572800"/>
          </a:xfrm>
          <a:custGeom>
            <a:avLst/>
            <a:gdLst>
              <a:gd name="connsiteX0" fmla="*/ 3098625 w 6197250"/>
              <a:gd name="connsiteY0" fmla="*/ 0 h 6133766"/>
              <a:gd name="connsiteX1" fmla="*/ 6197250 w 6197250"/>
              <a:gd name="connsiteY1" fmla="*/ 3066883 h 6133766"/>
              <a:gd name="connsiteX2" fmla="*/ 3098625 w 6197250"/>
              <a:gd name="connsiteY2" fmla="*/ 6133766 h 6133766"/>
              <a:gd name="connsiteX3" fmla="*/ 0 w 6197250"/>
              <a:gd name="connsiteY3" fmla="*/ 3066883 h 6133766"/>
              <a:gd name="connsiteX4" fmla="*/ 3098625 w 6197250"/>
              <a:gd name="connsiteY4" fmla="*/ 0 h 613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7250" h="6133766">
                <a:moveTo>
                  <a:pt x="3098625" y="0"/>
                </a:moveTo>
                <a:cubicBezTo>
                  <a:pt x="4809948" y="0"/>
                  <a:pt x="6197250" y="1373090"/>
                  <a:pt x="6197250" y="3066883"/>
                </a:cubicBezTo>
                <a:cubicBezTo>
                  <a:pt x="6197250" y="4760676"/>
                  <a:pt x="4809948" y="6133766"/>
                  <a:pt x="3098625" y="6133766"/>
                </a:cubicBezTo>
                <a:cubicBezTo>
                  <a:pt x="1387302" y="6133766"/>
                  <a:pt x="0" y="4760676"/>
                  <a:pt x="0" y="3066883"/>
                </a:cubicBezTo>
                <a:cubicBezTo>
                  <a:pt x="0" y="1373090"/>
                  <a:pt x="1387302" y="0"/>
                  <a:pt x="3098625" y="0"/>
                </a:cubicBezTo>
                <a:close/>
              </a:path>
            </a:pathLst>
          </a:custGeom>
          <a:solidFill>
            <a:srgbClr val="F2F0EE"/>
          </a:solidFill>
        </p:spPr>
        <p:txBody>
          <a:bodyPr wrap="square" lIns="1512000" tIns="900000" rIns="828000">
            <a:noAutofit/>
          </a:bodyPr>
          <a:lstStyle>
            <a:lvl1pPr marL="0" indent="0" algn="ctr">
              <a:buNone/>
              <a:defRPr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en-GB" dirty="0"/>
              <a:t>To insert photo, please select placeholder, then access </a:t>
            </a:r>
            <a:r>
              <a:rPr lang="en-GB" dirty="0" err="1"/>
              <a:t>BrandCentral</a:t>
            </a:r>
            <a:r>
              <a:rPr lang="en-GB" dirty="0"/>
              <a:t> through the </a:t>
            </a:r>
            <a:r>
              <a:rPr lang="en-GB" dirty="0" err="1"/>
              <a:t>BrandCentral</a:t>
            </a:r>
            <a:r>
              <a:rPr lang="en-GB" dirty="0"/>
              <a:t> ribbon</a:t>
            </a:r>
          </a:p>
        </p:txBody>
      </p:sp>
      <p:sp>
        <p:nvSpPr>
          <p:cNvPr id="31" name="Text Placeholder 30">
            <a:extLst>
              <a:ext uri="{FF2B5EF4-FFF2-40B4-BE49-F238E27FC236}">
                <a16:creationId xmlns:a16="http://schemas.microsoft.com/office/drawing/2014/main" id="{C8F0366A-2866-1D0A-165A-7B317C0B76CC}"/>
              </a:ext>
            </a:extLst>
          </p:cNvPr>
          <p:cNvSpPr>
            <a:spLocks noGrp="1" noChangeAspect="1"/>
          </p:cNvSpPr>
          <p:nvPr userDrawn="1">
            <p:ph type="body" sz="quarter" idx="27" hasCustomPrompt="1"/>
          </p:nvPr>
        </p:nvSpPr>
        <p:spPr>
          <a:xfrm>
            <a:off x="3479878" y="1732131"/>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dirty="0"/>
              <a:t> </a:t>
            </a:r>
          </a:p>
        </p:txBody>
      </p:sp>
      <p:sp>
        <p:nvSpPr>
          <p:cNvPr id="32" name="Text Placeholder 31">
            <a:extLst>
              <a:ext uri="{FF2B5EF4-FFF2-40B4-BE49-F238E27FC236}">
                <a16:creationId xmlns:a16="http://schemas.microsoft.com/office/drawing/2014/main" id="{59631BC1-3BFD-50A0-7C7E-2190C0D98EFF}"/>
              </a:ext>
            </a:extLst>
          </p:cNvPr>
          <p:cNvSpPr>
            <a:spLocks noGrp="1" noChangeAspect="1"/>
          </p:cNvSpPr>
          <p:nvPr userDrawn="1">
            <p:ph type="body" sz="quarter" idx="28" hasCustomPrompt="1"/>
          </p:nvPr>
        </p:nvSpPr>
        <p:spPr>
          <a:xfrm>
            <a:off x="3682146" y="3171341"/>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dirty="0"/>
              <a:t> </a:t>
            </a:r>
          </a:p>
        </p:txBody>
      </p:sp>
      <p:sp>
        <p:nvSpPr>
          <p:cNvPr id="30" name="Text Placeholder 29">
            <a:extLst>
              <a:ext uri="{FF2B5EF4-FFF2-40B4-BE49-F238E27FC236}">
                <a16:creationId xmlns:a16="http://schemas.microsoft.com/office/drawing/2014/main" id="{3B40D4EB-120C-9D84-1639-BC698BA22E50}"/>
              </a:ext>
            </a:extLst>
          </p:cNvPr>
          <p:cNvSpPr>
            <a:spLocks noGrp="1" noChangeAspect="1"/>
          </p:cNvSpPr>
          <p:nvPr userDrawn="1">
            <p:ph type="body" sz="quarter" idx="26" hasCustomPrompt="1"/>
          </p:nvPr>
        </p:nvSpPr>
        <p:spPr>
          <a:xfrm>
            <a:off x="3077375" y="4596093"/>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dirty="0"/>
              <a:t> </a:t>
            </a:r>
          </a:p>
        </p:txBody>
      </p:sp>
      <p:sp>
        <p:nvSpPr>
          <p:cNvPr id="4" name="Footer">
            <a:extLst>
              <a:ext uri="{FF2B5EF4-FFF2-40B4-BE49-F238E27FC236}">
                <a16:creationId xmlns:a16="http://schemas.microsoft.com/office/drawing/2014/main" id="{76F9D32F-58FC-35C1-7177-D4794D6C55AA}"/>
              </a:ext>
            </a:extLst>
          </p:cNvPr>
          <p:cNvSpPr>
            <a:spLocks noGrp="1"/>
          </p:cNvSpPr>
          <p:nvPr userDrawn="1">
            <p:ph type="ftr" sz="quarter" idx="13"/>
          </p:nvPr>
        </p:nvSpPr>
        <p:spPr>
          <a:xfrm>
            <a:off x="4038600" y="6388101"/>
            <a:ext cx="4114800" cy="144000"/>
          </a:xfrm>
        </p:spPr>
        <p:txBody>
          <a:bodyPr/>
          <a:lstStyle>
            <a:lvl1pPr algn="ctr">
              <a:defRPr sz="800"/>
            </a:lvl1pPr>
          </a:lstStyle>
          <a:p>
            <a:endParaRPr lang="en-GB" dirty="0"/>
          </a:p>
        </p:txBody>
      </p:sp>
      <p:sp>
        <p:nvSpPr>
          <p:cNvPr id="5" name="SlideNumber">
            <a:extLst>
              <a:ext uri="{FF2B5EF4-FFF2-40B4-BE49-F238E27FC236}">
                <a16:creationId xmlns:a16="http://schemas.microsoft.com/office/drawing/2014/main" id="{A87403F4-0649-8638-E5FB-974F7C77D8CD}"/>
              </a:ext>
            </a:extLst>
          </p:cNvPr>
          <p:cNvSpPr>
            <a:spLocks noGrp="1"/>
          </p:cNvSpPr>
          <p:nvPr userDrawn="1">
            <p:ph type="sldNum" sz="quarter" idx="14"/>
          </p:nvPr>
        </p:nvSpPr>
        <p:spPr>
          <a:xfrm>
            <a:off x="11412536" y="6388101"/>
            <a:ext cx="271463" cy="143720"/>
          </a:xfrm>
        </p:spPr>
        <p:txBody>
          <a:bodyPr/>
          <a:lstStyle>
            <a:lvl1pPr>
              <a:defRPr sz="800"/>
            </a:lvl1pPr>
          </a:lstStyle>
          <a:p>
            <a:fld id="{1AB31D9B-80B6-41F8-B283-556E26E6158E}" type="slidenum">
              <a:rPr lang="en-GB"/>
              <a:pPr/>
              <a:t>‹#›</a:t>
            </a:fld>
            <a:endParaRPr lang="en-GB" dirty="0"/>
          </a:p>
        </p:txBody>
      </p:sp>
      <p:sp>
        <p:nvSpPr>
          <p:cNvPr id="20" name="Picture Placeholder 30">
            <a:extLst>
              <a:ext uri="{FF2B5EF4-FFF2-40B4-BE49-F238E27FC236}">
                <a16:creationId xmlns:a16="http://schemas.microsoft.com/office/drawing/2014/main" id="{91F1E0DA-BB17-F40B-00E3-EBAB549C2D6D}"/>
              </a:ext>
            </a:extLst>
          </p:cNvPr>
          <p:cNvSpPr>
            <a:spLocks noGrp="1" noChangeAspect="1"/>
          </p:cNvSpPr>
          <p:nvPr userDrawn="1">
            <p:ph type="pic" sz="quarter" idx="19"/>
          </p:nvPr>
        </p:nvSpPr>
        <p:spPr>
          <a:xfrm>
            <a:off x="3607678" y="1859931"/>
            <a:ext cx="774000" cy="774001"/>
          </a:xfrm>
          <a:prstGeom prst="ellipse">
            <a:avLst/>
          </a:prstGeom>
          <a:noFill/>
        </p:spPr>
        <p:txBody>
          <a:bodyPr/>
          <a:lstStyle>
            <a:lvl1pPr marL="0" indent="0" algn="ctr">
              <a:buNone/>
              <a:defRPr sz="900" b="0">
                <a:solidFill>
                  <a:schemeClr val="bg1"/>
                </a:solidFill>
              </a:defRPr>
            </a:lvl1pPr>
          </a:lstStyle>
          <a:p>
            <a:r>
              <a:rPr lang="tr-TR"/>
              <a:t>Resim eklemek için simgeye tıklayın</a:t>
            </a:r>
            <a:endParaRPr lang="en-GB" dirty="0"/>
          </a:p>
        </p:txBody>
      </p:sp>
      <p:sp>
        <p:nvSpPr>
          <p:cNvPr id="21" name="Picture Placeholder 30">
            <a:extLst>
              <a:ext uri="{FF2B5EF4-FFF2-40B4-BE49-F238E27FC236}">
                <a16:creationId xmlns:a16="http://schemas.microsoft.com/office/drawing/2014/main" id="{542AF4CB-CE23-E77E-BD6B-7D9469145E61}"/>
              </a:ext>
            </a:extLst>
          </p:cNvPr>
          <p:cNvSpPr>
            <a:spLocks noGrp="1" noChangeAspect="1"/>
          </p:cNvSpPr>
          <p:nvPr userDrawn="1">
            <p:ph type="pic" sz="quarter" idx="20"/>
          </p:nvPr>
        </p:nvSpPr>
        <p:spPr>
          <a:xfrm>
            <a:off x="3809946" y="3299141"/>
            <a:ext cx="774000" cy="774001"/>
          </a:xfrm>
          <a:prstGeom prst="ellipse">
            <a:avLst/>
          </a:prstGeom>
          <a:noFill/>
        </p:spPr>
        <p:txBody>
          <a:bodyPr/>
          <a:lstStyle>
            <a:lvl1pPr marL="0" indent="0" algn="ctr">
              <a:buNone/>
              <a:defRPr sz="900" b="0">
                <a:solidFill>
                  <a:schemeClr val="bg1"/>
                </a:solidFill>
              </a:defRPr>
            </a:lvl1pPr>
          </a:lstStyle>
          <a:p>
            <a:r>
              <a:rPr lang="tr-TR"/>
              <a:t>Resim eklemek için simgeye tıklayın</a:t>
            </a:r>
            <a:endParaRPr lang="en-GB" dirty="0"/>
          </a:p>
        </p:txBody>
      </p:sp>
      <p:sp>
        <p:nvSpPr>
          <p:cNvPr id="22" name="Picture Placeholder 30">
            <a:extLst>
              <a:ext uri="{FF2B5EF4-FFF2-40B4-BE49-F238E27FC236}">
                <a16:creationId xmlns:a16="http://schemas.microsoft.com/office/drawing/2014/main" id="{530E2F33-8E91-92F8-6E13-133C353A31B7}"/>
              </a:ext>
            </a:extLst>
          </p:cNvPr>
          <p:cNvSpPr>
            <a:spLocks noGrp="1" noChangeAspect="1"/>
          </p:cNvSpPr>
          <p:nvPr userDrawn="1">
            <p:ph type="pic" sz="quarter" idx="21"/>
          </p:nvPr>
        </p:nvSpPr>
        <p:spPr>
          <a:xfrm>
            <a:off x="3205175" y="4723893"/>
            <a:ext cx="774000" cy="774001"/>
          </a:xfrm>
          <a:prstGeom prst="ellipse">
            <a:avLst/>
          </a:prstGeom>
          <a:noFill/>
        </p:spPr>
        <p:txBody>
          <a:bodyPr/>
          <a:lstStyle>
            <a:lvl1pPr marL="0" indent="0" algn="ctr">
              <a:buNone/>
              <a:defRPr sz="900" b="0">
                <a:solidFill>
                  <a:schemeClr val="bg1"/>
                </a:solidFill>
              </a:defRPr>
            </a:lvl1pPr>
          </a:lstStyle>
          <a:p>
            <a:r>
              <a:rPr lang="tr-TR"/>
              <a:t>Resim eklemek için simgeye tıklayın</a:t>
            </a:r>
            <a:endParaRPr lang="en-GB" dirty="0"/>
          </a:p>
        </p:txBody>
      </p:sp>
      <p:sp>
        <p:nvSpPr>
          <p:cNvPr id="24" name="Text Placeholder 23">
            <a:extLst>
              <a:ext uri="{FF2B5EF4-FFF2-40B4-BE49-F238E27FC236}">
                <a16:creationId xmlns:a16="http://schemas.microsoft.com/office/drawing/2014/main" id="{D229E4DE-FC8B-2C3B-6934-B0698C2BA26B}"/>
              </a:ext>
            </a:extLst>
          </p:cNvPr>
          <p:cNvSpPr>
            <a:spLocks noGrp="1"/>
          </p:cNvSpPr>
          <p:nvPr userDrawn="1">
            <p:ph type="body" sz="quarter" idx="22" hasCustomPrompt="1"/>
          </p:nvPr>
        </p:nvSpPr>
        <p:spPr>
          <a:xfrm>
            <a:off x="5021263" y="1724025"/>
            <a:ext cx="4759325"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5" name="Text Placeholder 23">
            <a:extLst>
              <a:ext uri="{FF2B5EF4-FFF2-40B4-BE49-F238E27FC236}">
                <a16:creationId xmlns:a16="http://schemas.microsoft.com/office/drawing/2014/main" id="{66CB4756-BC3C-4822-8FE2-05741D3F5586}"/>
              </a:ext>
            </a:extLst>
          </p:cNvPr>
          <p:cNvSpPr>
            <a:spLocks noGrp="1"/>
          </p:cNvSpPr>
          <p:nvPr userDrawn="1">
            <p:ph type="body" sz="quarter" idx="23" hasCustomPrompt="1"/>
          </p:nvPr>
        </p:nvSpPr>
        <p:spPr>
          <a:xfrm>
            <a:off x="5273559" y="3171341"/>
            <a:ext cx="4507029"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6" name="Text Placeholder 23">
            <a:extLst>
              <a:ext uri="{FF2B5EF4-FFF2-40B4-BE49-F238E27FC236}">
                <a16:creationId xmlns:a16="http://schemas.microsoft.com/office/drawing/2014/main" id="{1936F4DD-FDD8-D168-DF45-A0468F99EE98}"/>
              </a:ext>
            </a:extLst>
          </p:cNvPr>
          <p:cNvSpPr>
            <a:spLocks noGrp="1"/>
          </p:cNvSpPr>
          <p:nvPr userDrawn="1">
            <p:ph type="body" sz="quarter" idx="24" hasCustomPrompt="1"/>
          </p:nvPr>
        </p:nvSpPr>
        <p:spPr>
          <a:xfrm>
            <a:off x="4634472" y="4596093"/>
            <a:ext cx="5146116"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marL="0">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3" name="ChapterTitle">
            <a:extLst>
              <a:ext uri="{FF2B5EF4-FFF2-40B4-BE49-F238E27FC236}">
                <a16:creationId xmlns:a16="http://schemas.microsoft.com/office/drawing/2014/main" id="{008E5686-4513-B379-E8D4-864509366218}"/>
              </a:ext>
            </a:extLst>
          </p:cNvPr>
          <p:cNvSpPr>
            <a:spLocks noGrp="1"/>
          </p:cNvSpPr>
          <p:nvPr userDrawn="1">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dirty="0"/>
              <a:t>Chapter title (optional)</a:t>
            </a:r>
          </a:p>
        </p:txBody>
      </p:sp>
      <p:sp>
        <p:nvSpPr>
          <p:cNvPr id="7" name="Title 6">
            <a:extLst>
              <a:ext uri="{FF2B5EF4-FFF2-40B4-BE49-F238E27FC236}">
                <a16:creationId xmlns:a16="http://schemas.microsoft.com/office/drawing/2014/main" id="{D74084C4-9883-A64D-1A40-2BF601AACDB2}"/>
              </a:ext>
            </a:extLst>
          </p:cNvPr>
          <p:cNvSpPr>
            <a:spLocks noGrp="1"/>
          </p:cNvSpPr>
          <p:nvPr userDrawn="1">
            <p:ph type="title"/>
          </p:nvPr>
        </p:nvSpPr>
        <p:spPr>
          <a:xfrm>
            <a:off x="4313235" y="508000"/>
            <a:ext cx="7370765" cy="468000"/>
          </a:xfrm>
        </p:spPr>
        <p:txBody>
          <a:bodyPr>
            <a:noAutofit/>
          </a:bodyPr>
          <a:lstStyle/>
          <a:p>
            <a:r>
              <a:rPr lang="tr-TR"/>
              <a:t>Asıl başlık stilini düzenlemek için tıklayın</a:t>
            </a:r>
            <a:endParaRPr lang="en-GB" dirty="0"/>
          </a:p>
        </p:txBody>
      </p:sp>
      <p:sp>
        <p:nvSpPr>
          <p:cNvPr id="6" name="Text Placeholder 28">
            <a:extLst>
              <a:ext uri="{FF2B5EF4-FFF2-40B4-BE49-F238E27FC236}">
                <a16:creationId xmlns:a16="http://schemas.microsoft.com/office/drawing/2014/main" id="{07E6E15D-9ECE-38AE-B6DE-9296C4EEA38C}"/>
              </a:ext>
            </a:extLst>
          </p:cNvPr>
          <p:cNvSpPr>
            <a:spLocks noGrp="1"/>
          </p:cNvSpPr>
          <p:nvPr userDrawn="1">
            <p:ph type="body" sz="quarter" idx="16" hasCustomPrompt="1"/>
          </p:nvPr>
        </p:nvSpPr>
        <p:spPr>
          <a:xfrm>
            <a:off x="4313235" y="1160463"/>
            <a:ext cx="7370762" cy="288925"/>
          </a:xfrm>
        </p:spPr>
        <p:txBody>
          <a:bodyPr/>
          <a:lstStyle>
            <a:lvl1pPr marL="0" indent="0">
              <a:buNone/>
              <a:defRPr sz="2000" b="1">
                <a:solidFill>
                  <a:schemeClr val="accent1"/>
                </a:solidFill>
                <a:latin typeface="+mn-lt"/>
                <a:cs typeface="+mn-cs"/>
              </a:defRPr>
            </a:lvl1pPr>
            <a:lvl2pPr marL="0" indent="0">
              <a:buNone/>
              <a:defRPr sz="1800" b="0"/>
            </a:lvl2pPr>
            <a:lvl3pPr marL="288000" indent="-288000">
              <a:buFont typeface="Arial" panose="020B0604020202020204" pitchFamily="34" charset="0"/>
              <a:buChar char="•"/>
              <a:defRPr sz="1800" b="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marL="0">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 name="Rectangle 1">
            <a:extLst>
              <a:ext uri="{FF2B5EF4-FFF2-40B4-BE49-F238E27FC236}">
                <a16:creationId xmlns:a16="http://schemas.microsoft.com/office/drawing/2014/main" id="{239D1E2D-16DC-EAF9-84CD-C2BA22820CBD}"/>
              </a:ext>
            </a:extLst>
          </p:cNvPr>
          <p:cNvSpPr/>
          <p:nvPr userDrawn="1"/>
        </p:nvSpPr>
        <p:spPr>
          <a:xfrm>
            <a:off x="12318023" y="508000"/>
            <a:ext cx="1397977" cy="275336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noProof="0" dirty="0">
                <a:solidFill>
                  <a:schemeClr val="bg1"/>
                </a:solidFill>
              </a:rPr>
              <a:t>NOTE:</a:t>
            </a:r>
            <a:br>
              <a:rPr lang="en-GB" sz="1600" noProof="0" dirty="0">
                <a:solidFill>
                  <a:schemeClr val="bg1"/>
                </a:solidFill>
              </a:rPr>
            </a:br>
            <a:r>
              <a:rPr lang="en-GB" sz="1600" noProof="0" dirty="0">
                <a:solidFill>
                  <a:schemeClr val="bg1"/>
                </a:solidFill>
              </a:rPr>
              <a:t>To change icons, select the icon, open the icon library and choose your icon. Select Insert or Replace</a:t>
            </a:r>
            <a:endParaRPr lang="en-GB" sz="1600" b="1" noProof="0" dirty="0">
              <a:solidFill>
                <a:schemeClr val="bg1"/>
              </a:solidFill>
            </a:endParaRPr>
          </a:p>
        </p:txBody>
      </p:sp>
    </p:spTree>
    <p:extLst>
      <p:ext uri="{BB962C8B-B14F-4D97-AF65-F5344CB8AC3E}">
        <p14:creationId xmlns:p14="http://schemas.microsoft.com/office/powerpoint/2010/main" val="593626245"/>
      </p:ext>
    </p:extLst>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ase Study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BC19C-4A9C-E5A6-3BD0-9833CD29A2ED}"/>
              </a:ext>
            </a:extLst>
          </p:cNvPr>
          <p:cNvSpPr>
            <a:spLocks noGrp="1"/>
          </p:cNvSpPr>
          <p:nvPr>
            <p:ph type="title"/>
          </p:nvPr>
        </p:nvSpPr>
        <p:spPr>
          <a:xfrm>
            <a:off x="508004" y="507999"/>
            <a:ext cx="5465761" cy="468000"/>
          </a:xfrm>
        </p:spPr>
        <p:txBody>
          <a:bodyPr/>
          <a:lstStyle/>
          <a:p>
            <a:r>
              <a:rPr lang="tr-TR" noProof="0"/>
              <a:t>Asıl başlık stilini düzenlemek için tıklayın</a:t>
            </a:r>
            <a:endParaRPr lang="en-GB" noProof="0" dirty="0"/>
          </a:p>
        </p:txBody>
      </p:sp>
      <p:sp>
        <p:nvSpPr>
          <p:cNvPr id="3" name="Footer">
            <a:extLst>
              <a:ext uri="{FF2B5EF4-FFF2-40B4-BE49-F238E27FC236}">
                <a16:creationId xmlns:a16="http://schemas.microsoft.com/office/drawing/2014/main" id="{A84E94C9-5B31-3D32-C711-5693D4AAB2FC}"/>
              </a:ext>
            </a:extLst>
          </p:cNvPr>
          <p:cNvSpPr>
            <a:spLocks noGrp="1"/>
          </p:cNvSpPr>
          <p:nvPr>
            <p:ph type="ftr" sz="quarter" idx="10"/>
          </p:nvPr>
        </p:nvSpPr>
        <p:spPr>
          <a:xfrm>
            <a:off x="4038600" y="6388101"/>
            <a:ext cx="4114800" cy="144000"/>
          </a:xfrm>
        </p:spPr>
        <p:txBody>
          <a:bodyPr/>
          <a:lstStyle>
            <a:lvl1pPr algn="ctr">
              <a:defRPr sz="800"/>
            </a:lvl1pPr>
          </a:lstStyle>
          <a:p>
            <a:endParaRPr lang="en-GB" dirty="0"/>
          </a:p>
        </p:txBody>
      </p:sp>
      <p:sp>
        <p:nvSpPr>
          <p:cNvPr id="4" name="SlideNumber">
            <a:extLst>
              <a:ext uri="{FF2B5EF4-FFF2-40B4-BE49-F238E27FC236}">
                <a16:creationId xmlns:a16="http://schemas.microsoft.com/office/drawing/2014/main" id="{48782F56-56E2-A232-1926-372053979E32}"/>
              </a:ext>
            </a:extLst>
          </p:cNvPr>
          <p:cNvSpPr>
            <a:spLocks noGrp="1"/>
          </p:cNvSpPr>
          <p:nvPr>
            <p:ph type="sldNum" sz="quarter" idx="11"/>
          </p:nvPr>
        </p:nvSpPr>
        <p:spPr>
          <a:xfrm>
            <a:off x="11412536" y="6388101"/>
            <a:ext cx="271463" cy="143720"/>
          </a:xfrm>
        </p:spPr>
        <p:txBody>
          <a:bodyPr/>
          <a:lstStyle>
            <a:lvl1pPr>
              <a:defRPr sz="800"/>
            </a:lvl1pPr>
          </a:lstStyle>
          <a:p>
            <a:fld id="{1AB31D9B-80B6-41F8-B283-556E26E6158E}" type="slidenum">
              <a:rPr lang="en-GB"/>
              <a:pPr/>
              <a:t>‹#›</a:t>
            </a:fld>
            <a:endParaRPr lang="en-GB" dirty="0"/>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5465763" cy="288925"/>
          </a:xfrm>
        </p:spPr>
        <p:txBody>
          <a:bodyPr/>
          <a:lstStyle>
            <a:lvl1pPr marL="0" indent="0">
              <a:buNone/>
              <a:defRPr sz="2000" b="1">
                <a:solidFill>
                  <a:schemeClr val="accent1"/>
                </a:solidFill>
              </a:defRPr>
            </a:lvl1pPr>
            <a:lvl2pPr marL="0" indent="0">
              <a:buFont typeface="Arial" panose="020B0604020202020204" pitchFamily="34" charse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Text 1">
            <a:extLst>
              <a:ext uri="{FF2B5EF4-FFF2-40B4-BE49-F238E27FC236}">
                <a16:creationId xmlns:a16="http://schemas.microsoft.com/office/drawing/2014/main" id="{9438F8DE-D947-BD34-E6BE-435D884AB192}"/>
              </a:ext>
            </a:extLst>
          </p:cNvPr>
          <p:cNvSpPr>
            <a:spLocks noGrp="1"/>
          </p:cNvSpPr>
          <p:nvPr>
            <p:ph type="body" sz="quarter" idx="12" hasCustomPrompt="1"/>
          </p:nvPr>
        </p:nvSpPr>
        <p:spPr>
          <a:xfrm>
            <a:off x="508001" y="1724025"/>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1"/>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7" name="Text Placeholder 28">
            <a:extLst>
              <a:ext uri="{FF2B5EF4-FFF2-40B4-BE49-F238E27FC236}">
                <a16:creationId xmlns:a16="http://schemas.microsoft.com/office/drawing/2014/main" id="{BDBBD050-0048-DE33-6E49-BA1ED5B810E0}"/>
              </a:ext>
            </a:extLst>
          </p:cNvPr>
          <p:cNvSpPr>
            <a:spLocks noGrp="1"/>
          </p:cNvSpPr>
          <p:nvPr>
            <p:ph type="body" sz="quarter" idx="17" hasCustomPrompt="1"/>
          </p:nvPr>
        </p:nvSpPr>
        <p:spPr>
          <a:xfrm>
            <a:off x="6216649" y="1160463"/>
            <a:ext cx="5465763" cy="288925"/>
          </a:xfrm>
        </p:spPr>
        <p:txBody>
          <a:bodyPr/>
          <a:lstStyle>
            <a:lvl1pPr marL="0" indent="0">
              <a:buNone/>
              <a:defRPr sz="2000" b="1">
                <a:solidFill>
                  <a:schemeClr val="accent1"/>
                </a:solidFill>
              </a:defRPr>
            </a:lvl1pPr>
            <a:lvl2pPr marL="0" indent="0">
              <a:buFont typeface="Arial" panose="020B0604020202020204" pitchFamily="34" charse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8" name="Text 1">
            <a:extLst>
              <a:ext uri="{FF2B5EF4-FFF2-40B4-BE49-F238E27FC236}">
                <a16:creationId xmlns:a16="http://schemas.microsoft.com/office/drawing/2014/main" id="{33422B32-2675-A7FF-D3E1-7EEA96F63CA5}"/>
              </a:ext>
            </a:extLst>
          </p:cNvPr>
          <p:cNvSpPr>
            <a:spLocks noGrp="1"/>
          </p:cNvSpPr>
          <p:nvPr>
            <p:ph type="body" sz="quarter" idx="18" hasCustomPrompt="1"/>
          </p:nvPr>
        </p:nvSpPr>
        <p:spPr>
          <a:xfrm>
            <a:off x="6216649" y="1724025"/>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1"/>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4" name="Text Placeholder 28">
            <a:extLst>
              <a:ext uri="{FF2B5EF4-FFF2-40B4-BE49-F238E27FC236}">
                <a16:creationId xmlns:a16="http://schemas.microsoft.com/office/drawing/2014/main" id="{D42C45AB-49D0-C226-F459-9DE4265B82D4}"/>
              </a:ext>
            </a:extLst>
          </p:cNvPr>
          <p:cNvSpPr>
            <a:spLocks noGrp="1"/>
          </p:cNvSpPr>
          <p:nvPr>
            <p:ph type="body" sz="quarter" idx="19" hasCustomPrompt="1"/>
          </p:nvPr>
        </p:nvSpPr>
        <p:spPr>
          <a:xfrm>
            <a:off x="6216649" y="507999"/>
            <a:ext cx="5465763" cy="468000"/>
          </a:xfrm>
        </p:spPr>
        <p:txBody>
          <a:bodyPr/>
          <a:lstStyle>
            <a:lvl1pPr marL="0" indent="0">
              <a:lnSpc>
                <a:spcPct val="85000"/>
              </a:lnSpc>
              <a:buNone/>
              <a:defRPr sz="3000" b="1">
                <a:solidFill>
                  <a:schemeClr val="accent1"/>
                </a:solidFill>
                <a:latin typeface="+mj-lt"/>
              </a:defRPr>
            </a:lvl1pPr>
            <a:lvl2pPr marL="0" indent="0">
              <a:buNone/>
              <a:defRPr sz="1800"/>
            </a:lvl2pPr>
            <a:lvl3pPr marL="285750" indent="-285750">
              <a:buFont typeface="Arial" panose="020B0604020202020204" pitchFamily="34" charset="0"/>
              <a:buChar char="–"/>
              <a:defRPr sz="1800"/>
            </a:lvl3pPr>
            <a:lvl4pPr marL="576000" indent="-342900">
              <a:buFont typeface="Arial" panose="020B0604020202020204" pitchFamily="34" charset="0"/>
              <a:buChar char="–"/>
              <a:defRPr sz="2000"/>
            </a:lvl4pPr>
            <a:lvl5pPr marL="864000" indent="-342900">
              <a:buFont typeface="Arial" panose="020B0604020202020204" pitchFamily="34" charset="0"/>
              <a:buChar char="–"/>
              <a:defRPr sz="1800" b="0"/>
            </a:lvl5pPr>
            <a:lvl6pPr marL="0" indent="0">
              <a:buFont typeface="Arial" panose="020B0604020202020204" pitchFamily="34" charset="0"/>
              <a:buNone/>
              <a:defRPr sz="2000"/>
            </a:lvl6pPr>
            <a:lvl7pPr marL="0" indent="0">
              <a:buFont typeface="Arial" panose="020B0604020202020204" pitchFamily="34" charset="0"/>
              <a:buNone/>
              <a:defRPr sz="2000"/>
            </a:lvl7pPr>
            <a:lvl8pPr marL="0" indent="0">
              <a:buFont typeface="Arial" panose="020B0604020202020204" pitchFamily="34" charset="0"/>
              <a:buNone/>
              <a:defRPr sz="2000"/>
            </a:lvl8pPr>
            <a:lvl9pPr marL="0" indent="0">
              <a:buFont typeface="Arial" panose="020B0604020202020204" pitchFamily="34" charset="0"/>
              <a:buNone/>
              <a:defRPr sz="180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8" name="Text 1">
            <a:extLst>
              <a:ext uri="{FF2B5EF4-FFF2-40B4-BE49-F238E27FC236}">
                <a16:creationId xmlns:a16="http://schemas.microsoft.com/office/drawing/2014/main" id="{AF33C83B-F3C3-7E92-743F-6269145F3931}"/>
              </a:ext>
            </a:extLst>
          </p:cNvPr>
          <p:cNvSpPr>
            <a:spLocks noGrp="1"/>
          </p:cNvSpPr>
          <p:nvPr>
            <p:ph type="body" sz="quarter" idx="20" hasCustomPrompt="1"/>
          </p:nvPr>
        </p:nvSpPr>
        <p:spPr>
          <a:xfrm>
            <a:off x="508001" y="2933700"/>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2"/>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9" name="Text 1">
            <a:extLst>
              <a:ext uri="{FF2B5EF4-FFF2-40B4-BE49-F238E27FC236}">
                <a16:creationId xmlns:a16="http://schemas.microsoft.com/office/drawing/2014/main" id="{408C7835-4806-406A-0194-EC5BDA5BD41D}"/>
              </a:ext>
            </a:extLst>
          </p:cNvPr>
          <p:cNvSpPr>
            <a:spLocks noGrp="1"/>
          </p:cNvSpPr>
          <p:nvPr>
            <p:ph type="body" sz="quarter" idx="21" hasCustomPrompt="1"/>
          </p:nvPr>
        </p:nvSpPr>
        <p:spPr>
          <a:xfrm>
            <a:off x="6216649" y="2933700"/>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2"/>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1" name="Text 1">
            <a:extLst>
              <a:ext uri="{FF2B5EF4-FFF2-40B4-BE49-F238E27FC236}">
                <a16:creationId xmlns:a16="http://schemas.microsoft.com/office/drawing/2014/main" id="{693D8DD9-023D-B006-EBBB-11CE38655FC5}"/>
              </a:ext>
            </a:extLst>
          </p:cNvPr>
          <p:cNvSpPr>
            <a:spLocks noGrp="1"/>
          </p:cNvSpPr>
          <p:nvPr>
            <p:ph type="body" sz="quarter" idx="22" hasCustomPrompt="1"/>
          </p:nvPr>
        </p:nvSpPr>
        <p:spPr>
          <a:xfrm>
            <a:off x="508001" y="4792157"/>
            <a:ext cx="5465762" cy="885825"/>
          </a:xfrm>
          <a:prstGeom prst="rect">
            <a:avLst/>
          </a:prstGeom>
        </p:spPr>
        <p:txBody>
          <a:bodyPr vert="horz" wrap="square" lIns="0" tIns="0" rIns="0" bIns="0" rtlCol="0" anchor="t" anchorCtr="0">
            <a:noAutofit/>
          </a:bodyPr>
          <a:lstStyle>
            <a:lvl1pPr marL="0" indent="0">
              <a:buFont typeface="Arial" panose="020B0604020202020204" pitchFamily="34" charset="0"/>
              <a:buNone/>
              <a:defRPr lang="en-US" sz="2000" b="1" dirty="0">
                <a:solidFill>
                  <a:schemeClr val="accent3"/>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4" name="Text 1">
            <a:extLst>
              <a:ext uri="{FF2B5EF4-FFF2-40B4-BE49-F238E27FC236}">
                <a16:creationId xmlns:a16="http://schemas.microsoft.com/office/drawing/2014/main" id="{D539F2F4-697E-D2F1-FD08-1C9C031C6AF8}"/>
              </a:ext>
            </a:extLst>
          </p:cNvPr>
          <p:cNvSpPr>
            <a:spLocks noGrp="1"/>
          </p:cNvSpPr>
          <p:nvPr>
            <p:ph type="body" sz="quarter" idx="23" hasCustomPrompt="1"/>
          </p:nvPr>
        </p:nvSpPr>
        <p:spPr>
          <a:xfrm>
            <a:off x="6216649" y="4792157"/>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3"/>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5" name="ChapterTitle">
            <a:extLst>
              <a:ext uri="{FF2B5EF4-FFF2-40B4-BE49-F238E27FC236}">
                <a16:creationId xmlns:a16="http://schemas.microsoft.com/office/drawing/2014/main" id="{8CCD3E80-C3C8-CF29-CE0D-395CC8F023E5}"/>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noProof="0" dirty="0"/>
              <a:t>Chapter title (optional)</a:t>
            </a:r>
          </a:p>
        </p:txBody>
      </p:sp>
    </p:spTree>
    <p:extLst>
      <p:ext uri="{BB962C8B-B14F-4D97-AF65-F5344CB8AC3E}">
        <p14:creationId xmlns:p14="http://schemas.microsoft.com/office/powerpoint/2010/main" val="2432529685"/>
      </p:ext>
    </p:extLst>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1A5E825-AE54-54F4-0043-A150F1DBF38B}"/>
              </a:ext>
            </a:extLst>
          </p:cNvPr>
          <p:cNvSpPr>
            <a:spLocks noGrp="1" noChangeArrowheads="1"/>
          </p:cNvSpPr>
          <p:nvPr>
            <p:ph type="dt" sz="half" idx="10"/>
          </p:nvPr>
        </p:nvSpPr>
        <p:spPr>
          <a:ln/>
        </p:spPr>
        <p:txBody>
          <a:bodyPr/>
          <a:lstStyle>
            <a:lvl1pPr>
              <a:defRPr/>
            </a:lvl1pPr>
          </a:lstStyle>
          <a:p>
            <a:pPr>
              <a:defRPr/>
            </a:pPr>
            <a:endParaRPr lang="tr-TR"/>
          </a:p>
        </p:txBody>
      </p:sp>
      <p:sp>
        <p:nvSpPr>
          <p:cNvPr id="3" name="Rectangle 3">
            <a:extLst>
              <a:ext uri="{FF2B5EF4-FFF2-40B4-BE49-F238E27FC236}">
                <a16:creationId xmlns:a16="http://schemas.microsoft.com/office/drawing/2014/main" id="{9CC9D496-7429-C993-13B0-F4A8D117E3E8}"/>
              </a:ext>
            </a:extLst>
          </p:cNvPr>
          <p:cNvSpPr>
            <a:spLocks noGrp="1" noChangeArrowheads="1"/>
          </p:cNvSpPr>
          <p:nvPr>
            <p:ph type="sldNum" sz="quarter" idx="11"/>
          </p:nvPr>
        </p:nvSpPr>
        <p:spPr>
          <a:ln/>
        </p:spPr>
        <p:txBody>
          <a:bodyPr/>
          <a:lstStyle>
            <a:lvl1pPr>
              <a:defRPr/>
            </a:lvl1pPr>
          </a:lstStyle>
          <a:p>
            <a:fld id="{03A80CED-75EB-416B-938F-A246D6958FAA}" type="slidenum">
              <a:rPr lang="tr-TR" altLang="tr-TR"/>
              <a:pPr/>
              <a:t>‹#›</a:t>
            </a:fld>
            <a:endParaRPr lang="tr-TR" altLang="tr-TR"/>
          </a:p>
        </p:txBody>
      </p:sp>
      <p:sp>
        <p:nvSpPr>
          <p:cNvPr id="4" name="Rectangle 14">
            <a:extLst>
              <a:ext uri="{FF2B5EF4-FFF2-40B4-BE49-F238E27FC236}">
                <a16:creationId xmlns:a16="http://schemas.microsoft.com/office/drawing/2014/main" id="{CCBA7CAF-CAC8-7385-ABA3-D86E8826FAC3}"/>
              </a:ext>
            </a:extLst>
          </p:cNvPr>
          <p:cNvSpPr>
            <a:spLocks noGrp="1" noChangeArrowheads="1"/>
          </p:cNvSpPr>
          <p:nvPr>
            <p:ph type="ftr" sz="quarter" idx="12"/>
          </p:nvPr>
        </p:nvSpPr>
        <p:spPr>
          <a:ln/>
        </p:spPr>
        <p:txBody>
          <a:bodyPr/>
          <a:lstStyle>
            <a:lvl1pPr>
              <a:defRPr/>
            </a:lvl1pPr>
          </a:lstStyle>
          <a:p>
            <a:pPr>
              <a:defRPr/>
            </a:pPr>
            <a:endParaRPr lang="tr-TR"/>
          </a:p>
        </p:txBody>
      </p:sp>
    </p:spTree>
    <p:extLst>
      <p:ext uri="{BB962C8B-B14F-4D97-AF65-F5344CB8AC3E}">
        <p14:creationId xmlns:p14="http://schemas.microsoft.com/office/powerpoint/2010/main" val="2582218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7D6BB-E894-CEB0-E974-3D4B4752EE17}"/>
              </a:ext>
            </a:extLst>
          </p:cNvPr>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9" name="SlideNumber">
            <a:extLst>
              <a:ext uri="{FF2B5EF4-FFF2-40B4-BE49-F238E27FC236}">
                <a16:creationId xmlns:a16="http://schemas.microsoft.com/office/drawing/2014/main" id="{15289018-B9EE-5EE5-C6EF-292140846754}"/>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10" name="TextBox 9">
            <a:extLst>
              <a:ext uri="{FF2B5EF4-FFF2-40B4-BE49-F238E27FC236}">
                <a16:creationId xmlns:a16="http://schemas.microsoft.com/office/drawing/2014/main" id="{D6396C3B-B411-F0D2-3A7B-2313364A22D4}"/>
              </a:ext>
            </a:extLst>
          </p:cNvPr>
          <p:cNvSpPr txBox="1"/>
          <p:nvPr userDrawn="1"/>
        </p:nvSpPr>
        <p:spPr>
          <a:xfrm>
            <a:off x="11390094"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8" name="Footer">
            <a:extLst>
              <a:ext uri="{FF2B5EF4-FFF2-40B4-BE49-F238E27FC236}">
                <a16:creationId xmlns:a16="http://schemas.microsoft.com/office/drawing/2014/main" id="{0AB8CABD-52C2-60F2-7490-C1F5AB58DFB8}"/>
              </a:ext>
            </a:extLst>
          </p:cNvPr>
          <p:cNvSpPr>
            <a:spLocks noGrp="1"/>
          </p:cNvSpPr>
          <p:nvPr>
            <p:ph type="ftr" sz="quarter" idx="10"/>
          </p:nvPr>
        </p:nvSpPr>
        <p:spPr>
          <a:xfrm>
            <a:off x="4038600" y="6388101"/>
            <a:ext cx="4114800" cy="144000"/>
          </a:xfrm>
          <a:prstGeom prst="rect">
            <a:avLst/>
          </a:prstGeom>
        </p:spPr>
        <p:txBody>
          <a:bodyPr/>
          <a:lstStyle>
            <a:lvl1pPr>
              <a:defRPr>
                <a:solidFill>
                  <a:schemeClr val="tx1"/>
                </a:solidFill>
              </a:defRPr>
            </a:lvl1pPr>
          </a:lstStyle>
          <a:p>
            <a:endParaRPr lang="en-GB" dirty="0"/>
          </a:p>
        </p:txBody>
      </p:sp>
      <p:sp>
        <p:nvSpPr>
          <p:cNvPr id="3" name="TextBox 2">
            <a:extLst>
              <a:ext uri="{FF2B5EF4-FFF2-40B4-BE49-F238E27FC236}">
                <a16:creationId xmlns:a16="http://schemas.microsoft.com/office/drawing/2014/main" id="{749D11C1-3668-F61B-DCBC-82C7B9FBCAD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7" name="Year">
            <a:extLst>
              <a:ext uri="{FF2B5EF4-FFF2-40B4-BE49-F238E27FC236}">
                <a16:creationId xmlns:a16="http://schemas.microsoft.com/office/drawing/2014/main" id="{865CFC7C-5649-35A8-90A3-BF4F15863E86}"/>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1" name="CompanyName">
            <a:extLst>
              <a:ext uri="{FF2B5EF4-FFF2-40B4-BE49-F238E27FC236}">
                <a16:creationId xmlns:a16="http://schemas.microsoft.com/office/drawing/2014/main" id="{9CC1FB6F-4565-D75A-AF44-6EE3118C9F51}"/>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4" name="GT#white_16x9_footer">
            <a:extLst>
              <a:ext uri="{FF2B5EF4-FFF2-40B4-BE49-F238E27FC236}">
                <a16:creationId xmlns:a16="http://schemas.microsoft.com/office/drawing/2014/main" id="{68B30F0B-573C-EAEC-A454-498D98E6BEE1}"/>
              </a:ext>
            </a:extLst>
          </p:cNvPr>
          <p:cNvPicPr>
            <a:picLocks noChangeAspect="1"/>
          </p:cNvPicPr>
          <p:nvPr userDrawn="1"/>
        </p:nvPicPr>
        <p:blipFill>
          <a:blip r:embed="rId2"/>
          <a:srcRect/>
          <a:stretch/>
        </p:blipFill>
        <p:spPr>
          <a:xfrm>
            <a:off x="349669" y="6038112"/>
            <a:ext cx="2329619" cy="744183"/>
          </a:xfrm>
          <a:prstGeom prst="rect">
            <a:avLst/>
          </a:prstGeom>
        </p:spPr>
      </p:pic>
    </p:spTree>
    <p:extLst>
      <p:ext uri="{BB962C8B-B14F-4D97-AF65-F5344CB8AC3E}">
        <p14:creationId xmlns:p14="http://schemas.microsoft.com/office/powerpoint/2010/main" val="90167711"/>
      </p:ext>
    </p:extLst>
  </p:cSld>
  <p:clrMapOvr>
    <a:overrideClrMapping bg1="dk1" tx1="lt1" bg2="dk2" tx2="lt2" accent1="accent1" accent2="accent2" accent3="accent3" accent4="accent4" accent5="accent5" accent6="accent6" hlink="hlink" folHlink="folHlink"/>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Keyline">
    <p:bg>
      <p:bgPr>
        <a:solidFill>
          <a:schemeClr val="accent1"/>
        </a:solidFill>
        <a:effectLst/>
      </p:bgPr>
    </p:bg>
    <p:spTree>
      <p:nvGrpSpPr>
        <p:cNvPr id="1" name=""/>
        <p:cNvGrpSpPr/>
        <p:nvPr/>
      </p:nvGrpSpPr>
      <p:grpSpPr>
        <a:xfrm>
          <a:off x="0" y="0"/>
          <a:ext cx="0" cy="0"/>
          <a:chOff x="0" y="0"/>
          <a:chExt cx="0" cy="0"/>
        </a:xfrm>
      </p:grpSpPr>
      <p:pic>
        <p:nvPicPr>
          <p:cNvPr id="19" name="Mobius Keyline">
            <a:extLst>
              <a:ext uri="{FF2B5EF4-FFF2-40B4-BE49-F238E27FC236}">
                <a16:creationId xmlns:a16="http://schemas.microsoft.com/office/drawing/2014/main" id="{A24BEFDD-7B9D-95BF-D4E9-0A0D716CCB9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94334" y="3368041"/>
            <a:ext cx="5897666" cy="3489960"/>
          </a:xfrm>
          <a:prstGeom prst="rect">
            <a:avLst/>
          </a:prstGeom>
        </p:spPr>
      </p:pic>
      <p:sp>
        <p:nvSpPr>
          <p:cNvPr id="2" name="Title">
            <a:extLst>
              <a:ext uri="{FF2B5EF4-FFF2-40B4-BE49-F238E27FC236}">
                <a16:creationId xmlns:a16="http://schemas.microsoft.com/office/drawing/2014/main" id="{A5B7D6BB-E894-CEB0-E974-3D4B4752EE17}"/>
              </a:ext>
            </a:extLst>
          </p:cNvPr>
          <p:cNvSpPr>
            <a:spLocks noGrp="1"/>
          </p:cNvSpPr>
          <p:nvPr>
            <p:ph type="title"/>
          </p:nvPr>
        </p:nvSpPr>
        <p:spPr/>
        <p:txBody>
          <a:bodyPr/>
          <a:lstStyle>
            <a:lvl1pPr>
              <a:defRPr>
                <a:solidFill>
                  <a:schemeClr val="tx1"/>
                </a:solidFill>
              </a:defRPr>
            </a:lvl1pPr>
          </a:lstStyle>
          <a:p>
            <a:r>
              <a:rPr lang="tr-TR"/>
              <a:t>Asıl başlık stilini düzenlemek için tıklayın</a:t>
            </a:r>
            <a:endParaRPr lang="en-GB" dirty="0"/>
          </a:p>
        </p:txBody>
      </p:sp>
      <p:sp>
        <p:nvSpPr>
          <p:cNvPr id="14" name="TextBox 13">
            <a:extLst>
              <a:ext uri="{FF2B5EF4-FFF2-40B4-BE49-F238E27FC236}">
                <a16:creationId xmlns:a16="http://schemas.microsoft.com/office/drawing/2014/main" id="{1BEFA33F-ACDD-77D8-DE42-5A26EA7005FC}"/>
              </a:ext>
            </a:extLst>
          </p:cNvPr>
          <p:cNvSpPr txBox="1"/>
          <p:nvPr userDrawn="1"/>
        </p:nvSpPr>
        <p:spPr>
          <a:xfrm>
            <a:off x="11390094"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noProof="0" dirty="0">
                <a:solidFill>
                  <a:schemeClr val="tx1"/>
                </a:solidFill>
                <a:latin typeface="+mn-lt"/>
              </a:rPr>
              <a:t>|</a:t>
            </a:r>
          </a:p>
        </p:txBody>
      </p:sp>
      <p:sp>
        <p:nvSpPr>
          <p:cNvPr id="8" name="Footer">
            <a:extLst>
              <a:ext uri="{FF2B5EF4-FFF2-40B4-BE49-F238E27FC236}">
                <a16:creationId xmlns:a16="http://schemas.microsoft.com/office/drawing/2014/main" id="{D3ADB9D7-204F-1DEB-D8AD-770192654A6D}"/>
              </a:ext>
            </a:extLst>
          </p:cNvPr>
          <p:cNvSpPr>
            <a:spLocks noGrp="1"/>
          </p:cNvSpPr>
          <p:nvPr>
            <p:ph type="ftr" sz="quarter" idx="10"/>
          </p:nvPr>
        </p:nvSpPr>
        <p:spPr/>
        <p:txBody>
          <a:bodyPr/>
          <a:lstStyle>
            <a:lvl1pPr>
              <a:defRPr>
                <a:solidFill>
                  <a:schemeClr val="tx1"/>
                </a:solidFill>
              </a:defRPr>
            </a:lvl1pPr>
          </a:lstStyle>
          <a:p>
            <a:endParaRPr lang="en-GB" dirty="0"/>
          </a:p>
        </p:txBody>
      </p:sp>
      <p:sp>
        <p:nvSpPr>
          <p:cNvPr id="9" name="SlideNumber">
            <a:extLst>
              <a:ext uri="{FF2B5EF4-FFF2-40B4-BE49-F238E27FC236}">
                <a16:creationId xmlns:a16="http://schemas.microsoft.com/office/drawing/2014/main" id="{D61646E3-B874-8D45-95E9-B2881577DCF1}"/>
              </a:ext>
            </a:extLst>
          </p:cNvPr>
          <p:cNvSpPr>
            <a:spLocks noGrp="1"/>
          </p:cNvSpPr>
          <p:nvPr>
            <p:ph type="sldNum" sz="quarter" idx="11"/>
          </p:nvPr>
        </p:nvSpPr>
        <p:spPr>
          <a:xfrm>
            <a:off x="11412536" y="6388101"/>
            <a:ext cx="271463" cy="143720"/>
          </a:xfrm>
        </p:spPr>
        <p:txBody>
          <a:bodyPr/>
          <a:lstStyle>
            <a:lvl1pPr>
              <a:defRPr sz="800">
                <a:solidFill>
                  <a:schemeClr val="tx1"/>
                </a:solidFill>
              </a:defRPr>
            </a:lvl1pPr>
          </a:lstStyle>
          <a:p>
            <a:fld id="{1AB31D9B-80B6-41F8-B283-556E26E6158E}" type="slidenum">
              <a:rPr lang="en-GB"/>
              <a:pPr/>
              <a:t>‹#›</a:t>
            </a:fld>
            <a:endParaRPr lang="en-GB" dirty="0"/>
          </a:p>
        </p:txBody>
      </p:sp>
      <p:sp>
        <p:nvSpPr>
          <p:cNvPr id="6" name="TextBox 5">
            <a:extLst>
              <a:ext uri="{FF2B5EF4-FFF2-40B4-BE49-F238E27FC236}">
                <a16:creationId xmlns:a16="http://schemas.microsoft.com/office/drawing/2014/main" id="{5462B7F3-F09E-0FA0-400D-D8B43374769A}"/>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10" name="Year">
            <a:extLst>
              <a:ext uri="{FF2B5EF4-FFF2-40B4-BE49-F238E27FC236}">
                <a16:creationId xmlns:a16="http://schemas.microsoft.com/office/drawing/2014/main" id="{6BF6D727-6984-C19F-7EF1-A7AA00F3A6F6}"/>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11" name="CompanyName">
            <a:extLst>
              <a:ext uri="{FF2B5EF4-FFF2-40B4-BE49-F238E27FC236}">
                <a16:creationId xmlns:a16="http://schemas.microsoft.com/office/drawing/2014/main" id="{8DDD5F2E-3395-1B85-CC12-F7D4BED446C5}"/>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a:solidFill>
                  <a:schemeClr val="tx1"/>
                </a:solidFill>
                <a:latin typeface="+mn-lt"/>
                <a:cs typeface="Arial" panose="020B0604020202020204" pitchFamily="34" charset="0"/>
              </a:rPr>
              <a:t>Grant Thornton</a:t>
            </a:r>
            <a:endParaRPr lang="en-GB" dirty="0">
              <a:solidFill>
                <a:schemeClr val="tx1"/>
              </a:solidFill>
              <a:latin typeface="+mn-lt"/>
              <a:cs typeface="Arial" panose="020B0604020202020204" pitchFamily="34" charset="0"/>
            </a:endParaRPr>
          </a:p>
        </p:txBody>
      </p:sp>
      <p:pic>
        <p:nvPicPr>
          <p:cNvPr id="3" name="GT#white_16x9_footer">
            <a:extLst>
              <a:ext uri="{FF2B5EF4-FFF2-40B4-BE49-F238E27FC236}">
                <a16:creationId xmlns:a16="http://schemas.microsoft.com/office/drawing/2014/main" id="{23F746C9-45E8-39A8-CFFF-1CB5F99A25AB}"/>
              </a:ext>
            </a:extLst>
          </p:cNvPr>
          <p:cNvPicPr>
            <a:picLocks noChangeAspect="1"/>
          </p:cNvPicPr>
          <p:nvPr userDrawn="1"/>
        </p:nvPicPr>
        <p:blipFill>
          <a:blip r:embed="rId4"/>
          <a:srcRect/>
          <a:stretch/>
        </p:blipFill>
        <p:spPr>
          <a:xfrm>
            <a:off x="349669" y="6038112"/>
            <a:ext cx="2329619" cy="744183"/>
          </a:xfrm>
          <a:prstGeom prst="rect">
            <a:avLst/>
          </a:prstGeom>
        </p:spPr>
      </p:pic>
    </p:spTree>
    <p:extLst>
      <p:ext uri="{BB962C8B-B14F-4D97-AF65-F5344CB8AC3E}">
        <p14:creationId xmlns:p14="http://schemas.microsoft.com/office/powerpoint/2010/main" val="4271621094"/>
      </p:ext>
    </p:extLst>
  </p:cSld>
  <p:clrMapOvr>
    <a:overrideClrMapping bg1="dk1" tx1="lt1" bg2="dk2" tx2="lt2" accent1="accent1" accent2="accent2" accent3="accent3" accent4="accent4" accent5="accent5" accent6="accent6" hlink="hlink" folHlink="folHlink"/>
  </p:clrMapOvr>
  <p:hf hdr="0" ftr="0" dt="0"/>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le"/>
          <p:cNvSpPr>
            <a:spLocks noGrp="1"/>
          </p:cNvSpPr>
          <p:nvPr>
            <p:ph type="title"/>
          </p:nvPr>
        </p:nvSpPr>
        <p:spPr>
          <a:xfrm>
            <a:off x="508003" y="508000"/>
            <a:ext cx="10223497" cy="923330"/>
          </a:xfrm>
          <a:prstGeom prst="rect">
            <a:avLst/>
          </a:prstGeom>
        </p:spPr>
        <p:txBody>
          <a:bodyPr vert="horz" wrap="square" lIns="0" tIns="0" rIns="0" bIns="0" rtlCol="0" anchor="t" anchorCtr="0">
            <a:noAutofit/>
          </a:bodyPr>
          <a:lstStyle/>
          <a:p>
            <a:r>
              <a:rPr lang="tr-TR"/>
              <a:t>Asıl başlık stilini düzenlemek için tıklayın</a:t>
            </a:r>
            <a:endParaRPr lang="en-GB" dirty="0"/>
          </a:p>
        </p:txBody>
      </p:sp>
      <p:sp>
        <p:nvSpPr>
          <p:cNvPr id="13" name="Text"/>
          <p:cNvSpPr>
            <a:spLocks noGrp="1"/>
          </p:cNvSpPr>
          <p:nvPr>
            <p:ph type="body" idx="1"/>
          </p:nvPr>
        </p:nvSpPr>
        <p:spPr>
          <a:xfrm>
            <a:off x="508000" y="1724025"/>
            <a:ext cx="11176000" cy="4260850"/>
          </a:xfrm>
          <a:prstGeom prst="rect">
            <a:avLst/>
          </a:prstGeom>
        </p:spPr>
        <p:txBody>
          <a:bodyPr vert="horz" wrap="square" lIns="0" tIns="0" rIns="0" bIns="0" rtlCol="0" anchor="t" anchorCtr="0">
            <a:noAutofit/>
          </a:body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9" name="SlideNumber">
            <a:extLst>
              <a:ext uri="{FF2B5EF4-FFF2-40B4-BE49-F238E27FC236}">
                <a16:creationId xmlns:a16="http://schemas.microsoft.com/office/drawing/2014/main" id="{3DE181E4-EFA2-5826-6B36-F18A5A9B61AA}"/>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dirty="0"/>
          </a:p>
        </p:txBody>
      </p:sp>
      <p:sp>
        <p:nvSpPr>
          <p:cNvPr id="10" name="TextBox 9">
            <a:extLst>
              <a:ext uri="{FF2B5EF4-FFF2-40B4-BE49-F238E27FC236}">
                <a16:creationId xmlns:a16="http://schemas.microsoft.com/office/drawing/2014/main" id="{F657A68D-A37E-5618-1BAC-7FB7D356B1A5}"/>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dirty="0">
                <a:solidFill>
                  <a:schemeClr val="tx1"/>
                </a:solidFill>
                <a:latin typeface="+mn-lt"/>
              </a:rPr>
              <a:t>|</a:t>
            </a:r>
          </a:p>
        </p:txBody>
      </p:sp>
      <p:sp>
        <p:nvSpPr>
          <p:cNvPr id="3" name="Year">
            <a:extLst>
              <a:ext uri="{FF2B5EF4-FFF2-40B4-BE49-F238E27FC236}">
                <a16:creationId xmlns:a16="http://schemas.microsoft.com/office/drawing/2014/main" id="{4AFAB953-E8A8-92B3-B016-7BFCA637481B}"/>
              </a:ext>
            </a:extLst>
          </p:cNvPr>
          <p:cNvSpPr txBox="1"/>
          <p:nvPr userDrawn="1"/>
        </p:nvSpPr>
        <p:spPr>
          <a:xfrm>
            <a:off x="10974252" y="6380954"/>
            <a:ext cx="268423" cy="143722"/>
          </a:xfrm>
          <a:prstGeom prst="rect">
            <a:avLst/>
          </a:prstGeom>
        </p:spPr>
        <p:txBody>
          <a:bodyPr vert="horz" wrap="none" lIns="0" tIns="0" rIns="0" bIns="0" rtlCol="0" anchor="b" anchorCtr="0">
            <a:noAutofit/>
          </a:bodyPr>
          <a:lstStyle>
            <a:defPPr>
              <a:defRPr lang="en-GB"/>
            </a:defPPr>
            <a:lvl1pPr marL="88900" lvl="0" indent="-88900">
              <a:buFont typeface="+mn-lt"/>
              <a:buChar char="©"/>
              <a:defRPr sz="600">
                <a:solidFill>
                  <a:sysClr val="windowText" lastClr="000000"/>
                </a:solidFill>
              </a:defRPr>
            </a:lvl1pPr>
          </a:lstStyle>
          <a:p>
            <a:pPr marL="88900" lvl="0" indent="-88900" algn="r" rtl="0">
              <a:buFont typeface="+mn-lt"/>
              <a:buChar char="©"/>
            </a:pPr>
            <a:r>
              <a:rPr lang="en-GB" sz="600" dirty="0">
                <a:solidFill>
                  <a:schemeClr val="tx1"/>
                </a:solidFill>
                <a:latin typeface="+mn-lt"/>
                <a:cs typeface="Arial" panose="020B0604020202020204" pitchFamily="34" charset="0"/>
              </a:rPr>
              <a:t>2026</a:t>
            </a:r>
          </a:p>
        </p:txBody>
      </p:sp>
      <p:sp>
        <p:nvSpPr>
          <p:cNvPr id="4" name="CompanyName">
            <a:extLst>
              <a:ext uri="{FF2B5EF4-FFF2-40B4-BE49-F238E27FC236}">
                <a16:creationId xmlns:a16="http://schemas.microsoft.com/office/drawing/2014/main" id="{2947D751-24D4-09A2-958B-B7041768B439}"/>
              </a:ext>
            </a:extLst>
          </p:cNvPr>
          <p:cNvSpPr txBox="1"/>
          <p:nvPr userDrawn="1"/>
        </p:nvSpPr>
        <p:spPr>
          <a:xfrm>
            <a:off x="6203950"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en-GB" dirty="0">
                <a:solidFill>
                  <a:schemeClr val="tx1"/>
                </a:solidFill>
                <a:latin typeface="+mn-lt"/>
                <a:cs typeface="Arial" panose="020B0604020202020204" pitchFamily="34" charset="0"/>
              </a:rPr>
              <a:t>Grant Thornton</a:t>
            </a:r>
          </a:p>
        </p:txBody>
      </p:sp>
      <p:sp>
        <p:nvSpPr>
          <p:cNvPr id="8" name="Footer">
            <a:extLst>
              <a:ext uri="{FF2B5EF4-FFF2-40B4-BE49-F238E27FC236}">
                <a16:creationId xmlns:a16="http://schemas.microsoft.com/office/drawing/2014/main" id="{30923EDB-F0CC-443B-47A7-ED2B87C4D24D}"/>
              </a:ext>
            </a:extLst>
          </p:cNvPr>
          <p:cNvSpPr>
            <a:spLocks noGrp="1"/>
          </p:cNvSpPr>
          <p:nvPr>
            <p:ph type="ftr" sz="quarter" idx="3"/>
          </p:nvPr>
        </p:nvSpPr>
        <p:spPr>
          <a:xfrm>
            <a:off x="4038600" y="6388101"/>
            <a:ext cx="4114800" cy="144000"/>
          </a:xfrm>
          <a:prstGeom prst="rect">
            <a:avLst/>
          </a:prstGeom>
        </p:spPr>
        <p:txBody>
          <a:bodyPr vert="horz" lIns="91440" tIns="45720" rIns="91440" bIns="45720" rtlCol="0" anchor="ctr"/>
          <a:lstStyle>
            <a:lvl1pPr algn="ctr">
              <a:defRPr sz="800">
                <a:solidFill>
                  <a:schemeClr val="tx1"/>
                </a:solidFill>
              </a:defRPr>
            </a:lvl1pPr>
          </a:lstStyle>
          <a:p>
            <a:endParaRPr lang="en-GB" dirty="0"/>
          </a:p>
        </p:txBody>
      </p:sp>
      <p:pic>
        <p:nvPicPr>
          <p:cNvPr id="7" name="GT#standard_16x9_footer">
            <a:extLst>
              <a:ext uri="{FF2B5EF4-FFF2-40B4-BE49-F238E27FC236}">
                <a16:creationId xmlns:a16="http://schemas.microsoft.com/office/drawing/2014/main" id="{407E3EEA-E997-8B41-4128-B7BDAF13F606}"/>
              </a:ext>
            </a:extLst>
          </p:cNvPr>
          <p:cNvPicPr>
            <a:picLocks noChangeAspect="1"/>
          </p:cNvPicPr>
          <p:nvPr userDrawn="1"/>
        </p:nvPicPr>
        <p:blipFill>
          <a:blip r:embed="rId78"/>
          <a:srcRect/>
          <a:stretch/>
        </p:blipFill>
        <p:spPr>
          <a:xfrm>
            <a:off x="349845" y="6038167"/>
            <a:ext cx="2335349" cy="746014"/>
          </a:xfrm>
          <a:prstGeom prst="rect">
            <a:avLst/>
          </a:prstGeom>
        </p:spPr>
      </p:pic>
    </p:spTree>
    <p:extLst>
      <p:ext uri="{BB962C8B-B14F-4D97-AF65-F5344CB8AC3E}">
        <p14:creationId xmlns:p14="http://schemas.microsoft.com/office/powerpoint/2010/main" val="568643552"/>
      </p:ext>
    </p:extLst>
  </p:cSld>
  <p:clrMap bg1="lt1" tx1="dk1" bg2="lt2" tx2="dk2" accent1="accent1" accent2="accent2" accent3="accent3" accent4="accent4" accent5="accent5" accent6="accent6" hlink="hlink" folHlink="folHlink"/>
  <p:sldLayoutIdLst>
    <p:sldLayoutId id="2147483787" r:id="rId1"/>
    <p:sldLayoutId id="2147483820" r:id="rId2"/>
    <p:sldLayoutId id="2147483788" r:id="rId3"/>
    <p:sldLayoutId id="2147483789" r:id="rId4"/>
    <p:sldLayoutId id="2147483815" r:id="rId5"/>
    <p:sldLayoutId id="2147483790" r:id="rId6"/>
    <p:sldLayoutId id="2147483816" r:id="rId7"/>
    <p:sldLayoutId id="2147483809" r:id="rId8"/>
    <p:sldLayoutId id="2147483841" r:id="rId9"/>
    <p:sldLayoutId id="2147483842" r:id="rId10"/>
    <p:sldLayoutId id="2147483843" r:id="rId11"/>
    <p:sldLayoutId id="2147483844" r:id="rId12"/>
    <p:sldLayoutId id="2147483845" r:id="rId13"/>
    <p:sldLayoutId id="2147483846" r:id="rId14"/>
    <p:sldLayoutId id="2147483847" r:id="rId15"/>
    <p:sldLayoutId id="2147483848" r:id="rId16"/>
    <p:sldLayoutId id="2147483849" r:id="rId17"/>
    <p:sldLayoutId id="2147483850" r:id="rId18"/>
    <p:sldLayoutId id="2147483851" r:id="rId19"/>
    <p:sldLayoutId id="2147483852" r:id="rId20"/>
    <p:sldLayoutId id="2147483853" r:id="rId21"/>
    <p:sldLayoutId id="2147483854" r:id="rId22"/>
    <p:sldLayoutId id="2147483855" r:id="rId23"/>
    <p:sldLayoutId id="2147483856" r:id="rId24"/>
    <p:sldLayoutId id="2147483857" r:id="rId25"/>
    <p:sldLayoutId id="2147483858" r:id="rId26"/>
    <p:sldLayoutId id="2147483859" r:id="rId27"/>
    <p:sldLayoutId id="2147483860" r:id="rId28"/>
    <p:sldLayoutId id="2147483861" r:id="rId29"/>
    <p:sldLayoutId id="2147483862" r:id="rId30"/>
    <p:sldLayoutId id="2147483863" r:id="rId31"/>
    <p:sldLayoutId id="2147483864" r:id="rId32"/>
    <p:sldLayoutId id="2147483865" r:id="rId33"/>
    <p:sldLayoutId id="2147483866" r:id="rId34"/>
    <p:sldLayoutId id="2147483867" r:id="rId35"/>
    <p:sldLayoutId id="2147483868" r:id="rId36"/>
    <p:sldLayoutId id="2147483869" r:id="rId37"/>
    <p:sldLayoutId id="2147483870" r:id="rId38"/>
    <p:sldLayoutId id="2147483871" r:id="rId39"/>
    <p:sldLayoutId id="2147483872" r:id="rId40"/>
    <p:sldLayoutId id="2147483873" r:id="rId41"/>
    <p:sldLayoutId id="2147483874" r:id="rId42"/>
    <p:sldLayoutId id="2147483875" r:id="rId43"/>
    <p:sldLayoutId id="2147483888" r:id="rId44"/>
    <p:sldLayoutId id="2147483886" r:id="rId45"/>
    <p:sldLayoutId id="2147483887" r:id="rId46"/>
    <p:sldLayoutId id="2147483889" r:id="rId47"/>
    <p:sldLayoutId id="2147483890" r:id="rId48"/>
    <p:sldLayoutId id="2147483891" r:id="rId49"/>
    <p:sldLayoutId id="2147483892" r:id="rId50"/>
    <p:sldLayoutId id="2147483877" r:id="rId51"/>
    <p:sldLayoutId id="2147483878" r:id="rId52"/>
    <p:sldLayoutId id="2147483879" r:id="rId53"/>
    <p:sldLayoutId id="2147483880" r:id="rId54"/>
    <p:sldLayoutId id="2147483881" r:id="rId55"/>
    <p:sldLayoutId id="2147483882" r:id="rId56"/>
    <p:sldLayoutId id="2147483883" r:id="rId57"/>
    <p:sldLayoutId id="2147483884" r:id="rId58"/>
    <p:sldLayoutId id="2147483896" r:id="rId59"/>
    <p:sldLayoutId id="2147483893" r:id="rId60"/>
    <p:sldLayoutId id="2147483894" r:id="rId61"/>
    <p:sldLayoutId id="2147483895" r:id="rId62"/>
    <p:sldLayoutId id="2147483897" r:id="rId63"/>
    <p:sldLayoutId id="2147483898" r:id="rId64"/>
    <p:sldLayoutId id="2147483899" r:id="rId65"/>
    <p:sldLayoutId id="2147483900" r:id="rId66"/>
    <p:sldLayoutId id="2147483901" r:id="rId67"/>
    <p:sldLayoutId id="2147483902" r:id="rId68"/>
    <p:sldLayoutId id="2147483903" r:id="rId69"/>
    <p:sldLayoutId id="2147483792" r:id="rId70"/>
    <p:sldLayoutId id="2147483791" r:id="rId71"/>
    <p:sldLayoutId id="2147483904" r:id="rId72"/>
    <p:sldLayoutId id="2147483909" r:id="rId73"/>
    <p:sldLayoutId id="2147483910" r:id="rId74"/>
    <p:sldLayoutId id="2147483911" r:id="rId75"/>
    <p:sldLayoutId id="2147483914" r:id="rId76"/>
  </p:sldLayoutIdLst>
  <p:hf hdr="0" ftr="0" dt="0"/>
  <p:txStyles>
    <p:titleStyle>
      <a:lvl1pPr algn="l" defTabSz="736656" rtl="0" eaLnBrk="1" latinLnBrk="0" hangingPunct="1">
        <a:lnSpc>
          <a:spcPct val="85000"/>
        </a:lnSpc>
        <a:spcBef>
          <a:spcPct val="0"/>
        </a:spcBef>
        <a:buNone/>
        <a:defRPr sz="3000" b="1" kern="1200">
          <a:solidFill>
            <a:schemeClr val="accent1"/>
          </a:solidFill>
          <a:latin typeface="+mj-lt"/>
          <a:ea typeface="+mj-ea"/>
          <a:cs typeface="+mj-cs"/>
        </a:defRPr>
      </a:lvl1pPr>
    </p:titleStyle>
    <p:body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p:bodyStyle>
    <p:other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18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18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18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18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18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600" b="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0" userDrawn="1">
          <p15:clr>
            <a:srgbClr val="F26B43"/>
          </p15:clr>
        </p15:guide>
        <p15:guide id="2" pos="320" userDrawn="1">
          <p15:clr>
            <a:srgbClr val="F26B43"/>
          </p15:clr>
        </p15:guide>
        <p15:guide id="3" orient="horz" pos="4000" userDrawn="1">
          <p15:clr>
            <a:srgbClr val="F26B43"/>
          </p15:clr>
        </p15:guide>
        <p15:guide id="4" pos="7360" userDrawn="1">
          <p15:clr>
            <a:srgbClr val="F26B43"/>
          </p15:clr>
        </p15:guide>
        <p15:guide id="5" pos="3763" userDrawn="1">
          <p15:clr>
            <a:srgbClr val="F26B43"/>
          </p15:clr>
        </p15:guide>
        <p15:guide id="6" pos="3908" userDrawn="1">
          <p15:clr>
            <a:srgbClr val="F26B43"/>
          </p15:clr>
        </p15:guide>
        <p15:guide id="27" orient="horz" pos="2083" userDrawn="1">
          <p15:clr>
            <a:srgbClr val="F26B43"/>
          </p15:clr>
        </p15:guide>
        <p15:guide id="28" orient="horz" pos="2236" userDrawn="1">
          <p15:clr>
            <a:srgbClr val="F26B43"/>
          </p15:clr>
        </p15:guide>
        <p15:guide id="37" orient="horz" pos="1086" userDrawn="1">
          <p15:clr>
            <a:srgbClr val="F26B43"/>
          </p15:clr>
        </p15:guide>
        <p15:guide id="44" orient="horz" pos="377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37.gif"/><Relationship Id="rId4" Type="http://schemas.openxmlformats.org/officeDocument/2006/relationships/image" Target="../media/image36.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2.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6.gif"/><Relationship Id="rId1" Type="http://schemas.openxmlformats.org/officeDocument/2006/relationships/slideLayout" Target="../slideLayouts/slideLayout76.xml"/><Relationship Id="rId4" Type="http://schemas.openxmlformats.org/officeDocument/2006/relationships/image" Target="../media/image37.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8.bmp"/><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hyperlink" Target="https://www.gumrukkulliyati.com/index.php?id=docs/gumruk_mevzuati/dosyalar/digerleri/32_sayili_turk_parasi_kiymetini_koruma_hakkinda_karar.htm"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hyperlink" Target="https://www.gumrukkulliyati.com/docs/gumruk_mevzuati/dosyalar/genelgeler/merkez_bnk_2018-bila_sayili_ihracat_bedellerinin_yurda_getirilmesine_iliskin_usul_ve_esaslar_ile_acik_ihracat_hesabi_ihbar_formu_genelgesi.htm?fasilno=&amp;fasac=&amp;kriter=&amp;dil=TR&amp;tip=ith&amp;gtip=&amp;varyant=1&amp;yil=2026&amp;yili=&amp;ayi=&amp;konu=&amp;mulga=0&amp;bolge=&amp;refno=&amp;donem=&amp;sort=1&amp;yid=&amp;ktip=B&amp;menu=1&amp;dvtarih=2026-02-13&amp;trf=#ek_02" TargetMode="External"/><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hyperlink" Target="https://www.resmigazete.gov.tr/eskiler/2025/05/20250503-8.htm" TargetMode="External"/><Relationship Id="rId2" Type="http://schemas.openxmlformats.org/officeDocument/2006/relationships/notesSlide" Target="../notesSlides/notesSlide60.xml"/><Relationship Id="rId1" Type="http://schemas.openxmlformats.org/officeDocument/2006/relationships/slideLayout" Target="../slideLayouts/slideLayout11.xml"/><Relationship Id="rId4" Type="http://schemas.openxmlformats.org/officeDocument/2006/relationships/hyperlink" Target="https://www.resmigazete.gov.tr/eskiler/2025/11/20251101-5.htm"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3.gif"/></Relationships>
</file>

<file path=ppt/slides/_rels/slide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992275-95A2-74C7-7689-0A28100B9DFE}"/>
              </a:ext>
            </a:extLst>
          </p:cNvPr>
          <p:cNvSpPr>
            <a:spLocks noGrp="1"/>
          </p:cNvSpPr>
          <p:nvPr>
            <p:ph type="title"/>
          </p:nvPr>
        </p:nvSpPr>
        <p:spPr/>
        <p:txBody>
          <a:bodyPr/>
          <a:lstStyle/>
          <a:p>
            <a:r>
              <a:rPr lang="tr-TR" dirty="0"/>
              <a:t>Dış Ticaret Uzmanlık Eğitimi 2026</a:t>
            </a:r>
            <a:endParaRPr lang="en-GB" dirty="0"/>
          </a:p>
        </p:txBody>
      </p:sp>
      <p:sp>
        <p:nvSpPr>
          <p:cNvPr id="5" name="Text Placeholder 4">
            <a:extLst>
              <a:ext uri="{FF2B5EF4-FFF2-40B4-BE49-F238E27FC236}">
                <a16:creationId xmlns:a16="http://schemas.microsoft.com/office/drawing/2014/main" id="{12635FC4-BDD3-3F20-0B13-C92645B9D42A}"/>
              </a:ext>
            </a:extLst>
          </p:cNvPr>
          <p:cNvSpPr>
            <a:spLocks noGrp="1"/>
          </p:cNvSpPr>
          <p:nvPr>
            <p:ph type="body" sz="quarter" idx="15"/>
          </p:nvPr>
        </p:nvSpPr>
        <p:spPr/>
        <p:txBody>
          <a:bodyPr/>
          <a:lstStyle/>
          <a:p>
            <a:r>
              <a:rPr lang="tr-TR" dirty="0"/>
              <a:t>Hoş</a:t>
            </a:r>
            <a:r>
              <a:rPr lang="en-GB" dirty="0"/>
              <a:t> </a:t>
            </a:r>
            <a:r>
              <a:rPr lang="tr-TR" dirty="0"/>
              <a:t>geldiniz</a:t>
            </a:r>
            <a:endParaRPr lang="en-GB" dirty="0"/>
          </a:p>
        </p:txBody>
      </p:sp>
      <p:sp>
        <p:nvSpPr>
          <p:cNvPr id="7" name="Slide Number Placeholder 6">
            <a:extLst>
              <a:ext uri="{FF2B5EF4-FFF2-40B4-BE49-F238E27FC236}">
                <a16:creationId xmlns:a16="http://schemas.microsoft.com/office/drawing/2014/main" id="{027DD548-4673-5F24-C15C-B251E785C2FA}"/>
              </a:ext>
            </a:extLst>
          </p:cNvPr>
          <p:cNvSpPr>
            <a:spLocks noGrp="1"/>
          </p:cNvSpPr>
          <p:nvPr>
            <p:ph type="sldNum" sz="quarter" idx="14"/>
          </p:nvPr>
        </p:nvSpPr>
        <p:spPr/>
        <p:txBody>
          <a:bodyPr/>
          <a:lstStyle/>
          <a:p>
            <a:fld id="{1AB31D9B-80B6-41F8-B283-556E26E6158E}" type="slidenum">
              <a:rPr lang="en-GB"/>
              <a:pPr/>
              <a:t>1</a:t>
            </a:fld>
            <a:endParaRPr lang="en-GB" dirty="0"/>
          </a:p>
        </p:txBody>
      </p:sp>
      <p:sp>
        <p:nvSpPr>
          <p:cNvPr id="8" name="Text Placeholder 7">
            <a:extLst>
              <a:ext uri="{FF2B5EF4-FFF2-40B4-BE49-F238E27FC236}">
                <a16:creationId xmlns:a16="http://schemas.microsoft.com/office/drawing/2014/main" id="{F6D3C782-58E1-92DA-D160-75D5FCA7FE78}"/>
              </a:ext>
            </a:extLst>
          </p:cNvPr>
          <p:cNvSpPr>
            <a:spLocks noGrp="1"/>
          </p:cNvSpPr>
          <p:nvPr>
            <p:ph type="body" sz="quarter" idx="16"/>
          </p:nvPr>
        </p:nvSpPr>
        <p:spPr/>
        <p:txBody>
          <a:bodyPr/>
          <a:lstStyle/>
          <a:p>
            <a:r>
              <a:rPr lang="tr-TR" dirty="0"/>
              <a:t>14.02.2026</a:t>
            </a:r>
            <a:endParaRPr lang="en-GB" dirty="0"/>
          </a:p>
        </p:txBody>
      </p:sp>
    </p:spTree>
    <p:extLst>
      <p:ext uri="{BB962C8B-B14F-4D97-AF65-F5344CB8AC3E}">
        <p14:creationId xmlns:p14="http://schemas.microsoft.com/office/powerpoint/2010/main" val="3171455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2FF2C-B160-88AC-ECFD-0359E2D934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717E7E-CAD7-26B2-0EE6-8FCFF79FADC3}"/>
              </a:ext>
            </a:extLst>
          </p:cNvPr>
          <p:cNvSpPr>
            <a:spLocks noGrp="1"/>
          </p:cNvSpPr>
          <p:nvPr>
            <p:ph type="title"/>
          </p:nvPr>
        </p:nvSpPr>
        <p:spPr>
          <a:xfrm>
            <a:off x="508003" y="507999"/>
            <a:ext cx="10223497" cy="2005279"/>
          </a:xfrm>
        </p:spPr>
        <p:txBody>
          <a:bodyPr/>
          <a:lstStyle/>
          <a:p>
            <a:r>
              <a:rPr lang="en-GB" dirty="0"/>
              <a:t>VESAİK </a:t>
            </a:r>
            <a:br>
              <a:rPr lang="tr-TR" dirty="0"/>
            </a:br>
            <a:r>
              <a:rPr lang="en-GB" dirty="0"/>
              <a:t>MUKABİLİ</a:t>
            </a:r>
            <a:br>
              <a:rPr lang="tr-TR" dirty="0"/>
            </a:br>
            <a:r>
              <a:rPr lang="en-GB" dirty="0"/>
              <a:t>Documentary </a:t>
            </a:r>
            <a:br>
              <a:rPr lang="tr-TR" dirty="0"/>
            </a:br>
            <a:r>
              <a:rPr lang="en-GB" dirty="0"/>
              <a:t>Collection)</a:t>
            </a:r>
          </a:p>
        </p:txBody>
      </p:sp>
      <p:sp>
        <p:nvSpPr>
          <p:cNvPr id="7170" name="Rectangle 2">
            <a:extLst>
              <a:ext uri="{FF2B5EF4-FFF2-40B4-BE49-F238E27FC236}">
                <a16:creationId xmlns:a16="http://schemas.microsoft.com/office/drawing/2014/main" id="{7DA25D8F-B30A-5008-116D-C39AC3131BF4}"/>
              </a:ext>
            </a:extLst>
          </p:cNvPr>
          <p:cNvSpPr>
            <a:spLocks noChangeArrowheads="1"/>
          </p:cNvSpPr>
          <p:nvPr/>
        </p:nvSpPr>
        <p:spPr bwMode="auto">
          <a:xfrm>
            <a:off x="3224426" y="612631"/>
            <a:ext cx="1828800" cy="914400"/>
          </a:xfrm>
          <a:prstGeom prst="rect">
            <a:avLst/>
          </a:prstGeom>
          <a:solidFill>
            <a:schemeClr va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hlink"/>
            </a:extrusionClr>
            <a:contourClr>
              <a:schemeClr va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ALICI</a:t>
            </a:r>
            <a:endParaRPr lang="en-US" altLang="tr-TR" sz="2400">
              <a:solidFill>
                <a:srgbClr val="FFFF99"/>
              </a:solidFill>
              <a:latin typeface="Times New Roman" panose="02020603050405020304" pitchFamily="18" charset="0"/>
            </a:endParaRPr>
          </a:p>
        </p:txBody>
      </p:sp>
      <p:sp>
        <p:nvSpPr>
          <p:cNvPr id="7171" name="Rectangle 3">
            <a:extLst>
              <a:ext uri="{FF2B5EF4-FFF2-40B4-BE49-F238E27FC236}">
                <a16:creationId xmlns:a16="http://schemas.microsoft.com/office/drawing/2014/main" id="{4EFDD8CC-5304-D9B5-4D81-DFF65F64E224}"/>
              </a:ext>
            </a:extLst>
          </p:cNvPr>
          <p:cNvSpPr>
            <a:spLocks noChangeArrowheads="1"/>
          </p:cNvSpPr>
          <p:nvPr/>
        </p:nvSpPr>
        <p:spPr bwMode="auto">
          <a:xfrm>
            <a:off x="9920501" y="685656"/>
            <a:ext cx="1828800" cy="914400"/>
          </a:xfrm>
          <a:prstGeom prst="rect">
            <a:avLst/>
          </a:prstGeom>
          <a:solidFill>
            <a:srgbClr val="FFCC00"/>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CC00"/>
            </a:extrusionClr>
            <a:contourClr>
              <a:srgbClr val="FFCC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SATICI</a:t>
            </a:r>
            <a:endParaRPr lang="en-US" altLang="tr-TR" sz="2400">
              <a:solidFill>
                <a:srgbClr val="FFFF99"/>
              </a:solidFill>
              <a:latin typeface="Times New Roman" panose="02020603050405020304" pitchFamily="18" charset="0"/>
            </a:endParaRPr>
          </a:p>
        </p:txBody>
      </p:sp>
      <p:sp>
        <p:nvSpPr>
          <p:cNvPr id="7172" name="Rectangle 4">
            <a:extLst>
              <a:ext uri="{FF2B5EF4-FFF2-40B4-BE49-F238E27FC236}">
                <a16:creationId xmlns:a16="http://schemas.microsoft.com/office/drawing/2014/main" id="{0F5FD154-9988-B71C-9E57-0229734A57DB}"/>
              </a:ext>
            </a:extLst>
          </p:cNvPr>
          <p:cNvSpPr>
            <a:spLocks noChangeArrowheads="1"/>
          </p:cNvSpPr>
          <p:nvPr/>
        </p:nvSpPr>
        <p:spPr bwMode="auto">
          <a:xfrm>
            <a:off x="3151401" y="5365606"/>
            <a:ext cx="1905000" cy="838200"/>
          </a:xfrm>
          <a:prstGeom prst="rect">
            <a:avLst/>
          </a:prstGeom>
          <a:solidFill>
            <a:schemeClr val="fo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folHlink"/>
            </a:extrusionClr>
            <a:contourClr>
              <a:schemeClr val="fo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ALICININ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7173" name="Rectangle 5">
            <a:extLst>
              <a:ext uri="{FF2B5EF4-FFF2-40B4-BE49-F238E27FC236}">
                <a16:creationId xmlns:a16="http://schemas.microsoft.com/office/drawing/2014/main" id="{2188E67F-BEC7-D996-FF2F-3ADFC1E1023A}"/>
              </a:ext>
            </a:extLst>
          </p:cNvPr>
          <p:cNvSpPr>
            <a:spLocks noChangeArrowheads="1"/>
          </p:cNvSpPr>
          <p:nvPr/>
        </p:nvSpPr>
        <p:spPr bwMode="auto">
          <a:xfrm>
            <a:off x="9849064" y="5365606"/>
            <a:ext cx="1905000" cy="8382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SATICININ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7175" name="Line 7">
            <a:extLst>
              <a:ext uri="{FF2B5EF4-FFF2-40B4-BE49-F238E27FC236}">
                <a16:creationId xmlns:a16="http://schemas.microsoft.com/office/drawing/2014/main" id="{39D8C7C3-D5CA-2ECB-BCF7-8A011BA54E31}"/>
              </a:ext>
            </a:extLst>
          </p:cNvPr>
          <p:cNvSpPr>
            <a:spLocks noChangeShapeType="1"/>
          </p:cNvSpPr>
          <p:nvPr/>
        </p:nvSpPr>
        <p:spPr bwMode="auto">
          <a:xfrm flipH="1">
            <a:off x="5169114" y="1836594"/>
            <a:ext cx="42481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7176" name="Line 8">
            <a:extLst>
              <a:ext uri="{FF2B5EF4-FFF2-40B4-BE49-F238E27FC236}">
                <a16:creationId xmlns:a16="http://schemas.microsoft.com/office/drawing/2014/main" id="{963F52CD-BDBC-BD3E-EF92-C305150DC452}"/>
              </a:ext>
            </a:extLst>
          </p:cNvPr>
          <p:cNvSpPr>
            <a:spLocks noChangeShapeType="1"/>
          </p:cNvSpPr>
          <p:nvPr/>
        </p:nvSpPr>
        <p:spPr bwMode="auto">
          <a:xfrm>
            <a:off x="5169115" y="901556"/>
            <a:ext cx="43910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7177" name="Line 9">
            <a:extLst>
              <a:ext uri="{FF2B5EF4-FFF2-40B4-BE49-F238E27FC236}">
                <a16:creationId xmlns:a16="http://schemas.microsoft.com/office/drawing/2014/main" id="{85DAB0F9-731B-52C8-E4D2-6F16C8238FB9}"/>
              </a:ext>
            </a:extLst>
          </p:cNvPr>
          <p:cNvSpPr>
            <a:spLocks noChangeShapeType="1"/>
          </p:cNvSpPr>
          <p:nvPr/>
        </p:nvSpPr>
        <p:spPr bwMode="auto">
          <a:xfrm flipH="1">
            <a:off x="3295864" y="1836594"/>
            <a:ext cx="0" cy="33845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7178" name="Line 10">
            <a:extLst>
              <a:ext uri="{FF2B5EF4-FFF2-40B4-BE49-F238E27FC236}">
                <a16:creationId xmlns:a16="http://schemas.microsoft.com/office/drawing/2014/main" id="{74E531D2-BA19-1DCC-DB87-53D05E4BA574}"/>
              </a:ext>
            </a:extLst>
          </p:cNvPr>
          <p:cNvSpPr>
            <a:spLocks noChangeShapeType="1"/>
          </p:cNvSpPr>
          <p:nvPr/>
        </p:nvSpPr>
        <p:spPr bwMode="auto">
          <a:xfrm>
            <a:off x="5169115" y="6302231"/>
            <a:ext cx="4391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7179" name="Line 11">
            <a:extLst>
              <a:ext uri="{FF2B5EF4-FFF2-40B4-BE49-F238E27FC236}">
                <a16:creationId xmlns:a16="http://schemas.microsoft.com/office/drawing/2014/main" id="{9FA82953-2E95-2942-AE41-8AB6E61D3D09}"/>
              </a:ext>
            </a:extLst>
          </p:cNvPr>
          <p:cNvSpPr>
            <a:spLocks noChangeShapeType="1"/>
          </p:cNvSpPr>
          <p:nvPr/>
        </p:nvSpPr>
        <p:spPr bwMode="auto">
          <a:xfrm flipH="1" flipV="1">
            <a:off x="11504826" y="1909619"/>
            <a:ext cx="0" cy="3230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pic>
        <p:nvPicPr>
          <p:cNvPr id="10262" name="Picture 22" descr="j0283704">
            <a:extLst>
              <a:ext uri="{FF2B5EF4-FFF2-40B4-BE49-F238E27FC236}">
                <a16:creationId xmlns:a16="http://schemas.microsoft.com/office/drawing/2014/main" id="{658D09BC-68D7-2EC4-B6AB-EFAF0872DFDD}"/>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84789" y="1765157"/>
            <a:ext cx="944562"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3" name="Picture 23" descr="j0284133">
            <a:extLst>
              <a:ext uri="{FF2B5EF4-FFF2-40B4-BE49-F238E27FC236}">
                <a16:creationId xmlns:a16="http://schemas.microsoft.com/office/drawing/2014/main" id="{AD371170-D59B-196B-CB22-502FA560B2A5}"/>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191275" y="1925494"/>
            <a:ext cx="10477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4" name="Picture 24" descr="j0284133">
            <a:extLst>
              <a:ext uri="{FF2B5EF4-FFF2-40B4-BE49-F238E27FC236}">
                <a16:creationId xmlns:a16="http://schemas.microsoft.com/office/drawing/2014/main" id="{B8E9A5F7-BBBE-FD6A-5241-FB468B630D6B}"/>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8344314" y="4700428"/>
            <a:ext cx="1399975" cy="150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5" name="Picture 25" descr="j0284133">
            <a:extLst>
              <a:ext uri="{FF2B5EF4-FFF2-40B4-BE49-F238E27FC236}">
                <a16:creationId xmlns:a16="http://schemas.microsoft.com/office/drawing/2014/main" id="{AC0AE313-986F-44DD-E934-49383F04FEF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3511764" y="4213081"/>
            <a:ext cx="10477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Picture 26" descr="j0283704">
            <a:extLst>
              <a:ext uri="{FF2B5EF4-FFF2-40B4-BE49-F238E27FC236}">
                <a16:creationId xmlns:a16="http://schemas.microsoft.com/office/drawing/2014/main" id="{90A86603-933D-B211-A112-6BE5A374192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425327" y="4357544"/>
            <a:ext cx="944563"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Picture 27" descr="j0283704">
            <a:extLst>
              <a:ext uri="{FF2B5EF4-FFF2-40B4-BE49-F238E27FC236}">
                <a16:creationId xmlns:a16="http://schemas.microsoft.com/office/drawing/2014/main" id="{A3281ADD-DA01-E567-1182-A8FF007B820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96089" y="5294169"/>
            <a:ext cx="944562"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Picture 28" descr="AG00627_">
            <a:extLst>
              <a:ext uri="{FF2B5EF4-FFF2-40B4-BE49-F238E27FC236}">
                <a16:creationId xmlns:a16="http://schemas.microsoft.com/office/drawing/2014/main" id="{5995905A-3572-BB36-17B2-D76E96B8799C}"/>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64740" y="828531"/>
            <a:ext cx="1704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4">
            <a:extLst>
              <a:ext uri="{FF2B5EF4-FFF2-40B4-BE49-F238E27FC236}">
                <a16:creationId xmlns:a16="http://schemas.microsoft.com/office/drawing/2014/main" id="{CBB6684F-2921-84D5-EBE9-1FF2764A8C41}"/>
              </a:ext>
            </a:extLst>
          </p:cNvPr>
          <p:cNvSpPr txBox="1">
            <a:spLocks/>
          </p:cNvSpPr>
          <p:nvPr/>
        </p:nvSpPr>
        <p:spPr>
          <a:xfrm>
            <a:off x="5504496" y="466317"/>
            <a:ext cx="3052555" cy="9230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1-</a:t>
            </a:r>
            <a:r>
              <a:rPr lang="en-GB" dirty="0" err="1"/>
              <a:t>Satış</a:t>
            </a:r>
            <a:r>
              <a:rPr lang="en-GB" dirty="0"/>
              <a:t> </a:t>
            </a:r>
            <a:r>
              <a:rPr lang="en-GB" dirty="0" err="1"/>
              <a:t>Sözleşmesi</a:t>
            </a:r>
            <a:endParaRPr lang="tr-TR" dirty="0"/>
          </a:p>
          <a:p>
            <a:pPr marL="0" indent="0">
              <a:buFont typeface="Arial" panose="020B0604020202020204" pitchFamily="34" charset="0"/>
              <a:buNone/>
            </a:pPr>
            <a:r>
              <a:rPr lang="en-GB" dirty="0"/>
              <a:t>proforma</a:t>
            </a:r>
            <a:endParaRPr lang="tr-TR" dirty="0"/>
          </a:p>
        </p:txBody>
      </p:sp>
      <p:sp>
        <p:nvSpPr>
          <p:cNvPr id="4" name="Content Placeholder 4">
            <a:extLst>
              <a:ext uri="{FF2B5EF4-FFF2-40B4-BE49-F238E27FC236}">
                <a16:creationId xmlns:a16="http://schemas.microsoft.com/office/drawing/2014/main" id="{FFC5E255-F8B7-2294-D0CC-01C373D25C70}"/>
              </a:ext>
            </a:extLst>
          </p:cNvPr>
          <p:cNvSpPr txBox="1">
            <a:spLocks/>
          </p:cNvSpPr>
          <p:nvPr/>
        </p:nvSpPr>
        <p:spPr>
          <a:xfrm>
            <a:off x="5504496" y="1434002"/>
            <a:ext cx="2453861" cy="112850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2-Mal Sevkiyatı </a:t>
            </a:r>
          </a:p>
          <a:p>
            <a:endParaRPr lang="tr-TR" dirty="0"/>
          </a:p>
          <a:p>
            <a:endParaRPr lang="tr-TR" dirty="0"/>
          </a:p>
        </p:txBody>
      </p:sp>
      <p:sp>
        <p:nvSpPr>
          <p:cNvPr id="5" name="Content Placeholder 4">
            <a:extLst>
              <a:ext uri="{FF2B5EF4-FFF2-40B4-BE49-F238E27FC236}">
                <a16:creationId xmlns:a16="http://schemas.microsoft.com/office/drawing/2014/main" id="{83D12EDF-1C99-8365-8F47-E839628840D5}"/>
              </a:ext>
            </a:extLst>
          </p:cNvPr>
          <p:cNvSpPr txBox="1">
            <a:spLocks/>
          </p:cNvSpPr>
          <p:nvPr/>
        </p:nvSpPr>
        <p:spPr>
          <a:xfrm>
            <a:off x="3300839" y="3092320"/>
            <a:ext cx="2260101"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5-Evrak teslimi</a:t>
            </a:r>
          </a:p>
          <a:p>
            <a:pPr marL="0" indent="0">
              <a:buFont typeface="Arial" panose="020B0604020202020204" pitchFamily="34" charset="0"/>
              <a:buNone/>
            </a:pPr>
            <a:endParaRPr lang="tr-TR" dirty="0"/>
          </a:p>
          <a:p>
            <a:endParaRPr lang="tr-TR" dirty="0"/>
          </a:p>
          <a:p>
            <a:endParaRPr lang="tr-TR" dirty="0"/>
          </a:p>
        </p:txBody>
      </p:sp>
      <p:sp>
        <p:nvSpPr>
          <p:cNvPr id="6" name="Content Placeholder 4">
            <a:extLst>
              <a:ext uri="{FF2B5EF4-FFF2-40B4-BE49-F238E27FC236}">
                <a16:creationId xmlns:a16="http://schemas.microsoft.com/office/drawing/2014/main" id="{9B4DE9FB-1197-4443-794E-0C816757D99C}"/>
              </a:ext>
            </a:extLst>
          </p:cNvPr>
          <p:cNvSpPr txBox="1">
            <a:spLocks/>
          </p:cNvSpPr>
          <p:nvPr/>
        </p:nvSpPr>
        <p:spPr>
          <a:xfrm>
            <a:off x="6145426" y="5838846"/>
            <a:ext cx="2804761"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4-Römiz Mektubu</a:t>
            </a:r>
          </a:p>
          <a:p>
            <a:pPr marL="0" indent="0">
              <a:buFont typeface="Arial" panose="020B0604020202020204" pitchFamily="34" charset="0"/>
              <a:buNone/>
            </a:pPr>
            <a:endParaRPr lang="tr-TR" dirty="0"/>
          </a:p>
          <a:p>
            <a:endParaRPr lang="tr-TR" dirty="0"/>
          </a:p>
          <a:p>
            <a:endParaRPr lang="tr-TR" dirty="0"/>
          </a:p>
        </p:txBody>
      </p:sp>
      <p:sp>
        <p:nvSpPr>
          <p:cNvPr id="7" name="Content Placeholder 4">
            <a:extLst>
              <a:ext uri="{FF2B5EF4-FFF2-40B4-BE49-F238E27FC236}">
                <a16:creationId xmlns:a16="http://schemas.microsoft.com/office/drawing/2014/main" id="{E3238BF1-26A6-7FDD-47D0-D1728C237DE0}"/>
              </a:ext>
            </a:extLst>
          </p:cNvPr>
          <p:cNvSpPr txBox="1">
            <a:spLocks/>
          </p:cNvSpPr>
          <p:nvPr/>
        </p:nvSpPr>
        <p:spPr>
          <a:xfrm>
            <a:off x="9084367" y="3143499"/>
            <a:ext cx="2425434" cy="323049"/>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3-Evrakların Bankaya Teslimi</a:t>
            </a:r>
          </a:p>
          <a:p>
            <a:pPr marL="0" indent="0">
              <a:buFont typeface="Arial" panose="020B0604020202020204" pitchFamily="34" charset="0"/>
              <a:buNone/>
            </a:pPr>
            <a:endParaRPr lang="tr-TR" dirty="0"/>
          </a:p>
          <a:p>
            <a:endParaRPr lang="tr-TR" dirty="0"/>
          </a:p>
          <a:p>
            <a:endParaRPr lang="tr-TR" dirty="0"/>
          </a:p>
        </p:txBody>
      </p:sp>
      <p:sp>
        <p:nvSpPr>
          <p:cNvPr id="8" name="Metin kutusu 7">
            <a:extLst>
              <a:ext uri="{FF2B5EF4-FFF2-40B4-BE49-F238E27FC236}">
                <a16:creationId xmlns:a16="http://schemas.microsoft.com/office/drawing/2014/main" id="{018DB2EB-2518-CE7F-C022-3DF4864D9FFF}"/>
              </a:ext>
            </a:extLst>
          </p:cNvPr>
          <p:cNvSpPr txBox="1"/>
          <p:nvPr/>
        </p:nvSpPr>
        <p:spPr>
          <a:xfrm>
            <a:off x="7275804" y="4292551"/>
            <a:ext cx="1208426" cy="914400"/>
          </a:xfrm>
          <a:prstGeom prst="rect">
            <a:avLst/>
          </a:prstGeom>
          <a:noFill/>
        </p:spPr>
        <p:txBody>
          <a:bodyPr wrap="none" lIns="0" tIns="0" rIns="0" bIns="0" rtlCol="0">
            <a:noAutofit/>
          </a:bodyPr>
          <a:lstStyle/>
          <a:p>
            <a:pPr algn="l"/>
            <a:r>
              <a:rPr lang="tr-TR" sz="1100" dirty="0" err="1"/>
              <a:t>Römiz</a:t>
            </a:r>
            <a:r>
              <a:rPr lang="tr-TR" sz="1100" dirty="0"/>
              <a:t> Mektubu</a:t>
            </a:r>
          </a:p>
          <a:p>
            <a:pPr algn="l"/>
            <a:r>
              <a:rPr lang="tr-TR" sz="1100" dirty="0"/>
              <a:t>Poliçe, Bono</a:t>
            </a:r>
          </a:p>
          <a:p>
            <a:pPr algn="l"/>
            <a:r>
              <a:rPr lang="tr-TR" sz="1100" dirty="0"/>
              <a:t>1-bir tam takım konşimento</a:t>
            </a:r>
          </a:p>
          <a:p>
            <a:pPr algn="l"/>
            <a:r>
              <a:rPr lang="tr-TR" sz="1100" dirty="0"/>
              <a:t>2-invoice</a:t>
            </a:r>
          </a:p>
          <a:p>
            <a:pPr algn="l"/>
            <a:r>
              <a:rPr lang="tr-TR" sz="1100" dirty="0"/>
              <a:t>3-çeki listesi</a:t>
            </a:r>
          </a:p>
          <a:p>
            <a:pPr algn="l"/>
            <a:r>
              <a:rPr lang="tr-TR" sz="1100" dirty="0"/>
              <a:t>4-menşe ve </a:t>
            </a:r>
            <a:r>
              <a:rPr lang="tr-TR" sz="1100" dirty="0" err="1"/>
              <a:t>dalşım</a:t>
            </a:r>
            <a:endParaRPr lang="tr-TR" sz="1100" dirty="0"/>
          </a:p>
        </p:txBody>
      </p:sp>
      <p:sp>
        <p:nvSpPr>
          <p:cNvPr id="9" name="Dikdörtgen: Köşeleri Yuvarlatılmış 8">
            <a:extLst>
              <a:ext uri="{FF2B5EF4-FFF2-40B4-BE49-F238E27FC236}">
                <a16:creationId xmlns:a16="http://schemas.microsoft.com/office/drawing/2014/main" id="{146E27E5-740D-E988-2B22-2AA0EF4DF216}"/>
              </a:ext>
            </a:extLst>
          </p:cNvPr>
          <p:cNvSpPr/>
          <p:nvPr/>
        </p:nvSpPr>
        <p:spPr>
          <a:xfrm>
            <a:off x="4835121" y="1857503"/>
            <a:ext cx="1790481" cy="1348469"/>
          </a:xfrm>
          <a:prstGeom prst="roundRect">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r>
              <a:rPr lang="tr-TR" sz="1600" dirty="0">
                <a:solidFill>
                  <a:schemeClr val="bg1"/>
                </a:solidFill>
              </a:rPr>
              <a:t>Geçici Depo</a:t>
            </a:r>
          </a:p>
          <a:p>
            <a:pPr algn="l"/>
            <a:r>
              <a:rPr lang="tr-TR" sz="1600" dirty="0">
                <a:solidFill>
                  <a:schemeClr val="bg1"/>
                </a:solidFill>
              </a:rPr>
              <a:t>Antrepo</a:t>
            </a:r>
          </a:p>
          <a:p>
            <a:pPr algn="l"/>
            <a:r>
              <a:rPr lang="tr-TR" sz="1600" dirty="0">
                <a:solidFill>
                  <a:schemeClr val="bg1"/>
                </a:solidFill>
              </a:rPr>
              <a:t>Gümrüklü saha</a:t>
            </a:r>
          </a:p>
        </p:txBody>
      </p:sp>
      <p:sp>
        <p:nvSpPr>
          <p:cNvPr id="10" name="Metin kutusu 9">
            <a:extLst>
              <a:ext uri="{FF2B5EF4-FFF2-40B4-BE49-F238E27FC236}">
                <a16:creationId xmlns:a16="http://schemas.microsoft.com/office/drawing/2014/main" id="{6A540229-ED63-4000-8816-E8210D1193C9}"/>
              </a:ext>
            </a:extLst>
          </p:cNvPr>
          <p:cNvSpPr txBox="1"/>
          <p:nvPr/>
        </p:nvSpPr>
        <p:spPr>
          <a:xfrm>
            <a:off x="5707965" y="3180407"/>
            <a:ext cx="964095" cy="391345"/>
          </a:xfrm>
          <a:prstGeom prst="rect">
            <a:avLst/>
          </a:prstGeom>
          <a:noFill/>
        </p:spPr>
        <p:txBody>
          <a:bodyPr wrap="none" lIns="0" tIns="0" rIns="0" bIns="0" rtlCol="0">
            <a:noAutofit/>
          </a:bodyPr>
          <a:lstStyle/>
          <a:p>
            <a:pPr algn="l"/>
            <a:r>
              <a:rPr lang="tr-TR" dirty="0"/>
              <a:t>Ordino</a:t>
            </a:r>
          </a:p>
        </p:txBody>
      </p:sp>
      <p:sp>
        <p:nvSpPr>
          <p:cNvPr id="11" name="Metin kutusu 10">
            <a:extLst>
              <a:ext uri="{FF2B5EF4-FFF2-40B4-BE49-F238E27FC236}">
                <a16:creationId xmlns:a16="http://schemas.microsoft.com/office/drawing/2014/main" id="{DF51FE28-E1D3-41FC-345E-78349B9723BE}"/>
              </a:ext>
            </a:extLst>
          </p:cNvPr>
          <p:cNvSpPr txBox="1"/>
          <p:nvPr/>
        </p:nvSpPr>
        <p:spPr>
          <a:xfrm>
            <a:off x="1547264" y="4268988"/>
            <a:ext cx="914400" cy="914400"/>
          </a:xfrm>
          <a:prstGeom prst="rect">
            <a:avLst/>
          </a:prstGeom>
          <a:noFill/>
        </p:spPr>
        <p:txBody>
          <a:bodyPr wrap="none" lIns="0" tIns="0" rIns="0" bIns="0" rtlCol="0">
            <a:noAutofit/>
          </a:bodyPr>
          <a:lstStyle/>
          <a:p>
            <a:pPr algn="l"/>
            <a:r>
              <a:rPr lang="tr-TR" sz="1050" dirty="0" err="1"/>
              <a:t>Kkdf</a:t>
            </a:r>
            <a:r>
              <a:rPr lang="tr-TR" sz="1050" dirty="0"/>
              <a:t> - YOK</a:t>
            </a:r>
          </a:p>
          <a:p>
            <a:pPr algn="l"/>
            <a:r>
              <a:rPr lang="tr-TR" sz="1050" dirty="0"/>
              <a:t>Peşin ödeme</a:t>
            </a:r>
          </a:p>
          <a:p>
            <a:pPr algn="l"/>
            <a:r>
              <a:rPr lang="tr-TR" sz="1050" dirty="0"/>
              <a:t>Vesaik Mukabili</a:t>
            </a:r>
          </a:p>
          <a:p>
            <a:pPr algn="l"/>
            <a:r>
              <a:rPr lang="tr-TR" sz="1050" dirty="0"/>
              <a:t>Peşin Akreditif</a:t>
            </a:r>
          </a:p>
          <a:p>
            <a:pPr algn="l"/>
            <a:endParaRPr lang="tr-TR" sz="1050" dirty="0"/>
          </a:p>
          <a:p>
            <a:pPr algn="l"/>
            <a:endParaRPr lang="tr-TR" sz="1050" dirty="0"/>
          </a:p>
        </p:txBody>
      </p:sp>
      <p:sp>
        <p:nvSpPr>
          <p:cNvPr id="12" name="Metin kutusu 11">
            <a:extLst>
              <a:ext uri="{FF2B5EF4-FFF2-40B4-BE49-F238E27FC236}">
                <a16:creationId xmlns:a16="http://schemas.microsoft.com/office/drawing/2014/main" id="{C401233E-466C-4E3E-8213-8BF7B09DA815}"/>
              </a:ext>
            </a:extLst>
          </p:cNvPr>
          <p:cNvSpPr txBox="1"/>
          <p:nvPr/>
        </p:nvSpPr>
        <p:spPr>
          <a:xfrm>
            <a:off x="1568731" y="3256163"/>
            <a:ext cx="914400" cy="914400"/>
          </a:xfrm>
          <a:prstGeom prst="rect">
            <a:avLst/>
          </a:prstGeom>
          <a:noFill/>
        </p:spPr>
        <p:txBody>
          <a:bodyPr wrap="none" lIns="0" tIns="0" rIns="0" bIns="0" rtlCol="0">
            <a:noAutofit/>
          </a:bodyPr>
          <a:lstStyle/>
          <a:p>
            <a:pPr algn="l"/>
            <a:r>
              <a:rPr lang="tr-TR" sz="1050" dirty="0" err="1"/>
              <a:t>Kkdf</a:t>
            </a:r>
            <a:r>
              <a:rPr lang="tr-TR" sz="1050" dirty="0"/>
              <a:t> - VAR</a:t>
            </a:r>
          </a:p>
          <a:p>
            <a:pPr algn="l"/>
            <a:r>
              <a:rPr lang="tr-TR" sz="1050" dirty="0"/>
              <a:t>Mal mukabili</a:t>
            </a:r>
          </a:p>
          <a:p>
            <a:pPr algn="l"/>
            <a:r>
              <a:rPr lang="tr-TR" sz="1050" dirty="0"/>
              <a:t>Kabul kredili</a:t>
            </a:r>
          </a:p>
          <a:p>
            <a:pPr algn="l"/>
            <a:r>
              <a:rPr lang="tr-TR" sz="1050" dirty="0"/>
              <a:t>Vadeli akreditif</a:t>
            </a:r>
          </a:p>
          <a:p>
            <a:pPr algn="l"/>
            <a:endParaRPr lang="tr-TR" sz="1050" dirty="0"/>
          </a:p>
          <a:p>
            <a:pPr algn="l"/>
            <a:endParaRPr lang="tr-TR" sz="1050" dirty="0"/>
          </a:p>
        </p:txBody>
      </p:sp>
      <p:sp>
        <p:nvSpPr>
          <p:cNvPr id="13" name="Oval 12">
            <a:extLst>
              <a:ext uri="{FF2B5EF4-FFF2-40B4-BE49-F238E27FC236}">
                <a16:creationId xmlns:a16="http://schemas.microsoft.com/office/drawing/2014/main" id="{1720DABD-8F24-CEBB-A6D0-4A7A58EC9776}"/>
              </a:ext>
            </a:extLst>
          </p:cNvPr>
          <p:cNvSpPr/>
          <p:nvPr/>
        </p:nvSpPr>
        <p:spPr>
          <a:xfrm>
            <a:off x="8830917" y="1998254"/>
            <a:ext cx="1018147" cy="917616"/>
          </a:xfrm>
          <a:prstGeom prst="ellipse">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r>
              <a:rPr lang="tr-TR" sz="1100" dirty="0">
                <a:solidFill>
                  <a:schemeClr val="bg1"/>
                </a:solidFill>
              </a:rPr>
              <a:t>Gözetim</a:t>
            </a:r>
          </a:p>
        </p:txBody>
      </p:sp>
      <p:sp>
        <p:nvSpPr>
          <p:cNvPr id="14" name="Oval 13">
            <a:extLst>
              <a:ext uri="{FF2B5EF4-FFF2-40B4-BE49-F238E27FC236}">
                <a16:creationId xmlns:a16="http://schemas.microsoft.com/office/drawing/2014/main" id="{5040CE60-CB39-43B3-5527-F924A64E98D3}"/>
              </a:ext>
            </a:extLst>
          </p:cNvPr>
          <p:cNvSpPr/>
          <p:nvPr/>
        </p:nvSpPr>
        <p:spPr>
          <a:xfrm>
            <a:off x="5077853" y="3603906"/>
            <a:ext cx="1018147" cy="917616"/>
          </a:xfrm>
          <a:prstGeom prst="ellipse">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r>
              <a:rPr lang="tr-TR" sz="1100" dirty="0">
                <a:solidFill>
                  <a:schemeClr val="bg1"/>
                </a:solidFill>
              </a:rPr>
              <a:t>Küşat</a:t>
            </a:r>
          </a:p>
        </p:txBody>
      </p:sp>
      <p:sp>
        <p:nvSpPr>
          <p:cNvPr id="15" name="Oval 14">
            <a:extLst>
              <a:ext uri="{FF2B5EF4-FFF2-40B4-BE49-F238E27FC236}">
                <a16:creationId xmlns:a16="http://schemas.microsoft.com/office/drawing/2014/main" id="{8DFBB239-8D54-8A1E-0990-901F7545A354}"/>
              </a:ext>
            </a:extLst>
          </p:cNvPr>
          <p:cNvSpPr/>
          <p:nvPr/>
        </p:nvSpPr>
        <p:spPr>
          <a:xfrm>
            <a:off x="1938637" y="5325898"/>
            <a:ext cx="1018147" cy="917616"/>
          </a:xfrm>
          <a:prstGeom prst="ellipse">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r>
              <a:rPr lang="tr-TR" sz="1100" dirty="0">
                <a:solidFill>
                  <a:schemeClr val="bg1"/>
                </a:solidFill>
              </a:rPr>
              <a:t>Aval</a:t>
            </a:r>
          </a:p>
        </p:txBody>
      </p:sp>
    </p:spTree>
    <p:extLst>
      <p:ext uri="{BB962C8B-B14F-4D97-AF65-F5344CB8AC3E}">
        <p14:creationId xmlns:p14="http://schemas.microsoft.com/office/powerpoint/2010/main" val="105181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11111E-6 2.589E-7 L -0.17986 -0.00139 " pathEditMode="relative" rAng="0" ptsTypes="AA">
                                      <p:cBhvr>
                                        <p:cTn id="6" dur="2000" fill="hold"/>
                                        <p:tgtEl>
                                          <p:spTgt spid="10268"/>
                                        </p:tgtEl>
                                        <p:attrNameLst>
                                          <p:attrName>ppt_x</p:attrName>
                                          <p:attrName>ppt_y</p:attrName>
                                        </p:attrNameLst>
                                      </p:cBhvr>
                                      <p:rCtr x="-8993" y="-69"/>
                                    </p:animMotion>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10263"/>
                                        </p:tgtEl>
                                        <p:attrNameLst>
                                          <p:attrName>style.visibility</p:attrName>
                                        </p:attrNameLst>
                                      </p:cBhvr>
                                      <p:to>
                                        <p:strVal val="visible"/>
                                      </p:to>
                                    </p:set>
                                    <p:animEffect transition="in" filter="dissolve">
                                      <p:cBhvr>
                                        <p:cTn id="11" dur="500"/>
                                        <p:tgtEl>
                                          <p:spTgt spid="1026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0.01788 0.03144 L 0.01562 0.44244 " pathEditMode="relative" rAng="0" ptsTypes="AA">
                                      <p:cBhvr>
                                        <p:cTn id="15" dur="2000" fill="hold"/>
                                        <p:tgtEl>
                                          <p:spTgt spid="10263"/>
                                        </p:tgtEl>
                                        <p:attrNameLst>
                                          <p:attrName>ppt_x</p:attrName>
                                          <p:attrName>ppt_y</p:attrName>
                                        </p:attrNameLst>
                                      </p:cBhvr>
                                      <p:rCtr x="-122" y="20550"/>
                                    </p:animMotion>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10263"/>
                                        </p:tgtEl>
                                      </p:cBhvr>
                                    </p:animEffect>
                                    <p:set>
                                      <p:cBhvr>
                                        <p:cTn id="20" dur="1" fill="hold">
                                          <p:stCondLst>
                                            <p:cond delay="1999"/>
                                          </p:stCondLst>
                                        </p:cTn>
                                        <p:tgtEl>
                                          <p:spTgt spid="1026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0264"/>
                                        </p:tgtEl>
                                        <p:attrNameLst>
                                          <p:attrName>style.visibility</p:attrName>
                                        </p:attrNameLst>
                                      </p:cBhvr>
                                      <p:to>
                                        <p:strVal val="visible"/>
                                      </p:to>
                                    </p:set>
                                    <p:animEffect transition="in" filter="dissolve">
                                      <p:cBhvr>
                                        <p:cTn id="25" dur="500"/>
                                        <p:tgtEl>
                                          <p:spTgt spid="10264"/>
                                        </p:tgtEl>
                                      </p:cBhvr>
                                    </p:animEffect>
                                  </p:childTnLst>
                                </p:cTn>
                              </p:par>
                            </p:childTnLst>
                          </p:cTn>
                        </p:par>
                      </p:childTnLst>
                    </p:cTn>
                  </p:par>
                  <p:par>
                    <p:cTn id="26" fill="hold">
                      <p:stCondLst>
                        <p:cond delay="indefinite"/>
                      </p:stCondLst>
                      <p:childTnLst>
                        <p:par>
                          <p:cTn id="27" fill="hold">
                            <p:stCondLst>
                              <p:cond delay="0"/>
                            </p:stCondLst>
                            <p:childTnLst>
                              <p:par>
                                <p:cTn id="28" presetID="35" presetClass="path" presetSubtype="0" accel="50000" decel="50000" fill="hold" nodeType="clickEffect">
                                  <p:stCondLst>
                                    <p:cond delay="0"/>
                                  </p:stCondLst>
                                  <p:childTnLst>
                                    <p:animMotion origin="layout" path="M -0.01927 0.02681 L -0.39948 0.01826 " pathEditMode="relative" rAng="0" ptsTypes="AA">
                                      <p:cBhvr>
                                        <p:cTn id="29" dur="2000" fill="hold"/>
                                        <p:tgtEl>
                                          <p:spTgt spid="10264"/>
                                        </p:tgtEl>
                                        <p:attrNameLst>
                                          <p:attrName>ppt_x</p:attrName>
                                          <p:attrName>ppt_y</p:attrName>
                                        </p:attrNameLst>
                                      </p:cBhvr>
                                      <p:rCtr x="-19010" y="-439"/>
                                    </p:animMotion>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2000"/>
                                        <p:tgtEl>
                                          <p:spTgt spid="10264"/>
                                        </p:tgtEl>
                                      </p:cBhvr>
                                    </p:animEffect>
                                    <p:set>
                                      <p:cBhvr>
                                        <p:cTn id="34" dur="1" fill="hold">
                                          <p:stCondLst>
                                            <p:cond delay="1999"/>
                                          </p:stCondLst>
                                        </p:cTn>
                                        <p:tgtEl>
                                          <p:spTgt spid="1026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0262"/>
                                        </p:tgtEl>
                                        <p:attrNameLst>
                                          <p:attrName>style.visibility</p:attrName>
                                        </p:attrNameLst>
                                      </p:cBhvr>
                                      <p:to>
                                        <p:strVal val="visible"/>
                                      </p:to>
                                    </p:set>
                                    <p:animEffect transition="in" filter="dissolve">
                                      <p:cBhvr>
                                        <p:cTn id="39" dur="500"/>
                                        <p:tgtEl>
                                          <p:spTgt spid="10262"/>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0.0 0.0  L 0.0 0.33287  E" pathEditMode="relative" ptsTypes="">
                                      <p:cBhvr>
                                        <p:cTn id="43" dur="2000" fill="hold"/>
                                        <p:tgtEl>
                                          <p:spTgt spid="10262"/>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2000"/>
                                        <p:tgtEl>
                                          <p:spTgt spid="10262"/>
                                        </p:tgtEl>
                                      </p:cBhvr>
                                    </p:animEffect>
                                    <p:set>
                                      <p:cBhvr>
                                        <p:cTn id="48" dur="1" fill="hold">
                                          <p:stCondLst>
                                            <p:cond delay="1999"/>
                                          </p:stCondLst>
                                        </p:cTn>
                                        <p:tgtEl>
                                          <p:spTgt spid="1026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10265"/>
                                        </p:tgtEl>
                                        <p:attrNameLst>
                                          <p:attrName>style.visibility</p:attrName>
                                        </p:attrNameLst>
                                      </p:cBhvr>
                                      <p:to>
                                        <p:strVal val="visible"/>
                                      </p:to>
                                    </p:set>
                                    <p:animEffect transition="in" filter="dissolve">
                                      <p:cBhvr>
                                        <p:cTn id="53" dur="500"/>
                                        <p:tgtEl>
                                          <p:spTgt spid="10265"/>
                                        </p:tgtEl>
                                      </p:cBhvr>
                                    </p:animEffect>
                                  </p:childTnLst>
                                </p:cTn>
                              </p:par>
                            </p:childTnLst>
                          </p:cTn>
                        </p:par>
                      </p:childTnLst>
                    </p:cTn>
                  </p:par>
                  <p:par>
                    <p:cTn id="54" fill="hold">
                      <p:stCondLst>
                        <p:cond delay="indefinite"/>
                      </p:stCondLst>
                      <p:childTnLst>
                        <p:par>
                          <p:cTn id="55" fill="hold">
                            <p:stCondLst>
                              <p:cond delay="0"/>
                            </p:stCondLst>
                            <p:childTnLst>
                              <p:par>
                                <p:cTn id="56" presetID="64" presetClass="path" presetSubtype="0" accel="50000" decel="50000" fill="hold" nodeType="clickEffect">
                                  <p:stCondLst>
                                    <p:cond delay="0"/>
                                  </p:stCondLst>
                                  <p:childTnLst>
                                    <p:animMotion origin="layout" path="M 4.44444E-6 -3.53213E-6 L -0.00226 -0.42464 " pathEditMode="relative" rAng="0" ptsTypes="AA">
                                      <p:cBhvr>
                                        <p:cTn id="57" dur="2000" fill="hold"/>
                                        <p:tgtEl>
                                          <p:spTgt spid="10265"/>
                                        </p:tgtEl>
                                        <p:attrNameLst>
                                          <p:attrName>ppt_x</p:attrName>
                                          <p:attrName>ppt_y</p:attrName>
                                        </p:attrNameLst>
                                      </p:cBhvr>
                                      <p:rCtr x="-122" y="-21244"/>
                                    </p:animMotion>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10267"/>
                                        </p:tgtEl>
                                        <p:attrNameLst>
                                          <p:attrName>style.visibility</p:attrName>
                                        </p:attrNameLst>
                                      </p:cBhvr>
                                      <p:to>
                                        <p:strVal val="visible"/>
                                      </p:to>
                                    </p:set>
                                    <p:animEffect transition="in" filter="dissolve">
                                      <p:cBhvr>
                                        <p:cTn id="62" dur="500"/>
                                        <p:tgtEl>
                                          <p:spTgt spid="10267"/>
                                        </p:tgtEl>
                                      </p:cBhvr>
                                    </p:animEffect>
                                  </p:childTnLst>
                                </p:cTn>
                              </p:par>
                            </p:childTnLst>
                          </p:cTn>
                        </p:par>
                      </p:childTnLst>
                    </p:cTn>
                  </p:par>
                  <p:par>
                    <p:cTn id="63" fill="hold">
                      <p:stCondLst>
                        <p:cond delay="indefinite"/>
                      </p:stCondLst>
                      <p:childTnLst>
                        <p:par>
                          <p:cTn id="64" fill="hold">
                            <p:stCondLst>
                              <p:cond delay="0"/>
                            </p:stCondLst>
                            <p:childTnLst>
                              <p:par>
                                <p:cTn id="65" presetID="63" presetClass="path" presetSubtype="0" accel="50000" decel="50000" fill="hold" nodeType="clickEffect">
                                  <p:stCondLst>
                                    <p:cond delay="0"/>
                                  </p:stCondLst>
                                  <p:childTnLst>
                                    <p:animMotion origin="layout" path="M 3.33333E-6 -2.68608E-6 L 0.42882 0.00463 " pathEditMode="relative" rAng="0" ptsTypes="AA">
                                      <p:cBhvr>
                                        <p:cTn id="66" dur="2000" fill="hold"/>
                                        <p:tgtEl>
                                          <p:spTgt spid="10267"/>
                                        </p:tgtEl>
                                        <p:attrNameLst>
                                          <p:attrName>ppt_x</p:attrName>
                                          <p:attrName>ppt_y</p:attrName>
                                        </p:attrNameLst>
                                      </p:cBhvr>
                                      <p:rCtr x="21441" y="231"/>
                                    </p:animMotion>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2000"/>
                                        <p:tgtEl>
                                          <p:spTgt spid="10267"/>
                                        </p:tgtEl>
                                      </p:cBhvr>
                                    </p:animEffect>
                                    <p:set>
                                      <p:cBhvr>
                                        <p:cTn id="71" dur="1" fill="hold">
                                          <p:stCondLst>
                                            <p:cond delay="1999"/>
                                          </p:stCondLst>
                                        </p:cTn>
                                        <p:tgtEl>
                                          <p:spTgt spid="10267"/>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10266"/>
                                        </p:tgtEl>
                                        <p:attrNameLst>
                                          <p:attrName>style.visibility</p:attrName>
                                        </p:attrNameLst>
                                      </p:cBhvr>
                                      <p:to>
                                        <p:strVal val="visible"/>
                                      </p:to>
                                    </p:set>
                                    <p:animEffect transition="in" filter="dissolve">
                                      <p:cBhvr>
                                        <p:cTn id="76" dur="500"/>
                                        <p:tgtEl>
                                          <p:spTgt spid="10266"/>
                                        </p:tgtEl>
                                      </p:cBhvr>
                                    </p:animEffect>
                                  </p:childTnLst>
                                </p:cTn>
                              </p:par>
                            </p:childTnLst>
                          </p:cTn>
                        </p:par>
                      </p:childTnLst>
                    </p:cTn>
                  </p:par>
                  <p:par>
                    <p:cTn id="77" fill="hold">
                      <p:stCondLst>
                        <p:cond delay="indefinite"/>
                      </p:stCondLst>
                      <p:childTnLst>
                        <p:par>
                          <p:cTn id="78" fill="hold">
                            <p:stCondLst>
                              <p:cond delay="0"/>
                            </p:stCondLst>
                            <p:childTnLst>
                              <p:par>
                                <p:cTn id="79" presetID="64" presetClass="path" presetSubtype="0" accel="50000" decel="50000" fill="hold" nodeType="clickEffect">
                                  <p:stCondLst>
                                    <p:cond delay="0"/>
                                  </p:stCondLst>
                                  <p:childTnLst>
                                    <p:animMotion origin="layout" path="M 8.33333E-7 1.96486E-6 L 0.00347 -0.39367 " pathEditMode="relative" rAng="0" ptsTypes="AA">
                                      <p:cBhvr>
                                        <p:cTn id="80" dur="2000" fill="hold"/>
                                        <p:tgtEl>
                                          <p:spTgt spid="10266"/>
                                        </p:tgtEl>
                                        <p:attrNameLst>
                                          <p:attrName>ppt_x</p:attrName>
                                          <p:attrName>ppt_y</p:attrName>
                                        </p:attrNameLst>
                                      </p:cBhvr>
                                      <p:rCtr x="174" y="-19695"/>
                                    </p:animMotion>
                                  </p:childTnLst>
                                </p:cTn>
                              </p:par>
                            </p:childTnLst>
                          </p:cTn>
                        </p:par>
                      </p:childTnLst>
                    </p:cTn>
                  </p:par>
                  <p:par>
                    <p:cTn id="81" fill="hold">
                      <p:stCondLst>
                        <p:cond delay="indefinite"/>
                      </p:stCondLst>
                      <p:childTnLst>
                        <p:par>
                          <p:cTn id="82" fill="hold">
                            <p:stCondLst>
                              <p:cond delay="0"/>
                            </p:stCondLst>
                            <p:childTnLst>
                              <p:par>
                                <p:cTn id="83" presetID="29" presetClass="exit" presetSubtype="0" fill="hold" nodeType="clickEffect">
                                  <p:stCondLst>
                                    <p:cond delay="0"/>
                                  </p:stCondLst>
                                  <p:childTnLst>
                                    <p:anim calcmode="lin" valueType="num">
                                      <p:cBhvr>
                                        <p:cTn id="84" dur="1000"/>
                                        <p:tgtEl>
                                          <p:spTgt spid="10268"/>
                                        </p:tgtEl>
                                        <p:attrNameLst>
                                          <p:attrName>ppt_x</p:attrName>
                                        </p:attrNameLst>
                                      </p:cBhvr>
                                      <p:tavLst>
                                        <p:tav tm="0">
                                          <p:val>
                                            <p:strVal val="ppt_x"/>
                                          </p:val>
                                        </p:tav>
                                        <p:tav tm="100000">
                                          <p:val>
                                            <p:strVal val="ppt_x-.2"/>
                                          </p:val>
                                        </p:tav>
                                      </p:tavLst>
                                    </p:anim>
                                    <p:anim calcmode="lin" valueType="num">
                                      <p:cBhvr>
                                        <p:cTn id="85" dur="1000"/>
                                        <p:tgtEl>
                                          <p:spTgt spid="10268"/>
                                        </p:tgtEl>
                                        <p:attrNameLst>
                                          <p:attrName>ppt_y</p:attrName>
                                        </p:attrNameLst>
                                      </p:cBhvr>
                                      <p:tavLst>
                                        <p:tav tm="0">
                                          <p:val>
                                            <p:strVal val="ppt_y"/>
                                          </p:val>
                                        </p:tav>
                                        <p:tav tm="100000">
                                          <p:val>
                                            <p:strVal val="ppt_y"/>
                                          </p:val>
                                        </p:tav>
                                      </p:tavLst>
                                    </p:anim>
                                    <p:animEffect transition="out" filter="fade">
                                      <p:cBhvr>
                                        <p:cTn id="86" dur="1000"/>
                                        <p:tgtEl>
                                          <p:spTgt spid="10268"/>
                                        </p:tgtEl>
                                      </p:cBhvr>
                                    </p:animEffect>
                                    <p:set>
                                      <p:cBhvr>
                                        <p:cTn id="87" dur="1" fill="hold">
                                          <p:stCondLst>
                                            <p:cond delay="999"/>
                                          </p:stCondLst>
                                        </p:cTn>
                                        <p:tgtEl>
                                          <p:spTgt spid="10268"/>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3" presetClass="exit" presetSubtype="10" fill="hold" nodeType="clickEffect">
                                  <p:stCondLst>
                                    <p:cond delay="0"/>
                                  </p:stCondLst>
                                  <p:childTnLst>
                                    <p:animEffect transition="out" filter="blinds(horizontal)">
                                      <p:cBhvr>
                                        <p:cTn id="91" dur="500"/>
                                        <p:tgtEl>
                                          <p:spTgt spid="10265"/>
                                        </p:tgtEl>
                                      </p:cBhvr>
                                    </p:animEffect>
                                    <p:set>
                                      <p:cBhvr>
                                        <p:cTn id="92" dur="1" fill="hold">
                                          <p:stCondLst>
                                            <p:cond delay="499"/>
                                          </p:stCondLst>
                                        </p:cTn>
                                        <p:tgtEl>
                                          <p:spTgt spid="10265"/>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3" presetClass="exit" presetSubtype="10" fill="hold" nodeType="clickEffect">
                                  <p:stCondLst>
                                    <p:cond delay="0"/>
                                  </p:stCondLst>
                                  <p:childTnLst>
                                    <p:animEffect transition="out" filter="blinds(horizontal)">
                                      <p:cBhvr>
                                        <p:cTn id="96" dur="500"/>
                                        <p:tgtEl>
                                          <p:spTgt spid="10266"/>
                                        </p:tgtEl>
                                      </p:cBhvr>
                                    </p:animEffect>
                                    <p:set>
                                      <p:cBhvr>
                                        <p:cTn id="97" dur="1" fill="hold">
                                          <p:stCondLst>
                                            <p:cond delay="499"/>
                                          </p:stCondLst>
                                        </p:cTn>
                                        <p:tgtEl>
                                          <p:spTgt spid="102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7281929-E2BE-3F13-D80B-CA94017C7214}"/>
              </a:ext>
            </a:extLst>
          </p:cNvPr>
          <p:cNvSpPr>
            <a:spLocks noChangeArrowheads="1"/>
          </p:cNvSpPr>
          <p:nvPr/>
        </p:nvSpPr>
        <p:spPr bwMode="auto">
          <a:xfrm>
            <a:off x="1847850" y="692150"/>
            <a:ext cx="1828800" cy="914400"/>
          </a:xfrm>
          <a:prstGeom prst="rect">
            <a:avLst/>
          </a:prstGeom>
          <a:solidFill>
            <a:schemeClr va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hlink"/>
            </a:extrusionClr>
            <a:contourClr>
              <a:schemeClr va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ALICI</a:t>
            </a:r>
            <a:endParaRPr lang="en-US" altLang="tr-TR" sz="2400">
              <a:solidFill>
                <a:srgbClr val="FFFF99"/>
              </a:solidFill>
              <a:latin typeface="Times New Roman" panose="02020603050405020304" pitchFamily="18" charset="0"/>
            </a:endParaRPr>
          </a:p>
        </p:txBody>
      </p:sp>
      <p:sp>
        <p:nvSpPr>
          <p:cNvPr id="8195" name="Rectangle 3">
            <a:extLst>
              <a:ext uri="{FF2B5EF4-FFF2-40B4-BE49-F238E27FC236}">
                <a16:creationId xmlns:a16="http://schemas.microsoft.com/office/drawing/2014/main" id="{2D848594-CC01-AC43-52C4-6A9F92F0E1F7}"/>
              </a:ext>
            </a:extLst>
          </p:cNvPr>
          <p:cNvSpPr>
            <a:spLocks noChangeArrowheads="1"/>
          </p:cNvSpPr>
          <p:nvPr/>
        </p:nvSpPr>
        <p:spPr bwMode="auto">
          <a:xfrm>
            <a:off x="8543925" y="765175"/>
            <a:ext cx="1828800" cy="914400"/>
          </a:xfrm>
          <a:prstGeom prst="rect">
            <a:avLst/>
          </a:prstGeom>
          <a:solidFill>
            <a:srgbClr val="FFCC00"/>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CC00"/>
            </a:extrusionClr>
            <a:contourClr>
              <a:srgbClr val="FFCC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SATICI</a:t>
            </a:r>
            <a:endParaRPr lang="en-US" altLang="tr-TR" sz="2400">
              <a:solidFill>
                <a:srgbClr val="FFFF99"/>
              </a:solidFill>
              <a:latin typeface="Times New Roman" panose="02020603050405020304" pitchFamily="18" charset="0"/>
            </a:endParaRPr>
          </a:p>
        </p:txBody>
      </p:sp>
      <p:sp>
        <p:nvSpPr>
          <p:cNvPr id="8196" name="Rectangle 4">
            <a:extLst>
              <a:ext uri="{FF2B5EF4-FFF2-40B4-BE49-F238E27FC236}">
                <a16:creationId xmlns:a16="http://schemas.microsoft.com/office/drawing/2014/main" id="{27BCC173-00BD-5728-3F4F-FF829CD78DA4}"/>
              </a:ext>
            </a:extLst>
          </p:cNvPr>
          <p:cNvSpPr>
            <a:spLocks noChangeArrowheads="1"/>
          </p:cNvSpPr>
          <p:nvPr/>
        </p:nvSpPr>
        <p:spPr bwMode="auto">
          <a:xfrm>
            <a:off x="1774825" y="5445125"/>
            <a:ext cx="1905000" cy="838200"/>
          </a:xfrm>
          <a:prstGeom prst="rect">
            <a:avLst/>
          </a:prstGeom>
          <a:solidFill>
            <a:schemeClr val="fo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folHlink"/>
            </a:extrusionClr>
            <a:contourClr>
              <a:schemeClr val="fo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AMİR </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8197" name="Rectangle 5">
            <a:extLst>
              <a:ext uri="{FF2B5EF4-FFF2-40B4-BE49-F238E27FC236}">
                <a16:creationId xmlns:a16="http://schemas.microsoft.com/office/drawing/2014/main" id="{A90168D1-83E9-583A-FD04-AA63DE4358AB}"/>
              </a:ext>
            </a:extLst>
          </p:cNvPr>
          <p:cNvSpPr>
            <a:spLocks noChangeArrowheads="1"/>
          </p:cNvSpPr>
          <p:nvPr/>
        </p:nvSpPr>
        <p:spPr bwMode="auto">
          <a:xfrm>
            <a:off x="8472488" y="5445125"/>
            <a:ext cx="1905000" cy="8382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SATICININ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8198" name="Text Box 6">
            <a:extLst>
              <a:ext uri="{FF2B5EF4-FFF2-40B4-BE49-F238E27FC236}">
                <a16:creationId xmlns:a16="http://schemas.microsoft.com/office/drawing/2014/main" id="{1E7626B6-B23A-FC52-04E9-0E474C7D9FA9}"/>
              </a:ext>
            </a:extLst>
          </p:cNvPr>
          <p:cNvSpPr txBox="1">
            <a:spLocks noChangeArrowheads="1"/>
          </p:cNvSpPr>
          <p:nvPr/>
        </p:nvSpPr>
        <p:spPr bwMode="auto">
          <a:xfrm>
            <a:off x="5105400" y="685800"/>
            <a:ext cx="185018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i="1" dirty="0">
                <a:latin typeface="Arial" panose="020B0604020202020204" pitchFamily="34" charset="0"/>
              </a:rPr>
              <a:t>Satış Sözleşmesi</a:t>
            </a:r>
          </a:p>
          <a:p>
            <a:pPr eaLnBrk="1" hangingPunct="1">
              <a:spcBef>
                <a:spcPct val="0"/>
              </a:spcBef>
              <a:buClrTx/>
              <a:buSzTx/>
              <a:buFontTx/>
              <a:buNone/>
            </a:pPr>
            <a:r>
              <a:rPr lang="tr-TR" altLang="tr-TR" sz="1600" dirty="0">
                <a:latin typeface="Arial" panose="020B0604020202020204" pitchFamily="34" charset="0"/>
              </a:rPr>
              <a:t>      </a:t>
            </a:r>
            <a:r>
              <a:rPr lang="tr-TR" altLang="tr-TR" sz="1600" b="1" i="1" dirty="0">
                <a:latin typeface="Arial" panose="020B0604020202020204" pitchFamily="34" charset="0"/>
              </a:rPr>
              <a:t>proforma</a:t>
            </a:r>
            <a:endParaRPr lang="en-US" altLang="tr-TR" sz="1600" b="1" i="1" dirty="0">
              <a:latin typeface="Arial" panose="020B0604020202020204" pitchFamily="34" charset="0"/>
            </a:endParaRPr>
          </a:p>
        </p:txBody>
      </p:sp>
      <p:sp>
        <p:nvSpPr>
          <p:cNvPr id="8199" name="Line 8">
            <a:extLst>
              <a:ext uri="{FF2B5EF4-FFF2-40B4-BE49-F238E27FC236}">
                <a16:creationId xmlns:a16="http://schemas.microsoft.com/office/drawing/2014/main" id="{528D8A06-4EFC-66E6-1280-26E6881899BA}"/>
              </a:ext>
            </a:extLst>
          </p:cNvPr>
          <p:cNvSpPr>
            <a:spLocks noChangeShapeType="1"/>
          </p:cNvSpPr>
          <p:nvPr/>
        </p:nvSpPr>
        <p:spPr bwMode="auto">
          <a:xfrm>
            <a:off x="3792539" y="981075"/>
            <a:ext cx="43910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8200" name="Line 9">
            <a:extLst>
              <a:ext uri="{FF2B5EF4-FFF2-40B4-BE49-F238E27FC236}">
                <a16:creationId xmlns:a16="http://schemas.microsoft.com/office/drawing/2014/main" id="{9A9B5C8B-9CD3-81D1-7B94-5E5635D0BF7D}"/>
              </a:ext>
            </a:extLst>
          </p:cNvPr>
          <p:cNvSpPr>
            <a:spLocks noChangeShapeType="1"/>
          </p:cNvSpPr>
          <p:nvPr/>
        </p:nvSpPr>
        <p:spPr bwMode="auto">
          <a:xfrm flipH="1">
            <a:off x="1919288" y="1916113"/>
            <a:ext cx="0" cy="33845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8201" name="Line 10">
            <a:extLst>
              <a:ext uri="{FF2B5EF4-FFF2-40B4-BE49-F238E27FC236}">
                <a16:creationId xmlns:a16="http://schemas.microsoft.com/office/drawing/2014/main" id="{4A97FA21-2BFA-4840-E590-0A68FF70CC9B}"/>
              </a:ext>
            </a:extLst>
          </p:cNvPr>
          <p:cNvSpPr>
            <a:spLocks noChangeShapeType="1"/>
          </p:cNvSpPr>
          <p:nvPr/>
        </p:nvSpPr>
        <p:spPr bwMode="auto">
          <a:xfrm>
            <a:off x="3792539" y="6381750"/>
            <a:ext cx="4391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8202" name="Line 11">
            <a:extLst>
              <a:ext uri="{FF2B5EF4-FFF2-40B4-BE49-F238E27FC236}">
                <a16:creationId xmlns:a16="http://schemas.microsoft.com/office/drawing/2014/main" id="{DB328B8A-8D87-9A9C-6AE4-82CCBC8602CC}"/>
              </a:ext>
            </a:extLst>
          </p:cNvPr>
          <p:cNvSpPr>
            <a:spLocks noChangeShapeType="1"/>
          </p:cNvSpPr>
          <p:nvPr/>
        </p:nvSpPr>
        <p:spPr bwMode="auto">
          <a:xfrm flipH="1" flipV="1">
            <a:off x="10128250" y="1989138"/>
            <a:ext cx="0" cy="3230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8203" name="Text Box 16">
            <a:extLst>
              <a:ext uri="{FF2B5EF4-FFF2-40B4-BE49-F238E27FC236}">
                <a16:creationId xmlns:a16="http://schemas.microsoft.com/office/drawing/2014/main" id="{34F98DA6-39E7-A688-38EC-8EACF8B77B3C}"/>
              </a:ext>
            </a:extLst>
          </p:cNvPr>
          <p:cNvSpPr txBox="1">
            <a:spLocks noChangeArrowheads="1"/>
          </p:cNvSpPr>
          <p:nvPr/>
        </p:nvSpPr>
        <p:spPr bwMode="auto">
          <a:xfrm>
            <a:off x="6842125" y="49847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solidFill>
                  <a:srgbClr val="FFFF99"/>
                </a:solidFill>
                <a:latin typeface="Times New Roman" panose="02020603050405020304" pitchFamily="18" charset="0"/>
              </a:rPr>
              <a:t>1</a:t>
            </a:r>
            <a:endParaRPr lang="en-US" altLang="tr-TR" sz="2400" dirty="0">
              <a:solidFill>
                <a:srgbClr val="FFFF99"/>
              </a:solidFill>
              <a:latin typeface="Times New Roman" panose="02020603050405020304" pitchFamily="18" charset="0"/>
            </a:endParaRPr>
          </a:p>
        </p:txBody>
      </p:sp>
      <p:sp>
        <p:nvSpPr>
          <p:cNvPr id="8204" name="Text Box 21">
            <a:extLst>
              <a:ext uri="{FF2B5EF4-FFF2-40B4-BE49-F238E27FC236}">
                <a16:creationId xmlns:a16="http://schemas.microsoft.com/office/drawing/2014/main" id="{F6BB7BDF-6D39-A997-051F-07C36E15EBB1}"/>
              </a:ext>
            </a:extLst>
          </p:cNvPr>
          <p:cNvSpPr txBox="1">
            <a:spLocks noChangeArrowheads="1"/>
          </p:cNvSpPr>
          <p:nvPr/>
        </p:nvSpPr>
        <p:spPr bwMode="auto">
          <a:xfrm>
            <a:off x="4114801" y="177801"/>
            <a:ext cx="49895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800" dirty="0">
                <a:latin typeface="Times New Roman" panose="02020603050405020304" pitchFamily="18" charset="0"/>
              </a:rPr>
              <a:t>AKREDITIF</a:t>
            </a:r>
            <a:r>
              <a:rPr lang="tr-TR" altLang="tr-TR" sz="2400" dirty="0">
                <a:latin typeface="Times New Roman" panose="02020603050405020304" pitchFamily="18" charset="0"/>
              </a:rPr>
              <a:t>   (</a:t>
            </a:r>
            <a:r>
              <a:rPr lang="tr-TR" altLang="tr-TR" sz="2400" dirty="0" err="1">
                <a:latin typeface="Times New Roman" panose="02020603050405020304" pitchFamily="18" charset="0"/>
              </a:rPr>
              <a:t>Documentary</a:t>
            </a:r>
            <a:r>
              <a:rPr lang="tr-TR" altLang="tr-TR" sz="2400" dirty="0">
                <a:latin typeface="Times New Roman" panose="02020603050405020304" pitchFamily="18" charset="0"/>
              </a:rPr>
              <a:t> </a:t>
            </a:r>
            <a:r>
              <a:rPr lang="tr-TR" altLang="tr-TR" sz="2400" dirty="0" err="1">
                <a:latin typeface="Times New Roman" panose="02020603050405020304" pitchFamily="18" charset="0"/>
              </a:rPr>
              <a:t>Credit</a:t>
            </a:r>
            <a:r>
              <a:rPr lang="tr-TR" altLang="tr-TR" sz="2400" dirty="0">
                <a:latin typeface="Times New Roman" panose="02020603050405020304" pitchFamily="18" charset="0"/>
              </a:rPr>
              <a:t>)</a:t>
            </a:r>
            <a:endParaRPr lang="en-US" altLang="tr-TR" sz="2400" dirty="0">
              <a:latin typeface="Times New Roman" panose="02020603050405020304" pitchFamily="18" charset="0"/>
            </a:endParaRPr>
          </a:p>
        </p:txBody>
      </p:sp>
      <p:sp>
        <p:nvSpPr>
          <p:cNvPr id="11290" name="AutoShape 26">
            <a:extLst>
              <a:ext uri="{FF2B5EF4-FFF2-40B4-BE49-F238E27FC236}">
                <a16:creationId xmlns:a16="http://schemas.microsoft.com/office/drawing/2014/main" id="{A2A9CBA3-5560-C715-4032-94A4C2E0B634}"/>
              </a:ext>
            </a:extLst>
          </p:cNvPr>
          <p:cNvSpPr>
            <a:spLocks noChangeArrowheads="1"/>
          </p:cNvSpPr>
          <p:nvPr/>
        </p:nvSpPr>
        <p:spPr bwMode="auto">
          <a:xfrm>
            <a:off x="2208214" y="1844675"/>
            <a:ext cx="1584325" cy="863600"/>
          </a:xfrm>
          <a:prstGeom prst="flowChartDocumen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latin typeface="Tahoma" panose="020B0604030504040204" pitchFamily="34" charset="0"/>
              </a:rPr>
              <a:t>Teklif Formu</a:t>
            </a:r>
          </a:p>
        </p:txBody>
      </p:sp>
      <p:sp>
        <p:nvSpPr>
          <p:cNvPr id="11292" name="AutoShape 28">
            <a:extLst>
              <a:ext uri="{FF2B5EF4-FFF2-40B4-BE49-F238E27FC236}">
                <a16:creationId xmlns:a16="http://schemas.microsoft.com/office/drawing/2014/main" id="{59E34488-338C-3EF6-A973-A0A7EBB6BB6B}"/>
              </a:ext>
            </a:extLst>
          </p:cNvPr>
          <p:cNvSpPr>
            <a:spLocks noChangeArrowheads="1"/>
          </p:cNvSpPr>
          <p:nvPr/>
        </p:nvSpPr>
        <p:spPr bwMode="auto">
          <a:xfrm>
            <a:off x="3792539" y="5157789"/>
            <a:ext cx="2016125" cy="1150937"/>
          </a:xfrm>
          <a:prstGeom prst="horizontalScroll">
            <a:avLst>
              <a:gd name="adj" fmla="val 12500"/>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latin typeface="Tahoma" panose="020B0604030504040204" pitchFamily="34" charset="0"/>
              </a:rPr>
              <a:t>L / C</a:t>
            </a:r>
          </a:p>
        </p:txBody>
      </p:sp>
      <p:sp>
        <p:nvSpPr>
          <p:cNvPr id="11294" name="AutoShape 30">
            <a:extLst>
              <a:ext uri="{FF2B5EF4-FFF2-40B4-BE49-F238E27FC236}">
                <a16:creationId xmlns:a16="http://schemas.microsoft.com/office/drawing/2014/main" id="{6F847ABA-095A-C180-DB8D-2C2DFE78425E}"/>
              </a:ext>
            </a:extLst>
          </p:cNvPr>
          <p:cNvSpPr>
            <a:spLocks noChangeArrowheads="1"/>
          </p:cNvSpPr>
          <p:nvPr/>
        </p:nvSpPr>
        <p:spPr bwMode="auto">
          <a:xfrm>
            <a:off x="8616950" y="3860800"/>
            <a:ext cx="1582738" cy="1511300"/>
          </a:xfrm>
          <a:prstGeom prst="verticalScroll">
            <a:avLst>
              <a:gd name="adj" fmla="val 12500"/>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dirty="0">
                <a:latin typeface="Tahoma" panose="020B0604030504040204" pitchFamily="34" charset="0"/>
              </a:rPr>
              <a:t>L / C</a:t>
            </a:r>
          </a:p>
          <a:p>
            <a:pPr algn="ctr" eaLnBrk="1" hangingPunct="1">
              <a:spcBef>
                <a:spcPct val="0"/>
              </a:spcBef>
              <a:buClrTx/>
              <a:buSzTx/>
              <a:buFontTx/>
              <a:buNone/>
            </a:pPr>
            <a:r>
              <a:rPr lang="tr-TR" altLang="tr-TR" sz="1800" dirty="0">
                <a:latin typeface="Tahoma" panose="020B0604030504040204" pitchFamily="34" charset="0"/>
              </a:rPr>
              <a:t>İHBAR</a:t>
            </a:r>
          </a:p>
          <a:p>
            <a:pPr algn="ctr" eaLnBrk="1" hangingPunct="1">
              <a:spcBef>
                <a:spcPct val="0"/>
              </a:spcBef>
              <a:buClrTx/>
              <a:buSzTx/>
              <a:buFontTx/>
              <a:buNone/>
            </a:pPr>
            <a:endParaRPr lang="tr-TR" altLang="tr-TR" sz="1800" dirty="0">
              <a:latin typeface="Tahoma" panose="020B0604030504040204" pitchFamily="34" charset="0"/>
            </a:endParaRPr>
          </a:p>
        </p:txBody>
      </p:sp>
    </p:spTree>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90"/>
                                        </p:tgtEl>
                                        <p:attrNameLst>
                                          <p:attrName>style.visibility</p:attrName>
                                        </p:attrNameLst>
                                      </p:cBhvr>
                                      <p:to>
                                        <p:strVal val="visible"/>
                                      </p:to>
                                    </p:set>
                                    <p:animEffect transition="in" filter="dissolve">
                                      <p:cBhvr>
                                        <p:cTn id="7" dur="500"/>
                                        <p:tgtEl>
                                          <p:spTgt spid="11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path" presetSubtype="0" accel="50000" decel="50000" fill="hold" grpId="1" nodeType="clickEffect">
                                  <p:stCondLst>
                                    <p:cond delay="0"/>
                                  </p:stCondLst>
                                  <p:childTnLst>
                                    <p:animMotion origin="layout" path="M 0.0 0.0  L 0.0 0.33287  E" pathEditMode="relative" ptsTypes="">
                                      <p:cBhvr>
                                        <p:cTn id="11" dur="2000" fill="hold"/>
                                        <p:tgtEl>
                                          <p:spTgt spid="11290"/>
                                        </p:tgtEl>
                                        <p:attrNameLst>
                                          <p:attrName>ppt_x</p:attrName>
                                          <p:attrName>ppt_y</p:attrName>
                                        </p:attrNameLst>
                                      </p:cBhvr>
                                    </p:animMotion>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292"/>
                                        </p:tgtEl>
                                        <p:attrNameLst>
                                          <p:attrName>style.visibility</p:attrName>
                                        </p:attrNameLst>
                                      </p:cBhvr>
                                      <p:to>
                                        <p:strVal val="visible"/>
                                      </p:to>
                                    </p:set>
                                    <p:animEffect transition="in" filter="dissolve">
                                      <p:cBhvr>
                                        <p:cTn id="16" dur="500"/>
                                        <p:tgtEl>
                                          <p:spTgt spid="1129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3" presetClass="path" presetSubtype="0" accel="50000" decel="50000" fill="hold" grpId="1" nodeType="clickEffect">
                                  <p:stCondLst>
                                    <p:cond delay="0"/>
                                  </p:stCondLst>
                                  <p:childTnLst>
                                    <p:animMotion origin="layout" path="M 0.0 0.0  L 0.25 0.0  E" pathEditMode="relative" ptsTypes="">
                                      <p:cBhvr>
                                        <p:cTn id="20" dur="2000" fill="hold"/>
                                        <p:tgtEl>
                                          <p:spTgt spid="11292"/>
                                        </p:tgtEl>
                                        <p:attrNameLst>
                                          <p:attrName>ppt_x</p:attrName>
                                          <p:attrName>ppt_y</p:attrName>
                                        </p:attrNameLst>
                                      </p:cBhvr>
                                    </p:animMotion>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1294"/>
                                        </p:tgtEl>
                                        <p:attrNameLst>
                                          <p:attrName>style.visibility</p:attrName>
                                        </p:attrNameLst>
                                      </p:cBhvr>
                                      <p:to>
                                        <p:strVal val="visible"/>
                                      </p:to>
                                    </p:set>
                                    <p:animEffect transition="in" filter="dissolve">
                                      <p:cBhvr>
                                        <p:cTn id="25" dur="500"/>
                                        <p:tgtEl>
                                          <p:spTgt spid="1129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64" presetClass="path" presetSubtype="0" accel="50000" decel="50000" fill="hold" grpId="1" nodeType="clickEffect">
                                  <p:stCondLst>
                                    <p:cond delay="0"/>
                                  </p:stCondLst>
                                  <p:childTnLst>
                                    <p:animMotion origin="layout" path="M 0.0 0.0  L 0.0 -0.33287  E" pathEditMode="relative" ptsTypes="">
                                      <p:cBhvr>
                                        <p:cTn id="29" dur="2000" fill="hold"/>
                                        <p:tgtEl>
                                          <p:spTgt spid="1129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animBg="1"/>
      <p:bldP spid="11290" grpId="1" animBg="1"/>
      <p:bldP spid="11292" grpId="0" animBg="1"/>
      <p:bldP spid="11292" grpId="1" animBg="1"/>
      <p:bldP spid="11294" grpId="0" animBg="1"/>
      <p:bldP spid="11294"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C223C34-5C4F-AC6F-E48D-65D8C5AECB11}"/>
              </a:ext>
            </a:extLst>
          </p:cNvPr>
          <p:cNvSpPr>
            <a:spLocks noChangeArrowheads="1"/>
          </p:cNvSpPr>
          <p:nvPr/>
        </p:nvSpPr>
        <p:spPr bwMode="auto">
          <a:xfrm>
            <a:off x="1847850" y="692150"/>
            <a:ext cx="1828800" cy="914400"/>
          </a:xfrm>
          <a:prstGeom prst="rect">
            <a:avLst/>
          </a:prstGeom>
          <a:solidFill>
            <a:schemeClr va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hlink"/>
            </a:extrusionClr>
            <a:contourClr>
              <a:schemeClr va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ALICI</a:t>
            </a:r>
            <a:endParaRPr lang="en-US" altLang="tr-TR" sz="2400">
              <a:solidFill>
                <a:srgbClr val="FFFF99"/>
              </a:solidFill>
              <a:latin typeface="Times New Roman" panose="02020603050405020304" pitchFamily="18" charset="0"/>
            </a:endParaRPr>
          </a:p>
        </p:txBody>
      </p:sp>
      <p:sp>
        <p:nvSpPr>
          <p:cNvPr id="9219" name="Rectangle 3">
            <a:extLst>
              <a:ext uri="{FF2B5EF4-FFF2-40B4-BE49-F238E27FC236}">
                <a16:creationId xmlns:a16="http://schemas.microsoft.com/office/drawing/2014/main" id="{7E11D75D-5700-775D-A7E2-B44188437001}"/>
              </a:ext>
            </a:extLst>
          </p:cNvPr>
          <p:cNvSpPr>
            <a:spLocks noChangeArrowheads="1"/>
          </p:cNvSpPr>
          <p:nvPr/>
        </p:nvSpPr>
        <p:spPr bwMode="auto">
          <a:xfrm>
            <a:off x="8543925" y="765175"/>
            <a:ext cx="1828800" cy="914400"/>
          </a:xfrm>
          <a:prstGeom prst="rect">
            <a:avLst/>
          </a:prstGeom>
          <a:solidFill>
            <a:srgbClr val="FFCC00"/>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CC00"/>
            </a:extrusionClr>
            <a:contourClr>
              <a:srgbClr val="FFCC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SATICI</a:t>
            </a:r>
            <a:endParaRPr lang="en-US" altLang="tr-TR" sz="2400">
              <a:solidFill>
                <a:srgbClr val="FFFF99"/>
              </a:solidFill>
              <a:latin typeface="Times New Roman" panose="02020603050405020304" pitchFamily="18" charset="0"/>
            </a:endParaRPr>
          </a:p>
        </p:txBody>
      </p:sp>
      <p:sp>
        <p:nvSpPr>
          <p:cNvPr id="9220" name="Rectangle 4">
            <a:extLst>
              <a:ext uri="{FF2B5EF4-FFF2-40B4-BE49-F238E27FC236}">
                <a16:creationId xmlns:a16="http://schemas.microsoft.com/office/drawing/2014/main" id="{74F3592C-68FE-91C4-5C52-B7CD6271D263}"/>
              </a:ext>
            </a:extLst>
          </p:cNvPr>
          <p:cNvSpPr>
            <a:spLocks noChangeArrowheads="1"/>
          </p:cNvSpPr>
          <p:nvPr/>
        </p:nvSpPr>
        <p:spPr bwMode="auto">
          <a:xfrm>
            <a:off x="1774825" y="5445125"/>
            <a:ext cx="1905000" cy="838200"/>
          </a:xfrm>
          <a:prstGeom prst="rect">
            <a:avLst/>
          </a:prstGeom>
          <a:solidFill>
            <a:schemeClr val="fo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folHlink"/>
            </a:extrusionClr>
            <a:contourClr>
              <a:schemeClr val="fo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ALICININ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9221" name="Rectangle 5">
            <a:extLst>
              <a:ext uri="{FF2B5EF4-FFF2-40B4-BE49-F238E27FC236}">
                <a16:creationId xmlns:a16="http://schemas.microsoft.com/office/drawing/2014/main" id="{542ECEB7-D8DC-11B4-43D5-1852B7A53A79}"/>
              </a:ext>
            </a:extLst>
          </p:cNvPr>
          <p:cNvSpPr>
            <a:spLocks noChangeArrowheads="1"/>
          </p:cNvSpPr>
          <p:nvPr/>
        </p:nvSpPr>
        <p:spPr bwMode="auto">
          <a:xfrm>
            <a:off x="8472488" y="5445125"/>
            <a:ext cx="1905000" cy="8382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SATICININ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9222" name="Text Box 6">
            <a:extLst>
              <a:ext uri="{FF2B5EF4-FFF2-40B4-BE49-F238E27FC236}">
                <a16:creationId xmlns:a16="http://schemas.microsoft.com/office/drawing/2014/main" id="{7BA6B51C-AF07-30DD-A597-52F477C75582}"/>
              </a:ext>
            </a:extLst>
          </p:cNvPr>
          <p:cNvSpPr txBox="1">
            <a:spLocks noChangeArrowheads="1"/>
          </p:cNvSpPr>
          <p:nvPr/>
        </p:nvSpPr>
        <p:spPr bwMode="auto">
          <a:xfrm>
            <a:off x="5105400" y="685800"/>
            <a:ext cx="185018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i="1" dirty="0">
                <a:latin typeface="Arial" panose="020B0604020202020204" pitchFamily="34" charset="0"/>
              </a:rPr>
              <a:t>Satış Sözleşmesi</a:t>
            </a:r>
          </a:p>
          <a:p>
            <a:pPr eaLnBrk="1" hangingPunct="1">
              <a:spcBef>
                <a:spcPct val="0"/>
              </a:spcBef>
              <a:buClrTx/>
              <a:buSzTx/>
              <a:buFontTx/>
              <a:buNone/>
            </a:pPr>
            <a:r>
              <a:rPr lang="tr-TR" altLang="tr-TR" sz="1600" dirty="0">
                <a:latin typeface="Arial" panose="020B0604020202020204" pitchFamily="34" charset="0"/>
              </a:rPr>
              <a:t>      </a:t>
            </a:r>
            <a:r>
              <a:rPr lang="tr-TR" altLang="tr-TR" sz="1600" b="1" i="1" dirty="0">
                <a:latin typeface="Arial" panose="020B0604020202020204" pitchFamily="34" charset="0"/>
              </a:rPr>
              <a:t>proforma</a:t>
            </a:r>
            <a:endParaRPr lang="en-US" altLang="tr-TR" sz="1600" b="1" i="1" dirty="0">
              <a:latin typeface="Arial" panose="020B0604020202020204" pitchFamily="34" charset="0"/>
            </a:endParaRPr>
          </a:p>
        </p:txBody>
      </p:sp>
      <p:sp>
        <p:nvSpPr>
          <p:cNvPr id="9223" name="Line 7">
            <a:extLst>
              <a:ext uri="{FF2B5EF4-FFF2-40B4-BE49-F238E27FC236}">
                <a16:creationId xmlns:a16="http://schemas.microsoft.com/office/drawing/2014/main" id="{9F852E4C-649F-7DD9-9F82-AFA15E81C3CC}"/>
              </a:ext>
            </a:extLst>
          </p:cNvPr>
          <p:cNvSpPr>
            <a:spLocks noChangeShapeType="1"/>
          </p:cNvSpPr>
          <p:nvPr/>
        </p:nvSpPr>
        <p:spPr bwMode="auto">
          <a:xfrm flipH="1">
            <a:off x="3792538" y="1916113"/>
            <a:ext cx="42481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9224" name="Line 8">
            <a:extLst>
              <a:ext uri="{FF2B5EF4-FFF2-40B4-BE49-F238E27FC236}">
                <a16:creationId xmlns:a16="http://schemas.microsoft.com/office/drawing/2014/main" id="{99D1F9CA-1F83-7E3D-AD09-B51B4A182E0D}"/>
              </a:ext>
            </a:extLst>
          </p:cNvPr>
          <p:cNvSpPr>
            <a:spLocks noChangeShapeType="1"/>
          </p:cNvSpPr>
          <p:nvPr/>
        </p:nvSpPr>
        <p:spPr bwMode="auto">
          <a:xfrm>
            <a:off x="3792539" y="981075"/>
            <a:ext cx="43910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9225" name="Line 9">
            <a:extLst>
              <a:ext uri="{FF2B5EF4-FFF2-40B4-BE49-F238E27FC236}">
                <a16:creationId xmlns:a16="http://schemas.microsoft.com/office/drawing/2014/main" id="{DABEC060-67B1-0C7A-F36D-1E609EFE2756}"/>
              </a:ext>
            </a:extLst>
          </p:cNvPr>
          <p:cNvSpPr>
            <a:spLocks noChangeShapeType="1"/>
          </p:cNvSpPr>
          <p:nvPr/>
        </p:nvSpPr>
        <p:spPr bwMode="auto">
          <a:xfrm flipH="1">
            <a:off x="1919288" y="1916113"/>
            <a:ext cx="0" cy="33845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9226" name="Line 10">
            <a:extLst>
              <a:ext uri="{FF2B5EF4-FFF2-40B4-BE49-F238E27FC236}">
                <a16:creationId xmlns:a16="http://schemas.microsoft.com/office/drawing/2014/main" id="{CB0767AF-7FA7-084E-6B08-273DDDDA3213}"/>
              </a:ext>
            </a:extLst>
          </p:cNvPr>
          <p:cNvSpPr>
            <a:spLocks noChangeShapeType="1"/>
          </p:cNvSpPr>
          <p:nvPr/>
        </p:nvSpPr>
        <p:spPr bwMode="auto">
          <a:xfrm>
            <a:off x="3792539" y="6381750"/>
            <a:ext cx="4391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9227" name="Line 11">
            <a:extLst>
              <a:ext uri="{FF2B5EF4-FFF2-40B4-BE49-F238E27FC236}">
                <a16:creationId xmlns:a16="http://schemas.microsoft.com/office/drawing/2014/main" id="{99ED428B-29F9-4926-038A-28AF369DDC01}"/>
              </a:ext>
            </a:extLst>
          </p:cNvPr>
          <p:cNvSpPr>
            <a:spLocks noChangeShapeType="1"/>
          </p:cNvSpPr>
          <p:nvPr/>
        </p:nvSpPr>
        <p:spPr bwMode="auto">
          <a:xfrm flipH="1" flipV="1">
            <a:off x="10128250" y="1989138"/>
            <a:ext cx="0" cy="3230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9228" name="Text Box 12">
            <a:extLst>
              <a:ext uri="{FF2B5EF4-FFF2-40B4-BE49-F238E27FC236}">
                <a16:creationId xmlns:a16="http://schemas.microsoft.com/office/drawing/2014/main" id="{D998A964-8E48-7F79-16D0-641A76A6745D}"/>
              </a:ext>
            </a:extLst>
          </p:cNvPr>
          <p:cNvSpPr txBox="1">
            <a:spLocks noChangeArrowheads="1"/>
          </p:cNvSpPr>
          <p:nvPr/>
        </p:nvSpPr>
        <p:spPr bwMode="auto">
          <a:xfrm>
            <a:off x="5318126" y="1870075"/>
            <a:ext cx="1706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dirty="0">
                <a:latin typeface="Verdana" panose="020B0604030504040204" pitchFamily="34" charset="0"/>
              </a:rPr>
              <a:t>Mal Sevkiyat</a:t>
            </a:r>
            <a:r>
              <a:rPr lang="tr-TR" altLang="tr-TR" sz="2400" dirty="0">
                <a:latin typeface="Times New Roman" panose="02020603050405020304" pitchFamily="18" charset="0"/>
              </a:rPr>
              <a:t> </a:t>
            </a:r>
            <a:endParaRPr lang="en-US" altLang="tr-TR" sz="2400" dirty="0">
              <a:latin typeface="Times New Roman" panose="02020603050405020304" pitchFamily="18" charset="0"/>
            </a:endParaRPr>
          </a:p>
        </p:txBody>
      </p:sp>
      <p:sp>
        <p:nvSpPr>
          <p:cNvPr id="9229" name="Text Box 13">
            <a:extLst>
              <a:ext uri="{FF2B5EF4-FFF2-40B4-BE49-F238E27FC236}">
                <a16:creationId xmlns:a16="http://schemas.microsoft.com/office/drawing/2014/main" id="{5C4D42EF-992A-8D63-6EA6-F85814C1A890}"/>
              </a:ext>
            </a:extLst>
          </p:cNvPr>
          <p:cNvSpPr txBox="1">
            <a:spLocks noChangeArrowheads="1"/>
          </p:cNvSpPr>
          <p:nvPr/>
        </p:nvSpPr>
        <p:spPr bwMode="auto">
          <a:xfrm>
            <a:off x="2063750" y="3429000"/>
            <a:ext cx="9842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dirty="0">
                <a:latin typeface="Verdana" panose="020B0604030504040204" pitchFamily="34" charset="0"/>
              </a:rPr>
              <a:t>Ödeme</a:t>
            </a:r>
            <a:endParaRPr lang="en-US" altLang="tr-TR" sz="1600" b="1" dirty="0">
              <a:latin typeface="Verdana" panose="020B0604030504040204" pitchFamily="34" charset="0"/>
            </a:endParaRPr>
          </a:p>
        </p:txBody>
      </p:sp>
      <p:sp>
        <p:nvSpPr>
          <p:cNvPr id="9230" name="Text Box 14">
            <a:extLst>
              <a:ext uri="{FF2B5EF4-FFF2-40B4-BE49-F238E27FC236}">
                <a16:creationId xmlns:a16="http://schemas.microsoft.com/office/drawing/2014/main" id="{DD403330-C8B4-E2CC-B53F-59E10E038A43}"/>
              </a:ext>
            </a:extLst>
          </p:cNvPr>
          <p:cNvSpPr txBox="1">
            <a:spLocks noChangeArrowheads="1"/>
          </p:cNvSpPr>
          <p:nvPr/>
        </p:nvSpPr>
        <p:spPr bwMode="auto">
          <a:xfrm>
            <a:off x="9067800" y="3124200"/>
            <a:ext cx="9842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dirty="0">
                <a:latin typeface="Verdana" panose="020B0604030504040204" pitchFamily="34" charset="0"/>
              </a:rPr>
              <a:t>Ödeme</a:t>
            </a:r>
            <a:endParaRPr lang="en-US" altLang="tr-TR" sz="1600" b="1" dirty="0">
              <a:latin typeface="Verdana" panose="020B0604030504040204" pitchFamily="34" charset="0"/>
            </a:endParaRPr>
          </a:p>
        </p:txBody>
      </p:sp>
      <p:sp>
        <p:nvSpPr>
          <p:cNvPr id="9231" name="Text Box 15">
            <a:extLst>
              <a:ext uri="{FF2B5EF4-FFF2-40B4-BE49-F238E27FC236}">
                <a16:creationId xmlns:a16="http://schemas.microsoft.com/office/drawing/2014/main" id="{E9C07002-88CC-A906-8039-9AA192022BC3}"/>
              </a:ext>
            </a:extLst>
          </p:cNvPr>
          <p:cNvSpPr txBox="1">
            <a:spLocks noChangeArrowheads="1"/>
          </p:cNvSpPr>
          <p:nvPr/>
        </p:nvSpPr>
        <p:spPr bwMode="auto">
          <a:xfrm>
            <a:off x="5448300" y="5949950"/>
            <a:ext cx="9842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1600" b="1">
                <a:latin typeface="Verdana" panose="020B0604030504040204" pitchFamily="34" charset="0"/>
              </a:rPr>
              <a:t>Ödeme</a:t>
            </a:r>
            <a:endParaRPr lang="en-US" altLang="tr-TR" sz="1600" b="1">
              <a:latin typeface="Verdana" panose="020B0604030504040204" pitchFamily="34" charset="0"/>
            </a:endParaRPr>
          </a:p>
        </p:txBody>
      </p:sp>
      <p:sp>
        <p:nvSpPr>
          <p:cNvPr id="9232" name="Text Box 16">
            <a:extLst>
              <a:ext uri="{FF2B5EF4-FFF2-40B4-BE49-F238E27FC236}">
                <a16:creationId xmlns:a16="http://schemas.microsoft.com/office/drawing/2014/main" id="{F5A94F3E-4DC0-0987-867C-BD74511234C2}"/>
              </a:ext>
            </a:extLst>
          </p:cNvPr>
          <p:cNvSpPr txBox="1">
            <a:spLocks noChangeArrowheads="1"/>
          </p:cNvSpPr>
          <p:nvPr/>
        </p:nvSpPr>
        <p:spPr bwMode="auto">
          <a:xfrm>
            <a:off x="6842125" y="49847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latin typeface="Times New Roman" panose="02020603050405020304" pitchFamily="18" charset="0"/>
              </a:rPr>
              <a:t>1</a:t>
            </a:r>
            <a:endParaRPr lang="en-US" altLang="tr-TR" sz="2400" dirty="0">
              <a:latin typeface="Times New Roman" panose="02020603050405020304" pitchFamily="18" charset="0"/>
            </a:endParaRPr>
          </a:p>
        </p:txBody>
      </p:sp>
      <p:sp>
        <p:nvSpPr>
          <p:cNvPr id="9233" name="Text Box 17">
            <a:extLst>
              <a:ext uri="{FF2B5EF4-FFF2-40B4-BE49-F238E27FC236}">
                <a16:creationId xmlns:a16="http://schemas.microsoft.com/office/drawing/2014/main" id="{B6FC490C-C599-451A-4264-BE9FF7EC90A1}"/>
              </a:ext>
            </a:extLst>
          </p:cNvPr>
          <p:cNvSpPr txBox="1">
            <a:spLocks noChangeArrowheads="1"/>
          </p:cNvSpPr>
          <p:nvPr/>
        </p:nvSpPr>
        <p:spPr bwMode="auto">
          <a:xfrm>
            <a:off x="2351088" y="292417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latin typeface="Times New Roman" panose="02020603050405020304" pitchFamily="18" charset="0"/>
              </a:rPr>
              <a:t>3</a:t>
            </a:r>
            <a:endParaRPr lang="en-US" altLang="tr-TR" sz="2400" dirty="0">
              <a:latin typeface="Times New Roman" panose="02020603050405020304" pitchFamily="18" charset="0"/>
            </a:endParaRPr>
          </a:p>
        </p:txBody>
      </p:sp>
      <p:sp>
        <p:nvSpPr>
          <p:cNvPr id="9234" name="Text Box 18">
            <a:extLst>
              <a:ext uri="{FF2B5EF4-FFF2-40B4-BE49-F238E27FC236}">
                <a16:creationId xmlns:a16="http://schemas.microsoft.com/office/drawing/2014/main" id="{5C00A4EA-6A67-6911-6C8E-BC9D1702A724}"/>
              </a:ext>
            </a:extLst>
          </p:cNvPr>
          <p:cNvSpPr txBox="1">
            <a:spLocks noChangeArrowheads="1"/>
          </p:cNvSpPr>
          <p:nvPr/>
        </p:nvSpPr>
        <p:spPr bwMode="auto">
          <a:xfrm>
            <a:off x="5808663" y="53006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latin typeface="Times New Roman" panose="02020603050405020304" pitchFamily="18" charset="0"/>
              </a:rPr>
              <a:t>4</a:t>
            </a:r>
            <a:endParaRPr lang="en-US" altLang="tr-TR" sz="2400" dirty="0">
              <a:latin typeface="Times New Roman" panose="02020603050405020304" pitchFamily="18" charset="0"/>
            </a:endParaRPr>
          </a:p>
        </p:txBody>
      </p:sp>
      <p:sp>
        <p:nvSpPr>
          <p:cNvPr id="9235" name="Text Box 19">
            <a:extLst>
              <a:ext uri="{FF2B5EF4-FFF2-40B4-BE49-F238E27FC236}">
                <a16:creationId xmlns:a16="http://schemas.microsoft.com/office/drawing/2014/main" id="{1492AB0B-E0CD-CB56-0E19-91CD3ECCF384}"/>
              </a:ext>
            </a:extLst>
          </p:cNvPr>
          <p:cNvSpPr txBox="1">
            <a:spLocks noChangeArrowheads="1"/>
          </p:cNvSpPr>
          <p:nvPr/>
        </p:nvSpPr>
        <p:spPr bwMode="auto">
          <a:xfrm>
            <a:off x="9432925" y="263207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latin typeface="Times New Roman" panose="02020603050405020304" pitchFamily="18" charset="0"/>
              </a:rPr>
              <a:t>5</a:t>
            </a:r>
            <a:endParaRPr lang="en-US" altLang="tr-TR" sz="2400" dirty="0">
              <a:latin typeface="Times New Roman" panose="02020603050405020304" pitchFamily="18" charset="0"/>
            </a:endParaRPr>
          </a:p>
        </p:txBody>
      </p:sp>
      <p:sp>
        <p:nvSpPr>
          <p:cNvPr id="9236" name="Text Box 20">
            <a:extLst>
              <a:ext uri="{FF2B5EF4-FFF2-40B4-BE49-F238E27FC236}">
                <a16:creationId xmlns:a16="http://schemas.microsoft.com/office/drawing/2014/main" id="{E624CCA1-D9A7-CFB1-681D-AE4CD1DAA04E}"/>
              </a:ext>
            </a:extLst>
          </p:cNvPr>
          <p:cNvSpPr txBox="1">
            <a:spLocks noChangeArrowheads="1"/>
          </p:cNvSpPr>
          <p:nvPr/>
        </p:nvSpPr>
        <p:spPr bwMode="auto">
          <a:xfrm>
            <a:off x="5851525" y="209867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400" dirty="0">
                <a:latin typeface="Times New Roman" panose="02020603050405020304" pitchFamily="18" charset="0"/>
              </a:rPr>
              <a:t>2</a:t>
            </a:r>
            <a:endParaRPr lang="en-US" altLang="tr-TR" sz="2400" dirty="0">
              <a:latin typeface="Times New Roman" panose="02020603050405020304" pitchFamily="18" charset="0"/>
            </a:endParaRPr>
          </a:p>
        </p:txBody>
      </p:sp>
      <p:sp>
        <p:nvSpPr>
          <p:cNvPr id="9237" name="Text Box 21">
            <a:extLst>
              <a:ext uri="{FF2B5EF4-FFF2-40B4-BE49-F238E27FC236}">
                <a16:creationId xmlns:a16="http://schemas.microsoft.com/office/drawing/2014/main" id="{D3ED3849-F499-E243-7119-03280C6B9062}"/>
              </a:ext>
            </a:extLst>
          </p:cNvPr>
          <p:cNvSpPr txBox="1">
            <a:spLocks noChangeArrowheads="1"/>
          </p:cNvSpPr>
          <p:nvPr/>
        </p:nvSpPr>
        <p:spPr bwMode="auto">
          <a:xfrm>
            <a:off x="3071813" y="1"/>
            <a:ext cx="4913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tr-TR" altLang="tr-TR" sz="2800" dirty="0">
                <a:latin typeface="Times New Roman" panose="02020603050405020304" pitchFamily="18" charset="0"/>
              </a:rPr>
              <a:t>AKREDITIF</a:t>
            </a:r>
            <a:r>
              <a:rPr lang="tr-TR" altLang="tr-TR" sz="2400" dirty="0">
                <a:latin typeface="Times New Roman" panose="02020603050405020304" pitchFamily="18" charset="0"/>
              </a:rPr>
              <a:t>  (</a:t>
            </a:r>
            <a:r>
              <a:rPr lang="tr-TR" altLang="tr-TR" sz="2400" dirty="0" err="1">
                <a:latin typeface="Times New Roman" panose="02020603050405020304" pitchFamily="18" charset="0"/>
              </a:rPr>
              <a:t>Documentary</a:t>
            </a:r>
            <a:r>
              <a:rPr lang="tr-TR" altLang="tr-TR" sz="2400" dirty="0">
                <a:latin typeface="Times New Roman" panose="02020603050405020304" pitchFamily="18" charset="0"/>
              </a:rPr>
              <a:t> </a:t>
            </a:r>
            <a:r>
              <a:rPr lang="tr-TR" altLang="tr-TR" sz="2400" dirty="0" err="1">
                <a:latin typeface="Times New Roman" panose="02020603050405020304" pitchFamily="18" charset="0"/>
              </a:rPr>
              <a:t>Credit</a:t>
            </a:r>
            <a:r>
              <a:rPr lang="tr-TR" altLang="tr-TR" sz="2400" dirty="0">
                <a:latin typeface="Times New Roman" panose="02020603050405020304" pitchFamily="18" charset="0"/>
              </a:rPr>
              <a:t>)</a:t>
            </a:r>
            <a:endParaRPr lang="en-US" altLang="tr-TR" sz="2400" dirty="0">
              <a:latin typeface="Times New Roman" panose="02020603050405020304" pitchFamily="18" charset="0"/>
            </a:endParaRPr>
          </a:p>
        </p:txBody>
      </p:sp>
      <p:pic>
        <p:nvPicPr>
          <p:cNvPr id="12311" name="Picture 23" descr="j0284133">
            <a:extLst>
              <a:ext uri="{FF2B5EF4-FFF2-40B4-BE49-F238E27FC236}">
                <a16:creationId xmlns:a16="http://schemas.microsoft.com/office/drawing/2014/main" id="{3BC90C7A-33B3-3D35-D4DC-009EFE0E7EB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875713" y="1736725"/>
            <a:ext cx="10477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2" name="Picture 24" descr="j0284133">
            <a:extLst>
              <a:ext uri="{FF2B5EF4-FFF2-40B4-BE49-F238E27FC236}">
                <a16:creationId xmlns:a16="http://schemas.microsoft.com/office/drawing/2014/main" id="{A70ECD1C-15D3-2446-FFE5-7205FE69AB0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7319963" y="5157788"/>
            <a:ext cx="10477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3" name="Picture 25" descr="j0284133">
            <a:extLst>
              <a:ext uri="{FF2B5EF4-FFF2-40B4-BE49-F238E27FC236}">
                <a16:creationId xmlns:a16="http://schemas.microsoft.com/office/drawing/2014/main" id="{0F310888-9953-8229-DE45-57A601020F2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2135188" y="4292600"/>
            <a:ext cx="10477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Picture 26" descr="j0283704">
            <a:extLst>
              <a:ext uri="{FF2B5EF4-FFF2-40B4-BE49-F238E27FC236}">
                <a16:creationId xmlns:a16="http://schemas.microsoft.com/office/drawing/2014/main" id="{A535C69C-A572-6D3B-712C-EABB67B15E8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048751" y="4437063"/>
            <a:ext cx="944563"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5" name="Picture 27" descr="j0283704">
            <a:extLst>
              <a:ext uri="{FF2B5EF4-FFF2-40B4-BE49-F238E27FC236}">
                <a16:creationId xmlns:a16="http://schemas.microsoft.com/office/drawing/2014/main" id="{87B8DDF0-3526-E7C8-0065-FE761CA5AE4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719513" y="5373688"/>
            <a:ext cx="944562"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6" name="Picture 28" descr="AG00627_">
            <a:extLst>
              <a:ext uri="{FF2B5EF4-FFF2-40B4-BE49-F238E27FC236}">
                <a16:creationId xmlns:a16="http://schemas.microsoft.com/office/drawing/2014/main" id="{2FA8D97B-1255-83BD-4F2F-4BACA2A346B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6888164" y="908050"/>
            <a:ext cx="1704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4" name="Rectangle 29">
            <a:extLst>
              <a:ext uri="{FF2B5EF4-FFF2-40B4-BE49-F238E27FC236}">
                <a16:creationId xmlns:a16="http://schemas.microsoft.com/office/drawing/2014/main" id="{70267363-281F-44FF-FBF4-93CFA411A814}"/>
              </a:ext>
            </a:extLst>
          </p:cNvPr>
          <p:cNvSpPr>
            <a:spLocks noChangeArrowheads="1"/>
          </p:cNvSpPr>
          <p:nvPr/>
        </p:nvSpPr>
        <p:spPr bwMode="auto">
          <a:xfrm>
            <a:off x="3863976" y="2708275"/>
            <a:ext cx="3889375" cy="1728788"/>
          </a:xfrm>
          <a:prstGeom prst="rect">
            <a:avLst/>
          </a:prstGeom>
          <a:solidFill>
            <a:srgbClr val="FF00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0000"/>
            </a:extrusionClr>
            <a:contourClr>
              <a:srgbClr val="FF00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000" dirty="0">
                <a:solidFill>
                  <a:schemeClr val="bg1"/>
                </a:solidFill>
                <a:latin typeface="Arial" panose="020B0604020202020204" pitchFamily="34" charset="0"/>
              </a:rPr>
              <a:t>Vesaik(Belgeler)bankada incelenir</a:t>
            </a:r>
          </a:p>
          <a:p>
            <a:pPr algn="ctr" eaLnBrk="1" hangingPunct="1">
              <a:spcBef>
                <a:spcPct val="0"/>
              </a:spcBef>
              <a:buClrTx/>
              <a:buSzTx/>
              <a:buFontTx/>
              <a:buNone/>
            </a:pPr>
            <a:r>
              <a:rPr lang="tr-TR" altLang="tr-TR" sz="2000" dirty="0">
                <a:solidFill>
                  <a:schemeClr val="bg1"/>
                </a:solidFill>
                <a:latin typeface="Arial" panose="020B0604020202020204" pitchFamily="34" charset="0"/>
              </a:rPr>
              <a:t>Akreditif şartları ve </a:t>
            </a:r>
            <a:r>
              <a:rPr lang="tr-TR" altLang="tr-TR" sz="2000" dirty="0" err="1">
                <a:solidFill>
                  <a:schemeClr val="bg1"/>
                </a:solidFill>
                <a:latin typeface="Arial" panose="020B0604020202020204" pitchFamily="34" charset="0"/>
              </a:rPr>
              <a:t>UCP’ye</a:t>
            </a:r>
            <a:r>
              <a:rPr lang="tr-TR" altLang="tr-TR" sz="2000" dirty="0">
                <a:solidFill>
                  <a:schemeClr val="bg1"/>
                </a:solidFill>
                <a:latin typeface="Arial" panose="020B0604020202020204" pitchFamily="34" charset="0"/>
              </a:rPr>
              <a:t> uygun </a:t>
            </a:r>
          </a:p>
          <a:p>
            <a:pPr algn="ctr" eaLnBrk="1" hangingPunct="1">
              <a:spcBef>
                <a:spcPct val="0"/>
              </a:spcBef>
              <a:buClrTx/>
              <a:buSzTx/>
              <a:buFontTx/>
              <a:buNone/>
            </a:pPr>
            <a:r>
              <a:rPr lang="tr-TR" altLang="tr-TR" sz="2000" dirty="0">
                <a:solidFill>
                  <a:schemeClr val="bg1"/>
                </a:solidFill>
                <a:latin typeface="Arial" panose="020B0604020202020204" pitchFamily="34" charset="0"/>
              </a:rPr>
              <a:t>bulunursa ödeme </a:t>
            </a:r>
            <a:r>
              <a:rPr lang="tr-TR" altLang="tr-TR" sz="2000" dirty="0" err="1">
                <a:solidFill>
                  <a:schemeClr val="bg1"/>
                </a:solidFill>
                <a:latin typeface="Arial" panose="020B0604020202020204" pitchFamily="34" charset="0"/>
              </a:rPr>
              <a:t>yaplır</a:t>
            </a:r>
            <a:r>
              <a:rPr lang="tr-TR" altLang="tr-TR" sz="2000" dirty="0">
                <a:solidFill>
                  <a:schemeClr val="bg1"/>
                </a:solidFill>
                <a:latin typeface="Arial" panose="020B0604020202020204" pitchFamily="34" charset="0"/>
              </a:rPr>
              <a:t>.</a:t>
            </a:r>
          </a:p>
        </p:txBody>
      </p:sp>
      <p:pic>
        <p:nvPicPr>
          <p:cNvPr id="12319" name="Picture 31" descr="j0283704">
            <a:extLst>
              <a:ext uri="{FF2B5EF4-FFF2-40B4-BE49-F238E27FC236}">
                <a16:creationId xmlns:a16="http://schemas.microsoft.com/office/drawing/2014/main" id="{EA423E02-0B50-3008-70E2-3F8C8629F53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1773238"/>
            <a:ext cx="944562"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1.11111E-6 2.589E-7 L -0.17986 -0.00139 " pathEditMode="relative" rAng="0" ptsTypes="AA">
                                      <p:cBhvr>
                                        <p:cTn id="6" dur="2000" fill="hold"/>
                                        <p:tgtEl>
                                          <p:spTgt spid="12316"/>
                                        </p:tgtEl>
                                        <p:attrNameLst>
                                          <p:attrName>ppt_x</p:attrName>
                                          <p:attrName>ppt_y</p:attrName>
                                        </p:attrNameLst>
                                      </p:cBhvr>
                                      <p:rCtr x="-8993" y="-69"/>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12311"/>
                                        </p:tgtEl>
                                        <p:attrNameLst>
                                          <p:attrName>style.visibility</p:attrName>
                                        </p:attrNameLst>
                                      </p:cBhvr>
                                      <p:to>
                                        <p:strVal val="visible"/>
                                      </p:to>
                                    </p:set>
                                    <p:animEffect transition="in" filter="dissolve">
                                      <p:cBhvr>
                                        <p:cTn id="11" dur="500"/>
                                        <p:tgtEl>
                                          <p:spTgt spid="1231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path" presetSubtype="0" accel="50000" decel="50000" fill="hold" nodeType="clickEffect">
                                  <p:stCondLst>
                                    <p:cond delay="0"/>
                                  </p:stCondLst>
                                  <p:childTnLst>
                                    <p:animMotion origin="layout" path="M 0.01788 0.03144 L 0.01562 0.44244 " pathEditMode="relative" rAng="0" ptsTypes="AA">
                                      <p:cBhvr>
                                        <p:cTn id="15" dur="2000" fill="hold"/>
                                        <p:tgtEl>
                                          <p:spTgt spid="12311"/>
                                        </p:tgtEl>
                                        <p:attrNameLst>
                                          <p:attrName>ppt_x</p:attrName>
                                          <p:attrName>ppt_y</p:attrName>
                                        </p:attrNameLst>
                                      </p:cBhvr>
                                      <p:rCtr x="-122" y="20550"/>
                                    </p:animMotion>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nodeType="clickEffect">
                                  <p:stCondLst>
                                    <p:cond delay="0"/>
                                  </p:stCondLst>
                                  <p:childTnLst>
                                    <p:animEffect transition="out" filter="fade">
                                      <p:cBhvr>
                                        <p:cTn id="19" dur="2000"/>
                                        <p:tgtEl>
                                          <p:spTgt spid="12311"/>
                                        </p:tgtEl>
                                      </p:cBhvr>
                                    </p:animEffect>
                                    <p:set>
                                      <p:cBhvr>
                                        <p:cTn id="20" dur="1" fill="hold">
                                          <p:stCondLst>
                                            <p:cond delay="1999"/>
                                          </p:stCondLst>
                                        </p:cTn>
                                        <p:tgtEl>
                                          <p:spTgt spid="12311"/>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2312"/>
                                        </p:tgtEl>
                                        <p:attrNameLst>
                                          <p:attrName>style.visibility</p:attrName>
                                        </p:attrNameLst>
                                      </p:cBhvr>
                                      <p:to>
                                        <p:strVal val="visible"/>
                                      </p:to>
                                    </p:set>
                                    <p:animEffect transition="in" filter="dissolve">
                                      <p:cBhvr>
                                        <p:cTn id="25" dur="500"/>
                                        <p:tgtEl>
                                          <p:spTgt spid="1231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5" presetClass="path" presetSubtype="0" accel="50000" decel="50000" fill="hold" nodeType="clickEffect">
                                  <p:stCondLst>
                                    <p:cond delay="0"/>
                                  </p:stCondLst>
                                  <p:childTnLst>
                                    <p:animMotion origin="layout" path="M -0.01927 0.02681 L -0.39948 0.01826 " pathEditMode="relative" rAng="0" ptsTypes="AA">
                                      <p:cBhvr>
                                        <p:cTn id="29" dur="2000" fill="hold"/>
                                        <p:tgtEl>
                                          <p:spTgt spid="12312"/>
                                        </p:tgtEl>
                                        <p:attrNameLst>
                                          <p:attrName>ppt_x</p:attrName>
                                          <p:attrName>ppt_y</p:attrName>
                                        </p:attrNameLst>
                                      </p:cBhvr>
                                      <p:rCtr x="-19010" y="-439"/>
                                    </p:animMotion>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xit" presetSubtype="0" fill="hold" nodeType="clickEffect">
                                  <p:stCondLst>
                                    <p:cond delay="0"/>
                                  </p:stCondLst>
                                  <p:childTnLst>
                                    <p:animEffect transition="out" filter="fade">
                                      <p:cBhvr>
                                        <p:cTn id="33" dur="2000"/>
                                        <p:tgtEl>
                                          <p:spTgt spid="12312"/>
                                        </p:tgtEl>
                                      </p:cBhvr>
                                    </p:animEffect>
                                    <p:set>
                                      <p:cBhvr>
                                        <p:cTn id="34" dur="1" fill="hold">
                                          <p:stCondLst>
                                            <p:cond delay="1999"/>
                                          </p:stCondLst>
                                        </p:cTn>
                                        <p:tgtEl>
                                          <p:spTgt spid="12312"/>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nodeType="clickEffect">
                                  <p:stCondLst>
                                    <p:cond delay="0"/>
                                  </p:stCondLst>
                                  <p:childTnLst>
                                    <p:set>
                                      <p:cBhvr>
                                        <p:cTn id="38" dur="1" fill="hold">
                                          <p:stCondLst>
                                            <p:cond delay="0"/>
                                          </p:stCondLst>
                                        </p:cTn>
                                        <p:tgtEl>
                                          <p:spTgt spid="12313"/>
                                        </p:tgtEl>
                                        <p:attrNameLst>
                                          <p:attrName>style.visibility</p:attrName>
                                        </p:attrNameLst>
                                      </p:cBhvr>
                                      <p:to>
                                        <p:strVal val="visible"/>
                                      </p:to>
                                    </p:set>
                                    <p:animEffect transition="in" filter="dissolve">
                                      <p:cBhvr>
                                        <p:cTn id="39" dur="500"/>
                                        <p:tgtEl>
                                          <p:spTgt spid="1231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64" presetClass="path" presetSubtype="0" accel="50000" decel="50000" fill="hold" nodeType="clickEffect">
                                  <p:stCondLst>
                                    <p:cond delay="0"/>
                                  </p:stCondLst>
                                  <p:childTnLst>
                                    <p:animMotion origin="layout" path="M 4.44444E-6 -3.53213E-6 L -0.00226 -0.42464 " pathEditMode="relative" rAng="0" ptsTypes="AA">
                                      <p:cBhvr>
                                        <p:cTn id="43" dur="2000" fill="hold"/>
                                        <p:tgtEl>
                                          <p:spTgt spid="12313"/>
                                        </p:tgtEl>
                                        <p:attrNameLst>
                                          <p:attrName>ppt_x</p:attrName>
                                          <p:attrName>ppt_y</p:attrName>
                                        </p:attrNameLst>
                                      </p:cBhvr>
                                      <p:rCtr x="-122" y="-21244"/>
                                    </p:animMotion>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nodeType="clickEffect">
                                  <p:stCondLst>
                                    <p:cond delay="0"/>
                                  </p:stCondLst>
                                  <p:childTnLst>
                                    <p:set>
                                      <p:cBhvr>
                                        <p:cTn id="47" dur="1" fill="hold">
                                          <p:stCondLst>
                                            <p:cond delay="0"/>
                                          </p:stCondLst>
                                        </p:cTn>
                                        <p:tgtEl>
                                          <p:spTgt spid="12315"/>
                                        </p:tgtEl>
                                        <p:attrNameLst>
                                          <p:attrName>style.visibility</p:attrName>
                                        </p:attrNameLst>
                                      </p:cBhvr>
                                      <p:to>
                                        <p:strVal val="visible"/>
                                      </p:to>
                                    </p:set>
                                    <p:animEffect transition="in" filter="dissolve">
                                      <p:cBhvr>
                                        <p:cTn id="48" dur="500"/>
                                        <p:tgtEl>
                                          <p:spTgt spid="123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63" presetClass="path" presetSubtype="0" accel="50000" decel="50000" fill="hold" nodeType="clickEffect">
                                  <p:stCondLst>
                                    <p:cond delay="0"/>
                                  </p:stCondLst>
                                  <p:childTnLst>
                                    <p:animMotion origin="layout" path="M 3.33333E-6 -2.68608E-6 L 0.42882 0.00463 " pathEditMode="relative" rAng="0" ptsTypes="AA">
                                      <p:cBhvr>
                                        <p:cTn id="52" dur="2000" fill="hold"/>
                                        <p:tgtEl>
                                          <p:spTgt spid="12315"/>
                                        </p:tgtEl>
                                        <p:attrNameLst>
                                          <p:attrName>ppt_x</p:attrName>
                                          <p:attrName>ppt_y</p:attrName>
                                        </p:attrNameLst>
                                      </p:cBhvr>
                                      <p:rCtr x="21441" y="231"/>
                                    </p:animMotion>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xit" presetSubtype="0" fill="hold" nodeType="clickEffect">
                                  <p:stCondLst>
                                    <p:cond delay="0"/>
                                  </p:stCondLst>
                                  <p:childTnLst>
                                    <p:animEffect transition="out" filter="fade">
                                      <p:cBhvr>
                                        <p:cTn id="56" dur="2000"/>
                                        <p:tgtEl>
                                          <p:spTgt spid="12315"/>
                                        </p:tgtEl>
                                      </p:cBhvr>
                                    </p:animEffect>
                                    <p:set>
                                      <p:cBhvr>
                                        <p:cTn id="57" dur="1" fill="hold">
                                          <p:stCondLst>
                                            <p:cond delay="1999"/>
                                          </p:stCondLst>
                                        </p:cTn>
                                        <p:tgtEl>
                                          <p:spTgt spid="12315"/>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nodeType="clickEffect">
                                  <p:stCondLst>
                                    <p:cond delay="0"/>
                                  </p:stCondLst>
                                  <p:childTnLst>
                                    <p:set>
                                      <p:cBhvr>
                                        <p:cTn id="61" dur="1" fill="hold">
                                          <p:stCondLst>
                                            <p:cond delay="0"/>
                                          </p:stCondLst>
                                        </p:cTn>
                                        <p:tgtEl>
                                          <p:spTgt spid="12314"/>
                                        </p:tgtEl>
                                        <p:attrNameLst>
                                          <p:attrName>style.visibility</p:attrName>
                                        </p:attrNameLst>
                                      </p:cBhvr>
                                      <p:to>
                                        <p:strVal val="visible"/>
                                      </p:to>
                                    </p:set>
                                    <p:animEffect transition="in" filter="dissolve">
                                      <p:cBhvr>
                                        <p:cTn id="62" dur="500"/>
                                        <p:tgtEl>
                                          <p:spTgt spid="1231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64" presetClass="path" presetSubtype="0" accel="50000" decel="50000" fill="hold" nodeType="clickEffect">
                                  <p:stCondLst>
                                    <p:cond delay="0"/>
                                  </p:stCondLst>
                                  <p:childTnLst>
                                    <p:animMotion origin="layout" path="M 8.33333E-7 1.96486E-6 L 0.00347 -0.39367 " pathEditMode="relative" rAng="0" ptsTypes="AA">
                                      <p:cBhvr>
                                        <p:cTn id="66" dur="2000" fill="hold"/>
                                        <p:tgtEl>
                                          <p:spTgt spid="12314"/>
                                        </p:tgtEl>
                                        <p:attrNameLst>
                                          <p:attrName>ppt_x</p:attrName>
                                          <p:attrName>ppt_y</p:attrName>
                                        </p:attrNameLst>
                                      </p:cBhvr>
                                      <p:rCtr x="174" y="-19695"/>
                                    </p:animMotion>
                                  </p:childTnLst>
                                </p:cTn>
                              </p:par>
                            </p:childTnLst>
                          </p:cTn>
                        </p:par>
                      </p:childTnLst>
                    </p:cTn>
                  </p:par>
                  <p:par>
                    <p:cTn id="67" fill="hold" nodeType="clickPar">
                      <p:stCondLst>
                        <p:cond delay="indefinite"/>
                      </p:stCondLst>
                      <p:childTnLst>
                        <p:par>
                          <p:cTn id="68" fill="hold" nodeType="withGroup">
                            <p:stCondLst>
                              <p:cond delay="0"/>
                            </p:stCondLst>
                            <p:childTnLst>
                              <p:par>
                                <p:cTn id="69" presetID="29" presetClass="exit" presetSubtype="0" fill="hold" nodeType="clickEffect">
                                  <p:stCondLst>
                                    <p:cond delay="0"/>
                                  </p:stCondLst>
                                  <p:childTnLst>
                                    <p:anim calcmode="lin" valueType="num">
                                      <p:cBhvr>
                                        <p:cTn id="70" dur="1000"/>
                                        <p:tgtEl>
                                          <p:spTgt spid="12316"/>
                                        </p:tgtEl>
                                        <p:attrNameLst>
                                          <p:attrName>ppt_x</p:attrName>
                                        </p:attrNameLst>
                                      </p:cBhvr>
                                      <p:tavLst>
                                        <p:tav tm="0">
                                          <p:val>
                                            <p:strVal val="ppt_x"/>
                                          </p:val>
                                        </p:tav>
                                        <p:tav tm="100000">
                                          <p:val>
                                            <p:strVal val="ppt_x-.2"/>
                                          </p:val>
                                        </p:tav>
                                      </p:tavLst>
                                    </p:anim>
                                    <p:anim calcmode="lin" valueType="num">
                                      <p:cBhvr>
                                        <p:cTn id="71" dur="1000"/>
                                        <p:tgtEl>
                                          <p:spTgt spid="12316"/>
                                        </p:tgtEl>
                                        <p:attrNameLst>
                                          <p:attrName>ppt_y</p:attrName>
                                        </p:attrNameLst>
                                      </p:cBhvr>
                                      <p:tavLst>
                                        <p:tav tm="0">
                                          <p:val>
                                            <p:strVal val="ppt_y"/>
                                          </p:val>
                                        </p:tav>
                                        <p:tav tm="100000">
                                          <p:val>
                                            <p:strVal val="ppt_y"/>
                                          </p:val>
                                        </p:tav>
                                      </p:tavLst>
                                    </p:anim>
                                    <p:animEffect transition="out" filter="fade">
                                      <p:cBhvr>
                                        <p:cTn id="72" dur="1000"/>
                                        <p:tgtEl>
                                          <p:spTgt spid="12316"/>
                                        </p:tgtEl>
                                      </p:cBhvr>
                                    </p:animEffect>
                                    <p:set>
                                      <p:cBhvr>
                                        <p:cTn id="73" dur="1" fill="hold">
                                          <p:stCondLst>
                                            <p:cond delay="999"/>
                                          </p:stCondLst>
                                        </p:cTn>
                                        <p:tgtEl>
                                          <p:spTgt spid="12316"/>
                                        </p:tgtEl>
                                        <p:attrNameLst>
                                          <p:attrName>style.visibility</p:attrName>
                                        </p:attrNameLst>
                                      </p:cBhvr>
                                      <p:to>
                                        <p:strVal val="hidden"/>
                                      </p:to>
                                    </p:se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xit" presetSubtype="10" fill="hold" nodeType="clickEffect">
                                  <p:stCondLst>
                                    <p:cond delay="0"/>
                                  </p:stCondLst>
                                  <p:childTnLst>
                                    <p:animEffect transition="out" filter="blinds(horizontal)">
                                      <p:cBhvr>
                                        <p:cTn id="77" dur="500"/>
                                        <p:tgtEl>
                                          <p:spTgt spid="12313"/>
                                        </p:tgtEl>
                                      </p:cBhvr>
                                    </p:animEffect>
                                    <p:set>
                                      <p:cBhvr>
                                        <p:cTn id="78" dur="1" fill="hold">
                                          <p:stCondLst>
                                            <p:cond delay="499"/>
                                          </p:stCondLst>
                                        </p:cTn>
                                        <p:tgtEl>
                                          <p:spTgt spid="12313"/>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xit" presetSubtype="10" fill="hold" nodeType="clickEffect">
                                  <p:stCondLst>
                                    <p:cond delay="0"/>
                                  </p:stCondLst>
                                  <p:childTnLst>
                                    <p:animEffect transition="out" filter="blinds(horizontal)">
                                      <p:cBhvr>
                                        <p:cTn id="82" dur="500"/>
                                        <p:tgtEl>
                                          <p:spTgt spid="12314"/>
                                        </p:tgtEl>
                                      </p:cBhvr>
                                    </p:animEffect>
                                    <p:set>
                                      <p:cBhvr>
                                        <p:cTn id="83" dur="1" fill="hold">
                                          <p:stCondLst>
                                            <p:cond delay="499"/>
                                          </p:stCondLst>
                                        </p:cTn>
                                        <p:tgtEl>
                                          <p:spTgt spid="12314"/>
                                        </p:tgtEl>
                                        <p:attrNameLst>
                                          <p:attrName>style.visibility</p:attrName>
                                        </p:attrNameLst>
                                      </p:cBhvr>
                                      <p:to>
                                        <p:strVal val="hidden"/>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9" presetClass="entr" presetSubtype="0" fill="hold" nodeType="clickEffect">
                                  <p:stCondLst>
                                    <p:cond delay="0"/>
                                  </p:stCondLst>
                                  <p:childTnLst>
                                    <p:set>
                                      <p:cBhvr>
                                        <p:cTn id="87" dur="1" fill="hold">
                                          <p:stCondLst>
                                            <p:cond delay="0"/>
                                          </p:stCondLst>
                                        </p:cTn>
                                        <p:tgtEl>
                                          <p:spTgt spid="12319"/>
                                        </p:tgtEl>
                                        <p:attrNameLst>
                                          <p:attrName>style.visibility</p:attrName>
                                        </p:attrNameLst>
                                      </p:cBhvr>
                                      <p:to>
                                        <p:strVal val="visible"/>
                                      </p:to>
                                    </p:set>
                                    <p:animEffect transition="in" filter="dissolve">
                                      <p:cBhvr>
                                        <p:cTn id="88" dur="500"/>
                                        <p:tgtEl>
                                          <p:spTgt spid="12319"/>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42" presetClass="path" presetSubtype="0" accel="50000" decel="50000" fill="hold" nodeType="clickEffect">
                                  <p:stCondLst>
                                    <p:cond delay="0"/>
                                  </p:stCondLst>
                                  <p:childTnLst>
                                    <p:animMotion origin="layout" path="M 0.0 0.0  L 0.0 0.33287  E" pathEditMode="relative" ptsTypes="">
                                      <p:cBhvr>
                                        <p:cTn id="92" dur="2000" fill="hold"/>
                                        <p:tgtEl>
                                          <p:spTgt spid="12319"/>
                                        </p:tgtEl>
                                        <p:attrNameLst>
                                          <p:attrName>ppt_x</p:attrName>
                                          <p:attrName>ppt_y</p:attrName>
                                        </p:attrNameLst>
                                      </p:cBhvr>
                                    </p:animMotion>
                                  </p:childTnLst>
                                </p:cTn>
                              </p:par>
                            </p:childTnLst>
                          </p:cTn>
                        </p:par>
                      </p:childTnLst>
                    </p:cTn>
                  </p:par>
                  <p:par>
                    <p:cTn id="93" fill="hold" nodeType="clickPar">
                      <p:stCondLst>
                        <p:cond delay="indefinite"/>
                      </p:stCondLst>
                      <p:childTnLst>
                        <p:par>
                          <p:cTn id="94" fill="hold" nodeType="withGroup">
                            <p:stCondLst>
                              <p:cond delay="0"/>
                            </p:stCondLst>
                            <p:childTnLst>
                              <p:par>
                                <p:cTn id="95" presetID="37" presetClass="exit" presetSubtype="0" fill="hold" nodeType="clickEffect">
                                  <p:stCondLst>
                                    <p:cond delay="0"/>
                                  </p:stCondLst>
                                  <p:childTnLst>
                                    <p:animEffect transition="out" filter="fade">
                                      <p:cBhvr>
                                        <p:cTn id="96" dur="1000"/>
                                        <p:tgtEl>
                                          <p:spTgt spid="12319"/>
                                        </p:tgtEl>
                                      </p:cBhvr>
                                    </p:animEffect>
                                    <p:anim calcmode="lin" valueType="num">
                                      <p:cBhvr>
                                        <p:cTn id="97" dur="1000"/>
                                        <p:tgtEl>
                                          <p:spTgt spid="12319"/>
                                        </p:tgtEl>
                                        <p:attrNameLst>
                                          <p:attrName>ppt_x</p:attrName>
                                        </p:attrNameLst>
                                      </p:cBhvr>
                                      <p:tavLst>
                                        <p:tav tm="0">
                                          <p:val>
                                            <p:strVal val="ppt_x"/>
                                          </p:val>
                                        </p:tav>
                                        <p:tav tm="100000">
                                          <p:val>
                                            <p:strVal val="ppt_x"/>
                                          </p:val>
                                        </p:tav>
                                      </p:tavLst>
                                    </p:anim>
                                    <p:anim calcmode="lin" valueType="num">
                                      <p:cBhvr>
                                        <p:cTn id="98" dur="100" decel="100000"/>
                                        <p:tgtEl>
                                          <p:spTgt spid="12319"/>
                                        </p:tgtEl>
                                        <p:attrNameLst>
                                          <p:attrName>ppt_y</p:attrName>
                                        </p:attrNameLst>
                                      </p:cBhvr>
                                      <p:tavLst>
                                        <p:tav tm="0">
                                          <p:val>
                                            <p:strVal val="ppt_y"/>
                                          </p:val>
                                        </p:tav>
                                        <p:tav tm="100000">
                                          <p:val>
                                            <p:strVal val="ppt_y-.03"/>
                                          </p:val>
                                        </p:tav>
                                      </p:tavLst>
                                    </p:anim>
                                    <p:anim calcmode="lin" valueType="num">
                                      <p:cBhvr>
                                        <p:cTn id="99" dur="900" accel="100000">
                                          <p:stCondLst>
                                            <p:cond delay="100"/>
                                          </p:stCondLst>
                                        </p:cTn>
                                        <p:tgtEl>
                                          <p:spTgt spid="12319"/>
                                        </p:tgtEl>
                                        <p:attrNameLst>
                                          <p:attrName>ppt_y</p:attrName>
                                        </p:attrNameLst>
                                      </p:cBhvr>
                                      <p:tavLst>
                                        <p:tav tm="0">
                                          <p:val>
                                            <p:strVal val="ppt_y"/>
                                          </p:val>
                                        </p:tav>
                                        <p:tav tm="100000">
                                          <p:val>
                                            <p:strVal val="ppt_y+1"/>
                                          </p:val>
                                        </p:tav>
                                      </p:tavLst>
                                    </p:anim>
                                    <p:set>
                                      <p:cBhvr>
                                        <p:cTn id="100" dur="1" fill="hold">
                                          <p:stCondLst>
                                            <p:cond delay="999"/>
                                          </p:stCondLst>
                                        </p:cTn>
                                        <p:tgtEl>
                                          <p:spTgt spid="123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B828D-F949-7067-287A-AD6DDE1DC4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BABD2B-68A4-AD5C-F19F-1422CA21EC1C}"/>
              </a:ext>
            </a:extLst>
          </p:cNvPr>
          <p:cNvSpPr>
            <a:spLocks noGrp="1"/>
          </p:cNvSpPr>
          <p:nvPr>
            <p:ph type="title"/>
          </p:nvPr>
        </p:nvSpPr>
        <p:spPr/>
        <p:txBody>
          <a:bodyPr/>
          <a:lstStyle/>
          <a:p>
            <a:r>
              <a:rPr lang="en-GB" dirty="0" err="1"/>
              <a:t>Çeşitleri</a:t>
            </a:r>
            <a:endParaRPr lang="en-GB" dirty="0"/>
          </a:p>
        </p:txBody>
      </p:sp>
      <p:sp>
        <p:nvSpPr>
          <p:cNvPr id="5" name="Content Placeholder 4">
            <a:extLst>
              <a:ext uri="{FF2B5EF4-FFF2-40B4-BE49-F238E27FC236}">
                <a16:creationId xmlns:a16="http://schemas.microsoft.com/office/drawing/2014/main" id="{55E105DE-1C13-A6CB-B9D0-CE6F05656687}"/>
              </a:ext>
            </a:extLst>
          </p:cNvPr>
          <p:cNvSpPr>
            <a:spLocks noGrp="1"/>
          </p:cNvSpPr>
          <p:nvPr>
            <p:ph sz="quarter" idx="15"/>
          </p:nvPr>
        </p:nvSpPr>
        <p:spPr/>
        <p:txBody>
          <a:bodyPr/>
          <a:lstStyle/>
          <a:p>
            <a:pPr marL="0" indent="0">
              <a:buNone/>
            </a:pPr>
            <a:r>
              <a:rPr lang="en-GB" sz="1800" dirty="0" err="1">
                <a:highlight>
                  <a:srgbClr val="FFFF00"/>
                </a:highlight>
              </a:rPr>
              <a:t>Açılış</a:t>
            </a:r>
            <a:r>
              <a:rPr lang="tr-TR" sz="1800" dirty="0">
                <a:highlight>
                  <a:srgbClr val="FFFF00"/>
                </a:highlight>
              </a:rPr>
              <a:t>	</a:t>
            </a:r>
            <a:r>
              <a:rPr lang="en-GB" sz="1800" dirty="0" err="1">
                <a:highlight>
                  <a:srgbClr val="FFFF00"/>
                </a:highlight>
              </a:rPr>
              <a:t>Gayrikabilirucu</a:t>
            </a:r>
            <a:endParaRPr lang="en-GB" sz="1800" dirty="0">
              <a:highlight>
                <a:srgbClr val="FFFF00"/>
              </a:highlight>
            </a:endParaRPr>
          </a:p>
          <a:p>
            <a:pPr marL="0" indent="0">
              <a:buNone/>
            </a:pPr>
            <a:r>
              <a:rPr lang="en-GB" sz="1800" dirty="0" err="1">
                <a:highlight>
                  <a:srgbClr val="FFFF00"/>
                </a:highlight>
              </a:rPr>
              <a:t>Ödeme</a:t>
            </a:r>
            <a:r>
              <a:rPr lang="tr-TR" sz="1800" dirty="0">
                <a:highlight>
                  <a:srgbClr val="FFFF00"/>
                </a:highlight>
              </a:rPr>
              <a:t>	</a:t>
            </a:r>
            <a:r>
              <a:rPr lang="en-GB" sz="1800" dirty="0" err="1">
                <a:highlight>
                  <a:srgbClr val="FFFF00"/>
                </a:highlight>
              </a:rPr>
              <a:t>Görüldüğünde</a:t>
            </a:r>
            <a:r>
              <a:rPr lang="en-GB" sz="1800" dirty="0">
                <a:highlight>
                  <a:srgbClr val="FFFF00"/>
                </a:highlight>
              </a:rPr>
              <a:t> </a:t>
            </a:r>
            <a:r>
              <a:rPr lang="en-GB" sz="1800" dirty="0" err="1">
                <a:highlight>
                  <a:srgbClr val="FFFF00"/>
                </a:highlight>
              </a:rPr>
              <a:t>Ödemeli</a:t>
            </a:r>
            <a:endParaRPr lang="en-GB" sz="1800" dirty="0">
              <a:highlight>
                <a:srgbClr val="FFFF00"/>
              </a:highlight>
            </a:endParaRPr>
          </a:p>
          <a:p>
            <a:pPr marL="0" indent="0">
              <a:buNone/>
            </a:pPr>
            <a:r>
              <a:rPr lang="tr-TR" sz="1800" dirty="0">
                <a:highlight>
                  <a:srgbClr val="FFFF00"/>
                </a:highlight>
              </a:rPr>
              <a:t>		</a:t>
            </a:r>
            <a:r>
              <a:rPr lang="en-GB" sz="1800" dirty="0" err="1">
                <a:highlight>
                  <a:srgbClr val="FFFF00"/>
                </a:highlight>
              </a:rPr>
              <a:t>Vadeli</a:t>
            </a:r>
            <a:endParaRPr lang="en-GB" sz="1800" dirty="0">
              <a:highlight>
                <a:srgbClr val="FFFF00"/>
              </a:highlight>
            </a:endParaRPr>
          </a:p>
          <a:p>
            <a:pPr marL="0" indent="0">
              <a:buNone/>
            </a:pPr>
            <a:r>
              <a:rPr lang="en-GB" sz="1800" dirty="0" err="1">
                <a:highlight>
                  <a:srgbClr val="FFFF00"/>
                </a:highlight>
              </a:rPr>
              <a:t>Teyit</a:t>
            </a:r>
            <a:r>
              <a:rPr lang="tr-TR" sz="1800" dirty="0">
                <a:highlight>
                  <a:srgbClr val="FFFF00"/>
                </a:highlight>
              </a:rPr>
              <a:t>	</a:t>
            </a:r>
            <a:r>
              <a:rPr lang="en-GB" sz="1800" dirty="0" err="1">
                <a:highlight>
                  <a:srgbClr val="FFFF00"/>
                </a:highlight>
              </a:rPr>
              <a:t>Teyitsiz</a:t>
            </a:r>
            <a:endParaRPr lang="en-GB" sz="1800" dirty="0">
              <a:highlight>
                <a:srgbClr val="FFFF00"/>
              </a:highlight>
            </a:endParaRPr>
          </a:p>
          <a:p>
            <a:pPr marL="0" indent="0">
              <a:buNone/>
            </a:pPr>
            <a:r>
              <a:rPr lang="tr-TR" sz="1800" dirty="0">
                <a:highlight>
                  <a:srgbClr val="FFFF00"/>
                </a:highlight>
              </a:rPr>
              <a:t>	</a:t>
            </a:r>
            <a:r>
              <a:rPr lang="en-GB" sz="1800" dirty="0" err="1">
                <a:highlight>
                  <a:srgbClr val="FFFF00"/>
                </a:highlight>
              </a:rPr>
              <a:t>teyitli</a:t>
            </a:r>
            <a:endParaRPr lang="en-GB" sz="1800" dirty="0">
              <a:highlight>
                <a:srgbClr val="FFFF00"/>
              </a:highlight>
            </a:endParaRPr>
          </a:p>
          <a:p>
            <a:pPr marL="0" indent="0">
              <a:buNone/>
            </a:pPr>
            <a:r>
              <a:rPr lang="en-GB" sz="1800" dirty="0" err="1">
                <a:highlight>
                  <a:srgbClr val="FFFF00"/>
                </a:highlight>
              </a:rPr>
              <a:t>Kırmızı</a:t>
            </a:r>
            <a:r>
              <a:rPr lang="en-GB" sz="1800" dirty="0">
                <a:highlight>
                  <a:srgbClr val="FFFF00"/>
                </a:highlight>
              </a:rPr>
              <a:t> </a:t>
            </a:r>
            <a:r>
              <a:rPr lang="en-GB" sz="1800" dirty="0" err="1">
                <a:highlight>
                  <a:srgbClr val="FFFF00"/>
                </a:highlight>
              </a:rPr>
              <a:t>şartlı</a:t>
            </a:r>
            <a:r>
              <a:rPr lang="en-GB" sz="1800" dirty="0">
                <a:highlight>
                  <a:srgbClr val="FFFF00"/>
                </a:highlight>
              </a:rPr>
              <a:t> </a:t>
            </a:r>
            <a:r>
              <a:rPr lang="en-GB" sz="1800" dirty="0" err="1">
                <a:highlight>
                  <a:srgbClr val="FFFF00"/>
                </a:highlight>
              </a:rPr>
              <a:t>Akreditif</a:t>
            </a:r>
            <a:endParaRPr lang="en-GB" sz="1800" dirty="0">
              <a:highlight>
                <a:srgbClr val="FFFF00"/>
              </a:highlight>
            </a:endParaRPr>
          </a:p>
          <a:p>
            <a:pPr marL="0" indent="0">
              <a:buNone/>
            </a:pPr>
            <a:r>
              <a:rPr lang="en-GB" sz="1800" dirty="0">
                <a:highlight>
                  <a:srgbClr val="FFFF00"/>
                </a:highlight>
              </a:rPr>
              <a:t>Yeşil </a:t>
            </a:r>
            <a:r>
              <a:rPr lang="en-GB" sz="1800" dirty="0" err="1">
                <a:highlight>
                  <a:srgbClr val="FFFF00"/>
                </a:highlight>
              </a:rPr>
              <a:t>şartlı</a:t>
            </a:r>
            <a:r>
              <a:rPr lang="en-GB" sz="1800" dirty="0">
                <a:highlight>
                  <a:srgbClr val="FFFF00"/>
                </a:highlight>
              </a:rPr>
              <a:t> </a:t>
            </a:r>
            <a:r>
              <a:rPr lang="en-GB" sz="1800" dirty="0" err="1">
                <a:highlight>
                  <a:srgbClr val="FFFF00"/>
                </a:highlight>
              </a:rPr>
              <a:t>Akreditif</a:t>
            </a:r>
            <a:endParaRPr lang="en-GB" sz="1800" dirty="0">
              <a:highlight>
                <a:srgbClr val="FFFF00"/>
              </a:highlight>
            </a:endParaRPr>
          </a:p>
          <a:p>
            <a:pPr marL="0" indent="0">
              <a:buNone/>
            </a:pPr>
            <a:r>
              <a:rPr lang="en-GB" sz="1800" dirty="0" err="1">
                <a:highlight>
                  <a:srgbClr val="FFFF00"/>
                </a:highlight>
              </a:rPr>
              <a:t>Devredilebilir</a:t>
            </a:r>
            <a:endParaRPr lang="en-GB" sz="1800" dirty="0">
              <a:highlight>
                <a:srgbClr val="FFFF00"/>
              </a:highlight>
            </a:endParaRPr>
          </a:p>
          <a:p>
            <a:pPr marL="0" indent="0">
              <a:buNone/>
            </a:pPr>
            <a:r>
              <a:rPr lang="en-GB" sz="1800" dirty="0" err="1">
                <a:highlight>
                  <a:srgbClr val="FFFF00"/>
                </a:highlight>
              </a:rPr>
              <a:t>Rotatif</a:t>
            </a:r>
            <a:r>
              <a:rPr lang="en-GB" sz="1800" dirty="0">
                <a:highlight>
                  <a:srgbClr val="FFFF00"/>
                </a:highlight>
              </a:rPr>
              <a:t> </a:t>
            </a:r>
            <a:r>
              <a:rPr lang="en-GB" sz="1800" dirty="0" err="1">
                <a:highlight>
                  <a:srgbClr val="FFFF00"/>
                </a:highlight>
              </a:rPr>
              <a:t>Akreditif</a:t>
            </a:r>
            <a:r>
              <a:rPr lang="en-GB" sz="1800" dirty="0">
                <a:highlight>
                  <a:srgbClr val="FFFF00"/>
                </a:highlight>
              </a:rPr>
              <a:t> (döner)</a:t>
            </a:r>
            <a:r>
              <a:rPr lang="tr-TR" sz="1800" dirty="0">
                <a:highlight>
                  <a:srgbClr val="FFFF00"/>
                </a:highlight>
              </a:rPr>
              <a:t>	</a:t>
            </a:r>
            <a:r>
              <a:rPr lang="en-GB" sz="1800" dirty="0" err="1">
                <a:highlight>
                  <a:srgbClr val="FFFF00"/>
                </a:highlight>
              </a:rPr>
              <a:t>Kümülatif</a:t>
            </a:r>
            <a:endParaRPr lang="en-GB" sz="1800" dirty="0">
              <a:highlight>
                <a:srgbClr val="FFFF00"/>
              </a:highlight>
            </a:endParaRPr>
          </a:p>
          <a:p>
            <a:pPr marL="0" indent="0">
              <a:buNone/>
            </a:pPr>
            <a:r>
              <a:rPr lang="en-GB" sz="1800" dirty="0">
                <a:highlight>
                  <a:srgbClr val="FFFF00"/>
                </a:highlight>
              </a:rPr>
              <a:t>                                       </a:t>
            </a:r>
            <a:r>
              <a:rPr lang="tr-TR" sz="1800" dirty="0">
                <a:highlight>
                  <a:srgbClr val="FFFF00"/>
                </a:highlight>
              </a:rPr>
              <a:t>	</a:t>
            </a:r>
            <a:r>
              <a:rPr lang="en-GB" sz="1800" dirty="0" err="1">
                <a:highlight>
                  <a:srgbClr val="FFFF00"/>
                </a:highlight>
              </a:rPr>
              <a:t>Kümülatif</a:t>
            </a:r>
            <a:r>
              <a:rPr lang="en-GB" sz="1800" dirty="0">
                <a:highlight>
                  <a:srgbClr val="FFFF00"/>
                </a:highlight>
              </a:rPr>
              <a:t> </a:t>
            </a:r>
            <a:r>
              <a:rPr lang="en-GB" sz="1800" dirty="0" err="1">
                <a:highlight>
                  <a:srgbClr val="FFFF00"/>
                </a:highlight>
              </a:rPr>
              <a:t>olmay</a:t>
            </a:r>
            <a:endParaRPr lang="en-GB" sz="1800" dirty="0">
              <a:highlight>
                <a:srgbClr val="FFFF00"/>
              </a:highlight>
            </a:endParaRPr>
          </a:p>
          <a:p>
            <a:pPr marL="0" indent="0">
              <a:buNone/>
            </a:pPr>
            <a:r>
              <a:rPr lang="en-GB" sz="1800" dirty="0">
                <a:highlight>
                  <a:srgbClr val="FFFF00"/>
                </a:highlight>
              </a:rPr>
              <a:t>Karşılıklı  </a:t>
            </a:r>
          </a:p>
          <a:p>
            <a:pPr marL="0" indent="0">
              <a:buNone/>
            </a:pPr>
            <a:r>
              <a:rPr lang="en-GB" sz="1800" dirty="0">
                <a:highlight>
                  <a:srgbClr val="FFFF00"/>
                </a:highlight>
              </a:rPr>
              <a:t>Stand By</a:t>
            </a:r>
          </a:p>
        </p:txBody>
      </p:sp>
      <p:sp>
        <p:nvSpPr>
          <p:cNvPr id="8" name="Text Placeholder 7">
            <a:extLst>
              <a:ext uri="{FF2B5EF4-FFF2-40B4-BE49-F238E27FC236}">
                <a16:creationId xmlns:a16="http://schemas.microsoft.com/office/drawing/2014/main" id="{5699852D-5060-0B4F-EFA0-C1EAA9D0B303}"/>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3BA74194-B6EE-7CFC-7D15-3E7D61D9B32C}"/>
              </a:ext>
            </a:extLst>
          </p:cNvPr>
          <p:cNvSpPr>
            <a:spLocks noGrp="1"/>
          </p:cNvSpPr>
          <p:nvPr>
            <p:ph type="sldNum" sz="quarter" idx="17"/>
          </p:nvPr>
        </p:nvSpPr>
        <p:spPr/>
        <p:txBody>
          <a:bodyPr/>
          <a:lstStyle/>
          <a:p>
            <a:fld id="{1AB31D9B-80B6-41F8-B283-556E26E6158E}" type="slidenum">
              <a:rPr lang="en-GB"/>
              <a:pPr/>
              <a:t>13</a:t>
            </a:fld>
            <a:endParaRPr lang="en-GB" dirty="0"/>
          </a:p>
        </p:txBody>
      </p:sp>
    </p:spTree>
    <p:extLst>
      <p:ext uri="{BB962C8B-B14F-4D97-AF65-F5344CB8AC3E}">
        <p14:creationId xmlns:p14="http://schemas.microsoft.com/office/powerpoint/2010/main" val="955998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74E4B-5703-C2B5-E5AB-8E77B53BC4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40D635-61C4-316D-A1BA-1C0193206C2F}"/>
              </a:ext>
            </a:extLst>
          </p:cNvPr>
          <p:cNvSpPr>
            <a:spLocks noGrp="1"/>
          </p:cNvSpPr>
          <p:nvPr>
            <p:ph type="title"/>
          </p:nvPr>
        </p:nvSpPr>
        <p:spPr/>
        <p:txBody>
          <a:bodyPr/>
          <a:lstStyle/>
          <a:p>
            <a:r>
              <a:rPr lang="tr-TR" dirty="0"/>
              <a:t>Sık kullanılan basit terimlerin çevirisi</a:t>
            </a:r>
            <a:endParaRPr lang="en-GB" dirty="0"/>
          </a:p>
        </p:txBody>
      </p:sp>
      <p:sp>
        <p:nvSpPr>
          <p:cNvPr id="5" name="Content Placeholder 4">
            <a:extLst>
              <a:ext uri="{FF2B5EF4-FFF2-40B4-BE49-F238E27FC236}">
                <a16:creationId xmlns:a16="http://schemas.microsoft.com/office/drawing/2014/main" id="{05166D3A-CED3-B660-7969-32AABF60B2F7}"/>
              </a:ext>
            </a:extLst>
          </p:cNvPr>
          <p:cNvSpPr>
            <a:spLocks noGrp="1"/>
          </p:cNvSpPr>
          <p:nvPr>
            <p:ph sz="quarter" idx="15"/>
          </p:nvPr>
        </p:nvSpPr>
        <p:spPr>
          <a:xfrm>
            <a:off x="508000" y="899077"/>
            <a:ext cx="11176000" cy="4260849"/>
          </a:xfrm>
        </p:spPr>
        <p:txBody>
          <a:bodyPr/>
          <a:lstStyle/>
          <a:p>
            <a:pPr marL="0" indent="0">
              <a:buNone/>
            </a:pPr>
            <a:r>
              <a:rPr lang="tr-TR" sz="1600" b="1" dirty="0"/>
              <a:t>AKREDİTİF (LETTER OF CREDİT)</a:t>
            </a:r>
            <a:r>
              <a:rPr lang="tr-TR" sz="1600" dirty="0"/>
              <a:t> </a:t>
            </a:r>
          </a:p>
          <a:p>
            <a:pPr marL="0" indent="0">
              <a:buNone/>
            </a:pPr>
            <a:r>
              <a:rPr lang="tr-TR" sz="1600" dirty="0"/>
              <a:t>Vesikalı Kredi (</a:t>
            </a:r>
            <a:r>
              <a:rPr lang="tr-TR" sz="1600" dirty="0" err="1"/>
              <a:t>Documentary</a:t>
            </a:r>
            <a:r>
              <a:rPr lang="tr-TR" sz="1600" dirty="0"/>
              <a:t> </a:t>
            </a:r>
            <a:r>
              <a:rPr lang="tr-TR" sz="1600" dirty="0" err="1"/>
              <a:t>Credit</a:t>
            </a:r>
            <a:r>
              <a:rPr lang="tr-TR" sz="1600" dirty="0"/>
              <a:t>) de denilmektedir </a:t>
            </a:r>
          </a:p>
          <a:p>
            <a:pPr marL="0" indent="0">
              <a:buNone/>
            </a:pPr>
            <a:r>
              <a:rPr lang="tr-TR" sz="1600" dirty="0"/>
              <a:t>İbrazda Ödemeli Akreditif (</a:t>
            </a:r>
            <a:r>
              <a:rPr lang="tr-TR" sz="1600" dirty="0" err="1"/>
              <a:t>Sight</a:t>
            </a:r>
            <a:r>
              <a:rPr lang="tr-TR" sz="1600" dirty="0"/>
              <a:t> </a:t>
            </a:r>
            <a:r>
              <a:rPr lang="tr-TR" sz="1600" dirty="0" err="1"/>
              <a:t>Credit</a:t>
            </a:r>
            <a:r>
              <a:rPr lang="tr-TR" sz="1600" dirty="0"/>
              <a:t>) </a:t>
            </a:r>
            <a:br>
              <a:rPr lang="tr-TR" sz="1600" dirty="0"/>
            </a:br>
            <a:r>
              <a:rPr lang="tr-TR" sz="1600" dirty="0"/>
              <a:t>Vadeli Poliçe İle Kullanılan Akreditif (</a:t>
            </a:r>
            <a:r>
              <a:rPr lang="tr-TR" sz="1600" dirty="0" err="1"/>
              <a:t>Acceptance</a:t>
            </a:r>
            <a:r>
              <a:rPr lang="tr-TR" sz="1600" dirty="0"/>
              <a:t> </a:t>
            </a:r>
            <a:r>
              <a:rPr lang="tr-TR" sz="1600" dirty="0" err="1"/>
              <a:t>Credit</a:t>
            </a:r>
            <a:r>
              <a:rPr lang="tr-TR" sz="1600" dirty="0"/>
              <a:t>) </a:t>
            </a:r>
            <a:br>
              <a:rPr lang="tr-TR" sz="1600" dirty="0"/>
            </a:br>
            <a:r>
              <a:rPr lang="tr-TR" sz="1600" dirty="0"/>
              <a:t>Vadeli Akreditif (</a:t>
            </a:r>
            <a:r>
              <a:rPr lang="tr-TR" sz="1600" dirty="0" err="1"/>
              <a:t>Deferred</a:t>
            </a:r>
            <a:r>
              <a:rPr lang="tr-TR" sz="1600" dirty="0"/>
              <a:t> </a:t>
            </a:r>
            <a:r>
              <a:rPr lang="tr-TR" sz="1600" dirty="0" err="1"/>
              <a:t>Payment</a:t>
            </a:r>
            <a:r>
              <a:rPr lang="tr-TR" sz="1600" dirty="0"/>
              <a:t> </a:t>
            </a:r>
            <a:r>
              <a:rPr lang="tr-TR" sz="1600" dirty="0" err="1"/>
              <a:t>Credit</a:t>
            </a:r>
            <a:r>
              <a:rPr lang="tr-TR" sz="1600" dirty="0"/>
              <a:t>) </a:t>
            </a:r>
            <a:br>
              <a:rPr lang="tr-TR" sz="1600" dirty="0"/>
            </a:br>
            <a:r>
              <a:rPr lang="tr-TR" sz="1600" dirty="0"/>
              <a:t>Dönülebilir Akreditif (</a:t>
            </a:r>
            <a:r>
              <a:rPr lang="tr-TR" sz="1600" dirty="0" err="1"/>
              <a:t>Revocable</a:t>
            </a:r>
            <a:r>
              <a:rPr lang="tr-TR" sz="1600" dirty="0"/>
              <a:t> </a:t>
            </a:r>
            <a:r>
              <a:rPr lang="tr-TR" sz="1600" dirty="0" err="1"/>
              <a:t>Credit</a:t>
            </a:r>
            <a:r>
              <a:rPr lang="tr-TR" sz="1600" dirty="0"/>
              <a:t>) </a:t>
            </a:r>
            <a:br>
              <a:rPr lang="tr-TR" sz="1600" dirty="0"/>
            </a:br>
            <a:r>
              <a:rPr lang="tr-TR" sz="1600" dirty="0"/>
              <a:t>Dönülemez Teyitsiz Akreditif (</a:t>
            </a:r>
            <a:r>
              <a:rPr lang="tr-TR" sz="1600" dirty="0" err="1"/>
              <a:t>Irrevocable</a:t>
            </a:r>
            <a:r>
              <a:rPr lang="tr-TR" sz="1600" dirty="0"/>
              <a:t>, </a:t>
            </a:r>
            <a:r>
              <a:rPr lang="tr-TR" sz="1600" dirty="0" err="1"/>
              <a:t>Unconfirmed</a:t>
            </a:r>
            <a:r>
              <a:rPr lang="tr-TR" sz="1600" dirty="0"/>
              <a:t> </a:t>
            </a:r>
            <a:r>
              <a:rPr lang="tr-TR" sz="1600" dirty="0" err="1"/>
              <a:t>Credit</a:t>
            </a:r>
            <a:r>
              <a:rPr lang="tr-TR" sz="1600" dirty="0"/>
              <a:t>) </a:t>
            </a:r>
            <a:br>
              <a:rPr lang="tr-TR" sz="1600" dirty="0"/>
            </a:br>
            <a:r>
              <a:rPr lang="tr-TR" sz="1600" dirty="0"/>
              <a:t>Dönülemez Teyitli Akreditif (</a:t>
            </a:r>
            <a:r>
              <a:rPr lang="tr-TR" sz="1600" dirty="0" err="1"/>
              <a:t>Irrevocable</a:t>
            </a:r>
            <a:r>
              <a:rPr lang="tr-TR" sz="1600" dirty="0"/>
              <a:t> </a:t>
            </a:r>
            <a:r>
              <a:rPr lang="tr-TR" sz="1600" dirty="0" err="1"/>
              <a:t>Confirmed</a:t>
            </a:r>
            <a:r>
              <a:rPr lang="tr-TR" sz="1600" dirty="0"/>
              <a:t> </a:t>
            </a:r>
            <a:r>
              <a:rPr lang="tr-TR" sz="1600" dirty="0" err="1"/>
              <a:t>Credit</a:t>
            </a:r>
            <a:r>
              <a:rPr lang="tr-TR" sz="1600" dirty="0"/>
              <a:t>) </a:t>
            </a:r>
            <a:br>
              <a:rPr lang="tr-TR" sz="1600" dirty="0"/>
            </a:br>
            <a:r>
              <a:rPr lang="tr-TR" sz="1600" dirty="0"/>
              <a:t>Devredilebilir Akreditif (</a:t>
            </a:r>
            <a:r>
              <a:rPr lang="tr-TR" sz="1600" dirty="0" err="1"/>
              <a:t>Transferable</a:t>
            </a:r>
            <a:r>
              <a:rPr lang="tr-TR" sz="1600" dirty="0"/>
              <a:t> </a:t>
            </a:r>
            <a:r>
              <a:rPr lang="tr-TR" sz="1600" dirty="0" err="1"/>
              <a:t>Credit</a:t>
            </a:r>
            <a:r>
              <a:rPr lang="tr-TR" sz="1600" dirty="0"/>
              <a:t>) </a:t>
            </a:r>
            <a:br>
              <a:rPr lang="tr-TR" sz="1600" dirty="0"/>
            </a:br>
            <a:r>
              <a:rPr lang="tr-TR" sz="1600" dirty="0"/>
              <a:t>Kırmızı Şartlı Akreditif (</a:t>
            </a:r>
            <a:r>
              <a:rPr lang="tr-TR" sz="1600" dirty="0" err="1"/>
              <a:t>Red</a:t>
            </a:r>
            <a:r>
              <a:rPr lang="tr-TR" sz="1600" dirty="0"/>
              <a:t> </a:t>
            </a:r>
            <a:r>
              <a:rPr lang="tr-TR" sz="1600" dirty="0" err="1"/>
              <a:t>Clause</a:t>
            </a:r>
            <a:r>
              <a:rPr lang="tr-TR" sz="1600" dirty="0"/>
              <a:t> </a:t>
            </a:r>
            <a:r>
              <a:rPr lang="tr-TR" sz="1600" dirty="0" err="1"/>
              <a:t>Credit</a:t>
            </a:r>
            <a:r>
              <a:rPr lang="tr-TR" sz="1600" dirty="0"/>
              <a:t>) </a:t>
            </a:r>
            <a:br>
              <a:rPr lang="tr-TR" sz="1600" dirty="0"/>
            </a:br>
            <a:r>
              <a:rPr lang="tr-TR" sz="1600" dirty="0"/>
              <a:t>Rotatif-Devreden Akreditif (</a:t>
            </a:r>
            <a:r>
              <a:rPr lang="tr-TR" sz="1600" dirty="0" err="1"/>
              <a:t>Revolving</a:t>
            </a:r>
            <a:r>
              <a:rPr lang="tr-TR" sz="1600" dirty="0"/>
              <a:t> </a:t>
            </a:r>
            <a:r>
              <a:rPr lang="tr-TR" sz="1600" dirty="0" err="1"/>
              <a:t>Credit</a:t>
            </a:r>
            <a:r>
              <a:rPr lang="tr-TR" sz="1600" dirty="0"/>
              <a:t>) </a:t>
            </a:r>
            <a:br>
              <a:rPr lang="tr-TR" sz="1600" dirty="0"/>
            </a:br>
            <a:r>
              <a:rPr lang="tr-TR" sz="1600" dirty="0"/>
              <a:t>Karşılıklı Akreditif (</a:t>
            </a:r>
            <a:r>
              <a:rPr lang="tr-TR" sz="1600" dirty="0" err="1"/>
              <a:t>Back</a:t>
            </a:r>
            <a:r>
              <a:rPr lang="tr-TR" sz="1600" dirty="0"/>
              <a:t> </a:t>
            </a:r>
            <a:r>
              <a:rPr lang="tr-TR" sz="1600" dirty="0" err="1"/>
              <a:t>to-Back</a:t>
            </a:r>
            <a:r>
              <a:rPr lang="tr-TR" sz="1600" dirty="0"/>
              <a:t> </a:t>
            </a:r>
            <a:r>
              <a:rPr lang="tr-TR" sz="1600" dirty="0" err="1"/>
              <a:t>Credit</a:t>
            </a:r>
            <a:r>
              <a:rPr lang="tr-TR" sz="1600" dirty="0"/>
              <a:t>) </a:t>
            </a:r>
            <a:br>
              <a:rPr lang="tr-TR" sz="1600" dirty="0"/>
            </a:br>
            <a:r>
              <a:rPr lang="tr-TR" sz="1600" dirty="0"/>
              <a:t>Amir (</a:t>
            </a:r>
            <a:r>
              <a:rPr lang="tr-TR" sz="1600" dirty="0" err="1"/>
              <a:t>Applicant</a:t>
            </a:r>
            <a:r>
              <a:rPr lang="tr-TR" sz="1600" dirty="0"/>
              <a:t>): İthalatçı firma </a:t>
            </a:r>
            <a:br>
              <a:rPr lang="tr-TR" sz="1600" dirty="0"/>
            </a:br>
            <a:r>
              <a:rPr lang="tr-TR" sz="1600" dirty="0"/>
              <a:t>Amir Banka (</a:t>
            </a:r>
            <a:r>
              <a:rPr lang="tr-TR" sz="1600" dirty="0" err="1"/>
              <a:t>Issuing</a:t>
            </a:r>
            <a:r>
              <a:rPr lang="tr-TR" sz="1600" dirty="0"/>
              <a:t> Bank): Akreditif açan banka </a:t>
            </a:r>
            <a:br>
              <a:rPr lang="tr-TR" sz="1600" dirty="0"/>
            </a:br>
            <a:r>
              <a:rPr lang="tr-TR" sz="1600" dirty="0" err="1"/>
              <a:t>Lehdar</a:t>
            </a:r>
            <a:r>
              <a:rPr lang="tr-TR" sz="1600" dirty="0"/>
              <a:t> (</a:t>
            </a:r>
            <a:r>
              <a:rPr lang="tr-TR" sz="1600" dirty="0" err="1"/>
              <a:t>Beneficiary</a:t>
            </a:r>
            <a:r>
              <a:rPr lang="tr-TR" sz="1600" dirty="0"/>
              <a:t>): Satıcı firma </a:t>
            </a:r>
            <a:br>
              <a:rPr lang="tr-TR" sz="1600" dirty="0"/>
            </a:br>
            <a:r>
              <a:rPr lang="tr-TR" sz="1600" dirty="0"/>
              <a:t>(</a:t>
            </a:r>
            <a:r>
              <a:rPr lang="tr-TR" sz="1600" dirty="0" err="1"/>
              <a:t>Advising</a:t>
            </a:r>
            <a:r>
              <a:rPr lang="tr-TR" sz="1600" dirty="0"/>
              <a:t>/</a:t>
            </a:r>
            <a:r>
              <a:rPr lang="tr-TR" sz="1600" dirty="0" err="1"/>
              <a:t>Confirming</a:t>
            </a:r>
            <a:r>
              <a:rPr lang="tr-TR" sz="1600" dirty="0"/>
              <a:t> </a:t>
            </a:r>
            <a:r>
              <a:rPr lang="tr-TR" sz="1600" dirty="0" err="1"/>
              <a:t>Banks</a:t>
            </a:r>
            <a:r>
              <a:rPr lang="tr-TR" sz="1600" dirty="0"/>
              <a:t>): Akreditifin açıldığını lehtara ihbar/teyit eden banka </a:t>
            </a:r>
            <a:br>
              <a:rPr lang="tr-TR" sz="1600" dirty="0"/>
            </a:br>
            <a:r>
              <a:rPr lang="tr-TR" sz="1600" dirty="0"/>
              <a:t>Akreditif küşat eden banka (</a:t>
            </a:r>
            <a:r>
              <a:rPr lang="tr-TR" sz="1600" dirty="0" err="1"/>
              <a:t>Issuing</a:t>
            </a:r>
            <a:r>
              <a:rPr lang="tr-TR" sz="1600" dirty="0"/>
              <a:t> Bank)</a:t>
            </a:r>
          </a:p>
          <a:p>
            <a:pPr marL="0" indent="0">
              <a:buNone/>
            </a:pPr>
            <a:r>
              <a:rPr lang="tr-TR" sz="1600" dirty="0"/>
              <a:t>satıcının memleketindeki akreditifi ihbar eden (</a:t>
            </a:r>
            <a:r>
              <a:rPr lang="tr-TR" sz="1600" dirty="0" err="1"/>
              <a:t>Advising</a:t>
            </a:r>
            <a:r>
              <a:rPr lang="tr-TR" sz="1600" dirty="0"/>
              <a:t> Bank) bankadır</a:t>
            </a:r>
          </a:p>
          <a:p>
            <a:pPr marL="0" indent="0">
              <a:buNone/>
            </a:pPr>
            <a:r>
              <a:rPr lang="tr-TR" sz="1600" dirty="0"/>
              <a:t>teyit eden banka (</a:t>
            </a:r>
            <a:r>
              <a:rPr lang="tr-TR" sz="1600" dirty="0" err="1"/>
              <a:t>Confirming</a:t>
            </a:r>
            <a:r>
              <a:rPr lang="tr-TR" sz="1600" dirty="0"/>
              <a:t> Bank)</a:t>
            </a:r>
          </a:p>
          <a:p>
            <a:pPr marL="0" indent="0">
              <a:buNone/>
            </a:pPr>
            <a:r>
              <a:rPr lang="tr-TR" sz="1600" dirty="0"/>
              <a:t>poliçe (</a:t>
            </a:r>
            <a:r>
              <a:rPr lang="tr-TR" sz="1600" dirty="0" err="1"/>
              <a:t>Draft</a:t>
            </a:r>
            <a:r>
              <a:rPr lang="tr-TR" sz="1600" dirty="0"/>
              <a:t>)</a:t>
            </a:r>
          </a:p>
          <a:p>
            <a:pPr marL="0" indent="0">
              <a:buNone/>
            </a:pPr>
            <a:r>
              <a:rPr lang="tr-TR" sz="1600" dirty="0"/>
              <a:t>biriken (</a:t>
            </a:r>
            <a:r>
              <a:rPr lang="tr-TR" sz="1600" dirty="0" err="1"/>
              <a:t>Cumulative</a:t>
            </a:r>
            <a:r>
              <a:rPr lang="tr-TR" sz="1600" dirty="0"/>
              <a:t>) veya birikmeyen (</a:t>
            </a:r>
            <a:r>
              <a:rPr lang="tr-TR" sz="1600" dirty="0" err="1"/>
              <a:t>Non</a:t>
            </a:r>
            <a:r>
              <a:rPr lang="tr-TR" sz="1600" dirty="0"/>
              <a:t> </a:t>
            </a:r>
            <a:r>
              <a:rPr lang="tr-TR" sz="1600" dirty="0" err="1"/>
              <a:t>Cumulative</a:t>
            </a:r>
            <a:r>
              <a:rPr lang="tr-TR" sz="1600" dirty="0"/>
              <a:t>)</a:t>
            </a:r>
          </a:p>
          <a:p>
            <a:pPr marL="0" indent="0">
              <a:buNone/>
            </a:pPr>
            <a:r>
              <a:rPr lang="tr-TR" sz="1600" dirty="0"/>
              <a:t>İhtiyat Akreditifi (</a:t>
            </a:r>
            <a:r>
              <a:rPr lang="tr-TR" sz="1600" dirty="0" err="1"/>
              <a:t>Stand-By</a:t>
            </a:r>
            <a:r>
              <a:rPr lang="tr-TR" sz="1600" dirty="0"/>
              <a:t> L/C)</a:t>
            </a:r>
          </a:p>
        </p:txBody>
      </p:sp>
      <p:sp>
        <p:nvSpPr>
          <p:cNvPr id="8" name="Text Placeholder 7">
            <a:extLst>
              <a:ext uri="{FF2B5EF4-FFF2-40B4-BE49-F238E27FC236}">
                <a16:creationId xmlns:a16="http://schemas.microsoft.com/office/drawing/2014/main" id="{E823A53E-6106-2CC4-CB56-C4757BE6E8F0}"/>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1A00C92D-1663-2CA2-B145-98367E45D955}"/>
              </a:ext>
            </a:extLst>
          </p:cNvPr>
          <p:cNvSpPr>
            <a:spLocks noGrp="1"/>
          </p:cNvSpPr>
          <p:nvPr>
            <p:ph type="sldNum" sz="quarter" idx="17"/>
          </p:nvPr>
        </p:nvSpPr>
        <p:spPr/>
        <p:txBody>
          <a:bodyPr/>
          <a:lstStyle/>
          <a:p>
            <a:fld id="{1AB31D9B-80B6-41F8-B283-556E26E6158E}" type="slidenum">
              <a:rPr lang="en-GB"/>
              <a:pPr/>
              <a:t>14</a:t>
            </a:fld>
            <a:endParaRPr lang="en-GB" dirty="0"/>
          </a:p>
        </p:txBody>
      </p:sp>
    </p:spTree>
    <p:extLst>
      <p:ext uri="{BB962C8B-B14F-4D97-AF65-F5344CB8AC3E}">
        <p14:creationId xmlns:p14="http://schemas.microsoft.com/office/powerpoint/2010/main" val="2381530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1090C-0494-1CF2-10DE-2D4556D2EA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85BFB0-8E38-7991-5EBB-3D4934FEBB84}"/>
              </a:ext>
            </a:extLst>
          </p:cNvPr>
          <p:cNvSpPr>
            <a:spLocks noGrp="1"/>
          </p:cNvSpPr>
          <p:nvPr>
            <p:ph type="title"/>
          </p:nvPr>
        </p:nvSpPr>
        <p:spPr/>
        <p:txBody>
          <a:bodyPr/>
          <a:lstStyle/>
          <a:p>
            <a:r>
              <a:rPr lang="tr-TR" dirty="0"/>
              <a:t>LC Açılamayan ülkeler</a:t>
            </a:r>
            <a:endParaRPr lang="en-GB" dirty="0"/>
          </a:p>
        </p:txBody>
      </p:sp>
      <p:sp>
        <p:nvSpPr>
          <p:cNvPr id="8" name="Text Placeholder 7">
            <a:extLst>
              <a:ext uri="{FF2B5EF4-FFF2-40B4-BE49-F238E27FC236}">
                <a16:creationId xmlns:a16="http://schemas.microsoft.com/office/drawing/2014/main" id="{B5BE62FD-4924-F0B2-9F2D-B044CB8EF706}"/>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B6A98CC-2238-B3CE-FFE6-0864D4912F53}"/>
              </a:ext>
            </a:extLst>
          </p:cNvPr>
          <p:cNvSpPr>
            <a:spLocks noGrp="1"/>
          </p:cNvSpPr>
          <p:nvPr>
            <p:ph type="sldNum" sz="quarter" idx="17"/>
          </p:nvPr>
        </p:nvSpPr>
        <p:spPr/>
        <p:txBody>
          <a:bodyPr/>
          <a:lstStyle/>
          <a:p>
            <a:fld id="{1AB31D9B-80B6-41F8-B283-556E26E6158E}" type="slidenum">
              <a:rPr lang="en-GB"/>
              <a:pPr/>
              <a:t>15</a:t>
            </a:fld>
            <a:endParaRPr lang="en-GB" dirty="0"/>
          </a:p>
        </p:txBody>
      </p:sp>
      <p:pic>
        <p:nvPicPr>
          <p:cNvPr id="4" name="Resim 3" descr="metin, ekran görüntüsü, sayı, numara, yazı tipi içeren bir resim&#10;&#10;Yapay zeka tarafından oluşturulmuş içerik yanlış olabilir.">
            <a:extLst>
              <a:ext uri="{FF2B5EF4-FFF2-40B4-BE49-F238E27FC236}">
                <a16:creationId xmlns:a16="http://schemas.microsoft.com/office/drawing/2014/main" id="{09A1A859-D80B-F4E6-4972-7817DFC8BC6E}"/>
              </a:ext>
            </a:extLst>
          </p:cNvPr>
          <p:cNvPicPr>
            <a:picLocks noChangeAspect="1"/>
          </p:cNvPicPr>
          <p:nvPr/>
        </p:nvPicPr>
        <p:blipFill>
          <a:blip r:embed="rId3"/>
          <a:stretch>
            <a:fillRect/>
          </a:stretch>
        </p:blipFill>
        <p:spPr>
          <a:xfrm>
            <a:off x="424277" y="1164742"/>
            <a:ext cx="8829053" cy="4899129"/>
          </a:xfrm>
          <a:prstGeom prst="rect">
            <a:avLst/>
          </a:prstGeom>
        </p:spPr>
      </p:pic>
    </p:spTree>
    <p:extLst>
      <p:ext uri="{BB962C8B-B14F-4D97-AF65-F5344CB8AC3E}">
        <p14:creationId xmlns:p14="http://schemas.microsoft.com/office/powerpoint/2010/main" val="2742146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42DDD-2965-AE65-0042-FDA086E9E6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695182-9B6A-D8E4-09BB-D359E2D27A87}"/>
              </a:ext>
            </a:extLst>
          </p:cNvPr>
          <p:cNvSpPr>
            <a:spLocks noGrp="1"/>
          </p:cNvSpPr>
          <p:nvPr>
            <p:ph type="title"/>
          </p:nvPr>
        </p:nvSpPr>
        <p:spPr/>
        <p:txBody>
          <a:bodyPr/>
          <a:lstStyle/>
          <a:p>
            <a:r>
              <a:rPr lang="tr-TR" dirty="0"/>
              <a:t>Boliçe Bono</a:t>
            </a:r>
            <a:endParaRPr lang="en-GB" dirty="0"/>
          </a:p>
        </p:txBody>
      </p:sp>
      <p:sp>
        <p:nvSpPr>
          <p:cNvPr id="8" name="Text Placeholder 7">
            <a:extLst>
              <a:ext uri="{FF2B5EF4-FFF2-40B4-BE49-F238E27FC236}">
                <a16:creationId xmlns:a16="http://schemas.microsoft.com/office/drawing/2014/main" id="{7F0C127D-051E-3FE6-6B2B-32E45874B6EB}"/>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9C5BC6FF-340B-8389-5E00-893783E8F885}"/>
              </a:ext>
            </a:extLst>
          </p:cNvPr>
          <p:cNvSpPr>
            <a:spLocks noGrp="1"/>
          </p:cNvSpPr>
          <p:nvPr>
            <p:ph type="sldNum" sz="quarter" idx="17"/>
          </p:nvPr>
        </p:nvSpPr>
        <p:spPr/>
        <p:txBody>
          <a:bodyPr/>
          <a:lstStyle/>
          <a:p>
            <a:fld id="{1AB31D9B-80B6-41F8-B283-556E26E6158E}" type="slidenum">
              <a:rPr lang="en-GB"/>
              <a:pPr/>
              <a:t>16</a:t>
            </a:fld>
            <a:endParaRPr lang="en-GB" dirty="0"/>
          </a:p>
        </p:txBody>
      </p:sp>
      <p:pic>
        <p:nvPicPr>
          <p:cNvPr id="4" name="Resim 3" descr="metin, yazı tipi, sayı, numara, ekran görüntüsü içeren bir resim&#10;&#10;Yapay zeka tarafından oluşturulmuş içerik yanlış olabilir.">
            <a:extLst>
              <a:ext uri="{FF2B5EF4-FFF2-40B4-BE49-F238E27FC236}">
                <a16:creationId xmlns:a16="http://schemas.microsoft.com/office/drawing/2014/main" id="{6524971C-1EAF-FEBA-EE9A-9A2E07A95975}"/>
              </a:ext>
            </a:extLst>
          </p:cNvPr>
          <p:cNvPicPr>
            <a:picLocks noChangeAspect="1"/>
          </p:cNvPicPr>
          <p:nvPr/>
        </p:nvPicPr>
        <p:blipFill>
          <a:blip r:embed="rId3"/>
          <a:stretch>
            <a:fillRect/>
          </a:stretch>
        </p:blipFill>
        <p:spPr>
          <a:xfrm>
            <a:off x="645314" y="1502597"/>
            <a:ext cx="11374959" cy="4798811"/>
          </a:xfrm>
          <a:prstGeom prst="rect">
            <a:avLst/>
          </a:prstGeom>
        </p:spPr>
      </p:pic>
    </p:spTree>
    <p:extLst>
      <p:ext uri="{BB962C8B-B14F-4D97-AF65-F5344CB8AC3E}">
        <p14:creationId xmlns:p14="http://schemas.microsoft.com/office/powerpoint/2010/main" val="3223944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A5582-B40F-8FD1-E6AD-54ED200FB82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8238950B-8DA0-1DC1-C883-B24EEEB119F1}"/>
              </a:ext>
            </a:extLst>
          </p:cNvPr>
          <p:cNvSpPr>
            <a:spLocks noGrp="1"/>
          </p:cNvSpPr>
          <p:nvPr>
            <p:ph type="body" sz="quarter" idx="15"/>
          </p:nvPr>
        </p:nvSpPr>
        <p:spPr>
          <a:xfrm>
            <a:off x="1460502" y="2306206"/>
            <a:ext cx="9270998" cy="1746250"/>
          </a:xfrm>
        </p:spPr>
        <p:txBody>
          <a:bodyPr/>
          <a:lstStyle/>
          <a:p>
            <a:r>
              <a:rPr lang="en-GB" dirty="0"/>
              <a:t>TÜRK PARASI KIYMETİNİ KORUMA HAKKINDA KANUN</a:t>
            </a:r>
            <a:endParaRPr lang="tr-TR" dirty="0"/>
          </a:p>
        </p:txBody>
      </p:sp>
      <p:sp>
        <p:nvSpPr>
          <p:cNvPr id="5" name="Slide Number Placeholder 4">
            <a:extLst>
              <a:ext uri="{FF2B5EF4-FFF2-40B4-BE49-F238E27FC236}">
                <a16:creationId xmlns:a16="http://schemas.microsoft.com/office/drawing/2014/main" id="{7B20FEBA-1B32-B3B4-1942-40CD1F896B45}"/>
              </a:ext>
            </a:extLst>
          </p:cNvPr>
          <p:cNvSpPr>
            <a:spLocks noGrp="1"/>
          </p:cNvSpPr>
          <p:nvPr>
            <p:ph type="sldNum" sz="quarter" idx="4"/>
          </p:nvPr>
        </p:nvSpPr>
        <p:spPr>
          <a:xfrm>
            <a:off x="11412537" y="6388101"/>
            <a:ext cx="271463" cy="143720"/>
          </a:xfrm>
        </p:spPr>
        <p:txBody>
          <a:bodyPr/>
          <a:lstStyle/>
          <a:p>
            <a:fld id="{1AB31D9B-80B6-41F8-B283-556E26E6158E}" type="slidenum">
              <a:rPr lang="en-GB"/>
              <a:pPr/>
              <a:t>17</a:t>
            </a:fld>
            <a:endParaRPr lang="en-GB" dirty="0"/>
          </a:p>
        </p:txBody>
      </p:sp>
    </p:spTree>
    <p:extLst>
      <p:ext uri="{BB962C8B-B14F-4D97-AF65-F5344CB8AC3E}">
        <p14:creationId xmlns:p14="http://schemas.microsoft.com/office/powerpoint/2010/main" val="2288269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C9F67-CB42-A733-798F-20FD2BA8C6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E99BA3-0856-A317-37F7-44F19F1E1CB6}"/>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215A10BC-9356-FAC9-EDF9-173CBA8808AB}"/>
              </a:ext>
            </a:extLst>
          </p:cNvPr>
          <p:cNvSpPr>
            <a:spLocks noGrp="1"/>
          </p:cNvSpPr>
          <p:nvPr>
            <p:ph sz="quarter" idx="15"/>
          </p:nvPr>
        </p:nvSpPr>
        <p:spPr/>
        <p:txBody>
          <a:bodyPr/>
          <a:lstStyle/>
          <a:p>
            <a:r>
              <a:rPr lang="tr-TR" b="1" dirty="0"/>
              <a:t>Madde 3 -</a:t>
            </a:r>
            <a:r>
              <a:rPr lang="tr-TR" dirty="0"/>
              <a:t> Cumhurbaşkanının bu Kanun hükümlerine göre yapmış bulunduğu genel ve </a:t>
            </a:r>
            <a:r>
              <a:rPr lang="tr-TR" u="sng" dirty="0">
                <a:hlinkClick r:id="rId3"/>
              </a:rPr>
              <a:t>düzenleyici</a:t>
            </a:r>
            <a:r>
              <a:rPr lang="tr-TR" dirty="0"/>
              <a:t> işlemlerdeki yükümlülüklere aykırı hareket eden kişi, </a:t>
            </a:r>
            <a:r>
              <a:rPr lang="tr-TR" dirty="0" err="1"/>
              <a:t>üçbin</a:t>
            </a:r>
            <a:r>
              <a:rPr lang="tr-TR" dirty="0"/>
              <a:t> Türk Lirasından </a:t>
            </a:r>
            <a:r>
              <a:rPr lang="tr-TR" dirty="0" err="1"/>
              <a:t>yirmibeşbin</a:t>
            </a:r>
            <a:r>
              <a:rPr lang="tr-TR" dirty="0"/>
              <a:t> Türk Lirasına kadar idarî para cezası ile cezalandırılır. </a:t>
            </a:r>
          </a:p>
          <a:p>
            <a:r>
              <a:rPr lang="tr-TR" dirty="0"/>
              <a:t>Fiil, 1 inci maddede yazılı kıymetlerin izinsiz olarak yurttan çıkarılması veya yurda sokulması mahiyetinde ise 21/3/2007 tarihli ve 5607 sayılı Kaçakçılıkla Mücadele Kanunu hükümlerine göre suç veya kabahat oluşturmadığı takdirde kişi; eşya ve kıymetlerin rayiç bedelinin yarısından iki katına kadar idari para cezası ile cezalandırılır. Bu fiilin teşebbüs aşamasında kalması halinde verilecek ceza yarı oranında indirilir.</a:t>
            </a:r>
            <a:r>
              <a:rPr lang="tr-TR" i="1" dirty="0"/>
              <a:t> </a:t>
            </a:r>
            <a:endParaRPr lang="tr-TR" dirty="0"/>
          </a:p>
          <a:p>
            <a:endParaRPr lang="tr-TR" dirty="0"/>
          </a:p>
        </p:txBody>
      </p:sp>
      <p:sp>
        <p:nvSpPr>
          <p:cNvPr id="8" name="Text Placeholder 7">
            <a:extLst>
              <a:ext uri="{FF2B5EF4-FFF2-40B4-BE49-F238E27FC236}">
                <a16:creationId xmlns:a16="http://schemas.microsoft.com/office/drawing/2014/main" id="{3037B361-F2EF-2396-9273-5F5172724D29}"/>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E369781A-6CF6-4A66-ABE2-B0093D055A8B}"/>
              </a:ext>
            </a:extLst>
          </p:cNvPr>
          <p:cNvSpPr>
            <a:spLocks noGrp="1"/>
          </p:cNvSpPr>
          <p:nvPr>
            <p:ph type="sldNum" sz="quarter" idx="17"/>
          </p:nvPr>
        </p:nvSpPr>
        <p:spPr/>
        <p:txBody>
          <a:bodyPr/>
          <a:lstStyle/>
          <a:p>
            <a:fld id="{1AB31D9B-80B6-41F8-B283-556E26E6158E}" type="slidenum">
              <a:rPr lang="en-GB"/>
              <a:pPr/>
              <a:t>18</a:t>
            </a:fld>
            <a:endParaRPr lang="en-GB" dirty="0"/>
          </a:p>
        </p:txBody>
      </p:sp>
    </p:spTree>
    <p:extLst>
      <p:ext uri="{BB962C8B-B14F-4D97-AF65-F5344CB8AC3E}">
        <p14:creationId xmlns:p14="http://schemas.microsoft.com/office/powerpoint/2010/main" val="3186288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AA708-E308-9654-0DB2-BE07697C15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353429-AC71-0489-84D5-391BF85310DB}"/>
              </a:ext>
            </a:extLst>
          </p:cNvPr>
          <p:cNvSpPr>
            <a:spLocks noGrp="1"/>
          </p:cNvSpPr>
          <p:nvPr>
            <p:ph type="title"/>
          </p:nvPr>
        </p:nvSpPr>
        <p:spPr/>
        <p:txBody>
          <a:bodyPr/>
          <a:lstStyle/>
          <a:p>
            <a:r>
              <a:rPr lang="en-GB" dirty="0"/>
              <a:t>TÜRK PARASI KIYMETİNİ KORUMA HAKKINDA KANUN</a:t>
            </a:r>
          </a:p>
        </p:txBody>
      </p:sp>
      <p:sp>
        <p:nvSpPr>
          <p:cNvPr id="5" name="Content Placeholder 4">
            <a:extLst>
              <a:ext uri="{FF2B5EF4-FFF2-40B4-BE49-F238E27FC236}">
                <a16:creationId xmlns:a16="http://schemas.microsoft.com/office/drawing/2014/main" id="{4F8B3E3D-008C-774A-E224-B566BDBA599D}"/>
              </a:ext>
            </a:extLst>
          </p:cNvPr>
          <p:cNvSpPr>
            <a:spLocks noGrp="1"/>
          </p:cNvSpPr>
          <p:nvPr>
            <p:ph sz="quarter" idx="15"/>
          </p:nvPr>
        </p:nvSpPr>
        <p:spPr/>
        <p:txBody>
          <a:bodyPr/>
          <a:lstStyle/>
          <a:p>
            <a:r>
              <a:rPr lang="tr-TR" dirty="0"/>
              <a:t>Her türlü mal, kıymet, hizmet ve sermaye ithal ve ihraç edenler veya bu işlere aracılık edenlerden bu işlemlerinden doğan alacaklarını 1 inci maddeye göre alınan kararlardaki hükümlere göre ve bu kararlarda tayin edilen süreler içinde yurda getirmeyenler, yurda getirmekle yükümlü oldukları kıymetlerin rayiç bedelinin </a:t>
            </a:r>
            <a:r>
              <a:rPr lang="tr-TR" dirty="0">
                <a:highlight>
                  <a:srgbClr val="FFFF00"/>
                </a:highlight>
              </a:rPr>
              <a:t>yüzde beşi kadar </a:t>
            </a:r>
            <a:r>
              <a:rPr lang="tr-TR" dirty="0"/>
              <a:t>idarî para cezasıyla cezalandırılırlar. İdarî para cezasına ilişkin karar kesinleşinceye kadar alacaklarını yurda getirenlere, birinci fıkra hükmüne göre idarî para cezası verilir. Ancak, verilecek idarî para cezası yurda getirilmesi gereken paranın yüzde </a:t>
            </a:r>
            <a:r>
              <a:rPr lang="tr-TR" dirty="0" err="1"/>
              <a:t>ikibuçuğundan</a:t>
            </a:r>
            <a:r>
              <a:rPr lang="tr-TR" dirty="0"/>
              <a:t> fazla olamaz.</a:t>
            </a:r>
          </a:p>
          <a:p>
            <a:r>
              <a:rPr lang="tr-TR" dirty="0"/>
              <a:t>İthalat, ihracat ve diğer kambiyo işlemlerinde döviz veya Türk Parası kaçırmak kastıyla muvazaalı işlemlerde bulunanlar, yurda getirmekle yükümlü oldukları veya kaçırdıkları kıymetlerin rayiç bedeli kadar idarî para cezasıyla cezalandırılırlar. Bu fiilin teşebbüs aşamasında kalması halinde verilecek ceza yarı oranında indirilir. </a:t>
            </a:r>
          </a:p>
          <a:p>
            <a:endParaRPr lang="tr-TR" dirty="0"/>
          </a:p>
        </p:txBody>
      </p:sp>
      <p:sp>
        <p:nvSpPr>
          <p:cNvPr id="8" name="Text Placeholder 7">
            <a:extLst>
              <a:ext uri="{FF2B5EF4-FFF2-40B4-BE49-F238E27FC236}">
                <a16:creationId xmlns:a16="http://schemas.microsoft.com/office/drawing/2014/main" id="{0EAAEED6-A675-C798-8EA9-21F0BD4D8001}"/>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0FA02F07-03F8-4F47-DF8D-D4F6EC0E47A0}"/>
              </a:ext>
            </a:extLst>
          </p:cNvPr>
          <p:cNvSpPr>
            <a:spLocks noGrp="1"/>
          </p:cNvSpPr>
          <p:nvPr>
            <p:ph type="sldNum" sz="quarter" idx="17"/>
          </p:nvPr>
        </p:nvSpPr>
        <p:spPr/>
        <p:txBody>
          <a:bodyPr/>
          <a:lstStyle/>
          <a:p>
            <a:fld id="{1AB31D9B-80B6-41F8-B283-556E26E6158E}" type="slidenum">
              <a:rPr lang="en-GB"/>
              <a:pPr/>
              <a:t>19</a:t>
            </a:fld>
            <a:endParaRPr lang="en-GB" dirty="0"/>
          </a:p>
        </p:txBody>
      </p:sp>
    </p:spTree>
    <p:extLst>
      <p:ext uri="{BB962C8B-B14F-4D97-AF65-F5344CB8AC3E}">
        <p14:creationId xmlns:p14="http://schemas.microsoft.com/office/powerpoint/2010/main" val="1348087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2DD7E-3D82-750C-672A-B19FDF37E3C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8D92F612-9408-EB20-310D-6FDFCBA6AC48}"/>
              </a:ext>
            </a:extLst>
          </p:cNvPr>
          <p:cNvSpPr>
            <a:spLocks noGrp="1"/>
          </p:cNvSpPr>
          <p:nvPr>
            <p:ph type="title"/>
          </p:nvPr>
        </p:nvSpPr>
        <p:spPr>
          <a:xfrm>
            <a:off x="508003" y="508000"/>
            <a:ext cx="10223497" cy="923330"/>
          </a:xfrm>
        </p:spPr>
        <p:txBody>
          <a:bodyPr/>
          <a:lstStyle/>
          <a:p>
            <a:r>
              <a:rPr lang="tr-TR" dirty="0"/>
              <a:t>Programı tanıyalım</a:t>
            </a:r>
            <a:endParaRPr lang="en-GB" dirty="0"/>
          </a:p>
        </p:txBody>
      </p:sp>
      <p:graphicFrame>
        <p:nvGraphicFramePr>
          <p:cNvPr id="8" name="Table 8">
            <a:extLst>
              <a:ext uri="{FF2B5EF4-FFF2-40B4-BE49-F238E27FC236}">
                <a16:creationId xmlns:a16="http://schemas.microsoft.com/office/drawing/2014/main" id="{36FBB72A-3DC4-E242-8263-7AF83025BF1E}"/>
              </a:ext>
            </a:extLst>
          </p:cNvPr>
          <p:cNvGraphicFramePr>
            <a:graphicFrameLocks noGrp="1"/>
          </p:cNvGraphicFramePr>
          <p:nvPr/>
        </p:nvGraphicFramePr>
        <p:xfrm>
          <a:off x="508004" y="1724025"/>
          <a:ext cx="7369135" cy="4155840"/>
        </p:xfrm>
        <a:graphic>
          <a:graphicData uri="http://schemas.openxmlformats.org/drawingml/2006/table">
            <a:tbl>
              <a:tblPr firstRow="1" bandRow="1"/>
              <a:tblGrid>
                <a:gridCol w="636885">
                  <a:extLst>
                    <a:ext uri="{9D8B030D-6E8A-4147-A177-3AD203B41FA5}">
                      <a16:colId xmlns:a16="http://schemas.microsoft.com/office/drawing/2014/main" val="335784048"/>
                    </a:ext>
                  </a:extLst>
                </a:gridCol>
                <a:gridCol w="6085470">
                  <a:extLst>
                    <a:ext uri="{9D8B030D-6E8A-4147-A177-3AD203B41FA5}">
                      <a16:colId xmlns:a16="http://schemas.microsoft.com/office/drawing/2014/main" val="3828501940"/>
                    </a:ext>
                  </a:extLst>
                </a:gridCol>
                <a:gridCol w="646780">
                  <a:extLst>
                    <a:ext uri="{9D8B030D-6E8A-4147-A177-3AD203B41FA5}">
                      <a16:colId xmlns:a16="http://schemas.microsoft.com/office/drawing/2014/main" val="3431833885"/>
                    </a:ext>
                  </a:extLst>
                </a:gridCol>
              </a:tblGrid>
              <a:tr h="368794">
                <a:tc>
                  <a:txBody>
                    <a:bodyPr/>
                    <a:lstStyle/>
                    <a:p>
                      <a:r>
                        <a:rPr lang="en-GB" sz="2400" dirty="0"/>
                        <a:t>1</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lvl="0"/>
                      <a:r>
                        <a:rPr lang="en-GB" sz="2400" dirty="0"/>
                        <a:t>Long section title wrapping across multiple lines</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09</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27738454"/>
                  </a:ext>
                </a:extLst>
              </a:tr>
              <a:tr h="208119">
                <a:tc>
                  <a:txBody>
                    <a:bodyPr/>
                    <a:lstStyle/>
                    <a:p>
                      <a:r>
                        <a:rPr lang="en-GB" sz="2400" dirty="0"/>
                        <a:t>2</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10</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16952008"/>
                  </a:ext>
                </a:extLst>
              </a:tr>
              <a:tr h="208119">
                <a:tc>
                  <a:txBody>
                    <a:bodyPr/>
                    <a:lstStyle/>
                    <a:p>
                      <a:r>
                        <a:rPr lang="en-GB" sz="2400" dirty="0"/>
                        <a:t>3</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11</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40448912"/>
                  </a:ext>
                </a:extLst>
              </a:tr>
              <a:tr h="208119">
                <a:tc>
                  <a:txBody>
                    <a:bodyPr/>
                    <a:lstStyle/>
                    <a:p>
                      <a:r>
                        <a:rPr lang="en-GB" sz="2400" dirty="0"/>
                        <a:t>4</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12</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56348821"/>
                  </a:ext>
                </a:extLst>
              </a:tr>
              <a:tr h="208119">
                <a:tc>
                  <a:txBody>
                    <a:bodyPr/>
                    <a:lstStyle/>
                    <a:p>
                      <a:r>
                        <a:rPr lang="en-GB" sz="2400" dirty="0"/>
                        <a:t>5</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13</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600500086"/>
                  </a:ext>
                </a:extLst>
              </a:tr>
              <a:tr h="208119">
                <a:tc>
                  <a:txBody>
                    <a:bodyPr/>
                    <a:lstStyle/>
                    <a:p>
                      <a:r>
                        <a:rPr lang="en-GB" sz="2400" dirty="0"/>
                        <a:t>6</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14</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60352626"/>
                  </a:ext>
                </a:extLst>
              </a:tr>
              <a:tr h="208119">
                <a:tc>
                  <a:txBody>
                    <a:bodyPr/>
                    <a:lstStyle/>
                    <a:p>
                      <a:r>
                        <a:rPr lang="en-GB" sz="2400" dirty="0"/>
                        <a:t>7</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15</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18519990"/>
                  </a:ext>
                </a:extLst>
              </a:tr>
              <a:tr h="208119">
                <a:tc>
                  <a:txBody>
                    <a:bodyPr/>
                    <a:lstStyle/>
                    <a:p>
                      <a:r>
                        <a:rPr lang="en-GB" sz="2400" dirty="0"/>
                        <a:t>8</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dirty="0"/>
                        <a:t>Section title</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GB" sz="2400" dirty="0"/>
                        <a:t>16</a:t>
                      </a:r>
                    </a:p>
                  </a:txBody>
                  <a:tcPr marL="0" marR="0" marT="54000" marB="5400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34359957"/>
                  </a:ext>
                </a:extLst>
              </a:tr>
            </a:tbl>
          </a:graphicData>
        </a:graphic>
      </p:graphicFrame>
      <p:sp>
        <p:nvSpPr>
          <p:cNvPr id="3" name="Slide Number Placeholder 2">
            <a:extLst>
              <a:ext uri="{FF2B5EF4-FFF2-40B4-BE49-F238E27FC236}">
                <a16:creationId xmlns:a16="http://schemas.microsoft.com/office/drawing/2014/main" id="{4507A6BF-5073-30AA-CBFE-F2F827A3901F}"/>
              </a:ext>
            </a:extLst>
          </p:cNvPr>
          <p:cNvSpPr>
            <a:spLocks noGrp="1"/>
          </p:cNvSpPr>
          <p:nvPr>
            <p:ph type="sldNum" sz="quarter" idx="11"/>
          </p:nvPr>
        </p:nvSpPr>
        <p:spPr/>
        <p:txBody>
          <a:bodyPr/>
          <a:lstStyle/>
          <a:p>
            <a:fld id="{1AB31D9B-80B6-41F8-B283-556E26E6158E}" type="slidenum">
              <a:rPr lang="en-GB" smtClean="0"/>
              <a:pPr/>
              <a:t>2</a:t>
            </a:fld>
            <a:endParaRPr lang="en-GB" dirty="0"/>
          </a:p>
        </p:txBody>
      </p:sp>
      <p:pic>
        <p:nvPicPr>
          <p:cNvPr id="4" name="Resim 3" descr="metin, ekran görüntüsü, yazı tipi, sayı, numara içeren bir resim&#10;&#10;Yapay zeka tarafından oluşturulmuş içerik yanlış olabilir.">
            <a:extLst>
              <a:ext uri="{FF2B5EF4-FFF2-40B4-BE49-F238E27FC236}">
                <a16:creationId xmlns:a16="http://schemas.microsoft.com/office/drawing/2014/main" id="{25203621-CF09-8DDE-E4D3-D9A4103A4572}"/>
              </a:ext>
            </a:extLst>
          </p:cNvPr>
          <p:cNvPicPr>
            <a:picLocks noChangeAspect="1"/>
          </p:cNvPicPr>
          <p:nvPr/>
        </p:nvPicPr>
        <p:blipFill>
          <a:blip r:embed="rId3"/>
          <a:stretch>
            <a:fillRect/>
          </a:stretch>
        </p:blipFill>
        <p:spPr>
          <a:xfrm>
            <a:off x="508003" y="1558494"/>
            <a:ext cx="9754961" cy="4486901"/>
          </a:xfrm>
          <a:prstGeom prst="rect">
            <a:avLst/>
          </a:prstGeom>
        </p:spPr>
      </p:pic>
    </p:spTree>
    <p:extLst>
      <p:ext uri="{BB962C8B-B14F-4D97-AF65-F5344CB8AC3E}">
        <p14:creationId xmlns:p14="http://schemas.microsoft.com/office/powerpoint/2010/main" val="2967934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2AC0-4F31-B72A-550C-4726F98006B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E79D295F-E0C6-A4AF-C001-183B4CFBF131}"/>
              </a:ext>
            </a:extLst>
          </p:cNvPr>
          <p:cNvSpPr>
            <a:spLocks noGrp="1"/>
          </p:cNvSpPr>
          <p:nvPr>
            <p:ph type="body" sz="quarter" idx="15"/>
          </p:nvPr>
        </p:nvSpPr>
        <p:spPr>
          <a:xfrm>
            <a:off x="1460502" y="2306206"/>
            <a:ext cx="9270998" cy="1746250"/>
          </a:xfrm>
        </p:spPr>
        <p:txBody>
          <a:bodyPr/>
          <a:lstStyle/>
          <a:p>
            <a:r>
              <a:rPr lang="en-GB" dirty="0"/>
              <a:t>TÜRK PARASI KIYMETİNİ KORUMA HAKKINDA </a:t>
            </a:r>
            <a:br>
              <a:rPr lang="tr-TR" dirty="0"/>
            </a:br>
            <a:r>
              <a:rPr lang="en-GB" dirty="0"/>
              <a:t>32 SAYILI KARAR 89/14391</a:t>
            </a:r>
            <a:endParaRPr lang="tr-TR" dirty="0"/>
          </a:p>
        </p:txBody>
      </p:sp>
      <p:sp>
        <p:nvSpPr>
          <p:cNvPr id="5" name="Slide Number Placeholder 4">
            <a:extLst>
              <a:ext uri="{FF2B5EF4-FFF2-40B4-BE49-F238E27FC236}">
                <a16:creationId xmlns:a16="http://schemas.microsoft.com/office/drawing/2014/main" id="{8AFFC20B-9FC8-4857-EBD2-30C72AEB0C3A}"/>
              </a:ext>
            </a:extLst>
          </p:cNvPr>
          <p:cNvSpPr>
            <a:spLocks noGrp="1"/>
          </p:cNvSpPr>
          <p:nvPr>
            <p:ph type="sldNum" sz="quarter" idx="4"/>
          </p:nvPr>
        </p:nvSpPr>
        <p:spPr>
          <a:xfrm>
            <a:off x="11412537" y="6388101"/>
            <a:ext cx="271463" cy="143720"/>
          </a:xfrm>
        </p:spPr>
        <p:txBody>
          <a:bodyPr/>
          <a:lstStyle/>
          <a:p>
            <a:fld id="{1AB31D9B-80B6-41F8-B283-556E26E6158E}" type="slidenum">
              <a:rPr lang="en-GB"/>
              <a:pPr/>
              <a:t>20</a:t>
            </a:fld>
            <a:endParaRPr lang="en-GB" dirty="0"/>
          </a:p>
        </p:txBody>
      </p:sp>
    </p:spTree>
    <p:extLst>
      <p:ext uri="{BB962C8B-B14F-4D97-AF65-F5344CB8AC3E}">
        <p14:creationId xmlns:p14="http://schemas.microsoft.com/office/powerpoint/2010/main" val="2256456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79B0C-E0AF-92FC-AEF5-E0FF10D66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ED5CE2-8FAD-5E2B-13CE-B53B6718F673}"/>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2381F770-6F88-ECB3-D0AD-2EB5EB873895}"/>
              </a:ext>
            </a:extLst>
          </p:cNvPr>
          <p:cNvSpPr>
            <a:spLocks noGrp="1"/>
          </p:cNvSpPr>
          <p:nvPr>
            <p:ph sz="quarter" idx="15"/>
          </p:nvPr>
        </p:nvSpPr>
        <p:spPr/>
        <p:txBody>
          <a:bodyPr/>
          <a:lstStyle/>
          <a:p>
            <a:pPr marL="0" indent="0">
              <a:buNone/>
            </a:pPr>
            <a:r>
              <a:rPr lang="en-GB" sz="2000" dirty="0"/>
              <a:t>ÜÇÜNCÜ BÖLÜM</a:t>
            </a:r>
          </a:p>
          <a:p>
            <a:pPr marL="0" indent="0">
              <a:buNone/>
            </a:pPr>
            <a:r>
              <a:rPr lang="en-GB" sz="2000" dirty="0"/>
              <a:t>DIŞTİCARET</a:t>
            </a:r>
          </a:p>
          <a:p>
            <a:pPr marL="0" indent="0">
              <a:buNone/>
            </a:pPr>
            <a:r>
              <a:rPr lang="en-GB" sz="2000" dirty="0" err="1"/>
              <a:t>İhracat</a:t>
            </a:r>
            <a:endParaRPr lang="en-GB" sz="2000" dirty="0"/>
          </a:p>
          <a:p>
            <a:pPr marL="0" indent="0">
              <a:buNone/>
            </a:pPr>
            <a:r>
              <a:rPr lang="en-GB" sz="2000" dirty="0"/>
              <a:t>MADDE 8 - (1) </a:t>
            </a:r>
            <a:r>
              <a:rPr lang="en-GB" sz="2000" dirty="0" err="1"/>
              <a:t>İhracat</a:t>
            </a:r>
            <a:r>
              <a:rPr lang="en-GB" sz="2000" dirty="0"/>
              <a:t> </a:t>
            </a:r>
            <a:r>
              <a:rPr lang="en-GB" sz="2000" dirty="0" err="1"/>
              <a:t>bedellerinin</a:t>
            </a:r>
            <a:r>
              <a:rPr lang="en-GB" sz="2000" dirty="0"/>
              <a:t> </a:t>
            </a:r>
            <a:r>
              <a:rPr lang="en-GB" sz="2000" dirty="0" err="1"/>
              <a:t>tasarrufu</a:t>
            </a:r>
            <a:r>
              <a:rPr lang="en-GB" sz="2000" dirty="0"/>
              <a:t> </a:t>
            </a:r>
            <a:r>
              <a:rPr lang="en-GB" sz="2000" dirty="0" err="1"/>
              <a:t>serbesttir</a:t>
            </a:r>
            <a:r>
              <a:rPr lang="en-GB" sz="2000" dirty="0"/>
              <a:t>. </a:t>
            </a:r>
            <a:endParaRPr lang="tr-TR" sz="2000" dirty="0"/>
          </a:p>
          <a:p>
            <a:pPr marL="0" indent="0">
              <a:buNone/>
            </a:pPr>
            <a:r>
              <a:rPr lang="en-GB" sz="2000" dirty="0" err="1"/>
              <a:t>Bakanlık</a:t>
            </a:r>
            <a:r>
              <a:rPr lang="en-GB" sz="2000" dirty="0"/>
              <a:t> </a:t>
            </a:r>
            <a:r>
              <a:rPr lang="en-GB" sz="2000" dirty="0" err="1"/>
              <a:t>ihtiyaç</a:t>
            </a:r>
            <a:r>
              <a:rPr lang="en-GB" sz="2000" dirty="0"/>
              <a:t> </a:t>
            </a:r>
            <a:r>
              <a:rPr lang="en-GB" sz="2000" dirty="0" err="1"/>
              <a:t>duyulması</a:t>
            </a:r>
            <a:r>
              <a:rPr lang="en-GB" sz="2000" dirty="0"/>
              <a:t> </a:t>
            </a:r>
            <a:r>
              <a:rPr lang="en-GB" sz="2000" dirty="0" err="1"/>
              <a:t>halinde</a:t>
            </a:r>
            <a:r>
              <a:rPr lang="en-GB" sz="2000" dirty="0"/>
              <a:t> </a:t>
            </a:r>
            <a:r>
              <a:rPr lang="en-GB" sz="2000" dirty="0" err="1"/>
              <a:t>ihracat</a:t>
            </a:r>
            <a:r>
              <a:rPr lang="en-GB" sz="2000" dirty="0"/>
              <a:t> </a:t>
            </a:r>
            <a:r>
              <a:rPr lang="en-GB" sz="2000" dirty="0" err="1"/>
              <a:t>bedellerinin</a:t>
            </a:r>
            <a:r>
              <a:rPr lang="en-GB" sz="2000" dirty="0"/>
              <a:t> </a:t>
            </a:r>
            <a:r>
              <a:rPr lang="en-GB" sz="2000" dirty="0" err="1"/>
              <a:t>yurda</a:t>
            </a:r>
            <a:r>
              <a:rPr lang="en-GB" sz="2000" dirty="0"/>
              <a:t> </a:t>
            </a:r>
            <a:r>
              <a:rPr lang="en-GB" sz="2000" dirty="0" err="1"/>
              <a:t>getirilmesine</a:t>
            </a:r>
            <a:r>
              <a:rPr lang="en-GB" sz="2000" dirty="0"/>
              <a:t> </a:t>
            </a:r>
            <a:r>
              <a:rPr lang="en-GB" sz="2000" dirty="0" err="1"/>
              <a:t>ilişkin</a:t>
            </a:r>
            <a:r>
              <a:rPr lang="en-GB" sz="2000" dirty="0"/>
              <a:t> </a:t>
            </a:r>
            <a:r>
              <a:rPr lang="en-GB" sz="2000" dirty="0" err="1"/>
              <a:t>düzenleme</a:t>
            </a:r>
            <a:r>
              <a:rPr lang="en-GB" sz="2000" dirty="0"/>
              <a:t> </a:t>
            </a:r>
            <a:r>
              <a:rPr lang="en-GB" sz="2000" dirty="0" err="1"/>
              <a:t>yapmaya</a:t>
            </a:r>
            <a:r>
              <a:rPr lang="en-GB" sz="2000" dirty="0"/>
              <a:t> </a:t>
            </a:r>
            <a:r>
              <a:rPr lang="en-GB" sz="2000" dirty="0" err="1"/>
              <a:t>yetkilidir</a:t>
            </a:r>
            <a:r>
              <a:rPr lang="en-GB" sz="2000" dirty="0"/>
              <a:t>. </a:t>
            </a:r>
          </a:p>
          <a:p>
            <a:pPr marL="0" indent="0">
              <a:buNone/>
            </a:pPr>
            <a:r>
              <a:rPr lang="en-GB" sz="2000" dirty="0"/>
              <a:t>(08.02.2008 </a:t>
            </a:r>
            <a:r>
              <a:rPr lang="en-GB" sz="2000" dirty="0" err="1"/>
              <a:t>tarih</a:t>
            </a:r>
            <a:r>
              <a:rPr lang="en-GB" sz="2000" dirty="0"/>
              <a:t> </a:t>
            </a:r>
            <a:r>
              <a:rPr lang="en-GB" sz="2000" dirty="0" err="1"/>
              <a:t>ve</a:t>
            </a:r>
            <a:r>
              <a:rPr lang="en-GB" sz="2000" dirty="0"/>
              <a:t> 26781 </a:t>
            </a:r>
            <a:r>
              <a:rPr lang="en-GB" sz="2000" dirty="0" err="1"/>
              <a:t>sayılı</a:t>
            </a:r>
            <a:r>
              <a:rPr lang="en-GB" sz="2000" dirty="0"/>
              <a:t> R.G. - 2008/13186 </a:t>
            </a:r>
            <a:r>
              <a:rPr lang="en-GB" sz="2000" dirty="0" err="1"/>
              <a:t>s.BKK</a:t>
            </a:r>
            <a:r>
              <a:rPr lang="en-GB" sz="2000" dirty="0"/>
              <a:t> </a:t>
            </a:r>
            <a:r>
              <a:rPr lang="en-GB" sz="2000" dirty="0" err="1"/>
              <a:t>ile</a:t>
            </a:r>
            <a:r>
              <a:rPr lang="en-GB" sz="2000" dirty="0"/>
              <a:t> </a:t>
            </a:r>
            <a:r>
              <a:rPr lang="en-GB" sz="2000" dirty="0" err="1"/>
              <a:t>değişik</a:t>
            </a:r>
            <a:r>
              <a:rPr lang="en-GB" sz="2000" dirty="0"/>
              <a:t>)</a:t>
            </a:r>
          </a:p>
          <a:p>
            <a:pPr marL="0" indent="0">
              <a:buNone/>
            </a:pPr>
            <a:r>
              <a:rPr lang="en-GB" sz="2000" dirty="0"/>
              <a:t>İthalat</a:t>
            </a:r>
          </a:p>
          <a:p>
            <a:pPr marL="0" indent="0">
              <a:buNone/>
            </a:pPr>
            <a:r>
              <a:rPr lang="en-GB" sz="2000" dirty="0"/>
              <a:t>MADDE 9 - (1) İthalat </a:t>
            </a:r>
            <a:r>
              <a:rPr lang="en-GB" sz="2000" dirty="0" err="1"/>
              <a:t>ve</a:t>
            </a:r>
            <a:r>
              <a:rPr lang="en-GB" sz="2000" dirty="0"/>
              <a:t> transit </a:t>
            </a:r>
            <a:r>
              <a:rPr lang="en-GB" sz="2000" dirty="0" err="1"/>
              <a:t>ticaret</a:t>
            </a:r>
            <a:r>
              <a:rPr lang="en-GB" sz="2000" dirty="0"/>
              <a:t> </a:t>
            </a:r>
            <a:r>
              <a:rPr lang="en-GB" sz="2000" dirty="0" err="1"/>
              <a:t>işlemlerine</a:t>
            </a:r>
            <a:r>
              <a:rPr lang="en-GB" sz="2000" dirty="0"/>
              <a:t> </a:t>
            </a:r>
            <a:r>
              <a:rPr lang="en-GB" sz="2000" dirty="0" err="1"/>
              <a:t>ilişkin</a:t>
            </a:r>
            <a:r>
              <a:rPr lang="en-GB" sz="2000" dirty="0"/>
              <a:t> yurt </a:t>
            </a:r>
            <a:r>
              <a:rPr lang="en-GB" sz="2000" dirty="0" err="1"/>
              <a:t>dışına</a:t>
            </a:r>
            <a:r>
              <a:rPr lang="en-GB" sz="2000" dirty="0"/>
              <a:t> </a:t>
            </a:r>
            <a:r>
              <a:rPr lang="en-GB" sz="2000" dirty="0" err="1"/>
              <a:t>döviz</a:t>
            </a:r>
            <a:r>
              <a:rPr lang="en-GB" sz="2000" dirty="0"/>
              <a:t> </a:t>
            </a:r>
            <a:r>
              <a:rPr lang="en-GB" sz="2000" dirty="0" err="1"/>
              <a:t>ve</a:t>
            </a:r>
            <a:r>
              <a:rPr lang="en-GB" sz="2000" dirty="0"/>
              <a:t> Türk </a:t>
            </a:r>
            <a:r>
              <a:rPr lang="en-GB" sz="2000" dirty="0" err="1"/>
              <a:t>Lirası</a:t>
            </a:r>
            <a:r>
              <a:rPr lang="en-GB" sz="2000" dirty="0"/>
              <a:t> </a:t>
            </a:r>
            <a:r>
              <a:rPr lang="en-GB" sz="2000" dirty="0" err="1"/>
              <a:t>transferi</a:t>
            </a:r>
            <a:r>
              <a:rPr lang="en-GB" sz="2000" dirty="0"/>
              <a:t> </a:t>
            </a:r>
            <a:r>
              <a:rPr lang="en-GB" sz="2000" dirty="0" err="1"/>
              <a:t>bankalarca</a:t>
            </a:r>
            <a:r>
              <a:rPr lang="en-GB" sz="2000" dirty="0"/>
              <a:t> </a:t>
            </a:r>
            <a:r>
              <a:rPr lang="en-GB" sz="2000" dirty="0" err="1"/>
              <a:t>yapılır</a:t>
            </a:r>
            <a:r>
              <a:rPr lang="en-GB" sz="2000" dirty="0"/>
              <a:t>. </a:t>
            </a:r>
          </a:p>
          <a:p>
            <a:pPr marL="0" indent="0">
              <a:buNone/>
            </a:pPr>
            <a:r>
              <a:rPr lang="en-GB" sz="2000" dirty="0"/>
              <a:t>(08.02.2008 </a:t>
            </a:r>
            <a:r>
              <a:rPr lang="en-GB" sz="2000" dirty="0" err="1"/>
              <a:t>tarih</a:t>
            </a:r>
            <a:r>
              <a:rPr lang="en-GB" sz="2000" dirty="0"/>
              <a:t> </a:t>
            </a:r>
            <a:r>
              <a:rPr lang="en-GB" sz="2000" dirty="0" err="1"/>
              <a:t>ve</a:t>
            </a:r>
            <a:r>
              <a:rPr lang="en-GB" sz="2000" dirty="0"/>
              <a:t> 26781 </a:t>
            </a:r>
            <a:r>
              <a:rPr lang="en-GB" sz="2000" dirty="0" err="1"/>
              <a:t>sayılı</a:t>
            </a:r>
            <a:r>
              <a:rPr lang="en-GB" sz="2000" dirty="0"/>
              <a:t> R.G. - 2008/13186 </a:t>
            </a:r>
            <a:r>
              <a:rPr lang="en-GB" sz="2000" dirty="0" err="1"/>
              <a:t>s.BKK</a:t>
            </a:r>
            <a:r>
              <a:rPr lang="en-GB" sz="2000" dirty="0"/>
              <a:t> </a:t>
            </a:r>
            <a:r>
              <a:rPr lang="en-GB" sz="2000" dirty="0" err="1"/>
              <a:t>ile</a:t>
            </a:r>
            <a:r>
              <a:rPr lang="en-GB" sz="2000" dirty="0"/>
              <a:t> </a:t>
            </a:r>
            <a:r>
              <a:rPr lang="en-GB" sz="2000" dirty="0" err="1"/>
              <a:t>değişik</a:t>
            </a:r>
            <a:r>
              <a:rPr lang="en-GB" sz="2000" dirty="0"/>
              <a:t>)</a:t>
            </a:r>
          </a:p>
        </p:txBody>
      </p:sp>
      <p:sp>
        <p:nvSpPr>
          <p:cNvPr id="8" name="Text Placeholder 7">
            <a:extLst>
              <a:ext uri="{FF2B5EF4-FFF2-40B4-BE49-F238E27FC236}">
                <a16:creationId xmlns:a16="http://schemas.microsoft.com/office/drawing/2014/main" id="{ECED2950-7CE4-1DD9-893B-69AD43879ED9}"/>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778C39A-6C34-156D-3CAB-2AC908208C62}"/>
              </a:ext>
            </a:extLst>
          </p:cNvPr>
          <p:cNvSpPr>
            <a:spLocks noGrp="1"/>
          </p:cNvSpPr>
          <p:nvPr>
            <p:ph type="sldNum" sz="quarter" idx="17"/>
          </p:nvPr>
        </p:nvSpPr>
        <p:spPr/>
        <p:txBody>
          <a:bodyPr/>
          <a:lstStyle/>
          <a:p>
            <a:fld id="{1AB31D9B-80B6-41F8-B283-556E26E6158E}" type="slidenum">
              <a:rPr lang="en-GB"/>
              <a:pPr/>
              <a:t>21</a:t>
            </a:fld>
            <a:endParaRPr lang="en-GB" dirty="0"/>
          </a:p>
        </p:txBody>
      </p:sp>
    </p:spTree>
    <p:extLst>
      <p:ext uri="{BB962C8B-B14F-4D97-AF65-F5344CB8AC3E}">
        <p14:creationId xmlns:p14="http://schemas.microsoft.com/office/powerpoint/2010/main" val="718834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274A7-4339-8062-60F9-7C4733BBC7A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85CF0227-109C-CE1A-56DD-70F5F2B6B852}"/>
              </a:ext>
            </a:extLst>
          </p:cNvPr>
          <p:cNvSpPr>
            <a:spLocks noGrp="1"/>
          </p:cNvSpPr>
          <p:nvPr>
            <p:ph type="body" sz="quarter" idx="15"/>
          </p:nvPr>
        </p:nvSpPr>
        <p:spPr>
          <a:xfrm>
            <a:off x="1460502" y="2306206"/>
            <a:ext cx="9270998" cy="1746250"/>
          </a:xfrm>
        </p:spPr>
        <p:txBody>
          <a:bodyPr/>
          <a:lstStyle/>
          <a:p>
            <a:r>
              <a:rPr lang="tr-TR" dirty="0"/>
              <a:t>TÜRK PARASI KIYMETİNİ KORUMA HAKKINDA </a:t>
            </a:r>
            <a:br>
              <a:rPr lang="tr-TR" dirty="0"/>
            </a:br>
            <a:r>
              <a:rPr lang="tr-TR" dirty="0"/>
              <a:t>32 SAYILI KARARA İLİŞKİN TEBLİĞ </a:t>
            </a:r>
            <a:br>
              <a:rPr lang="tr-TR" dirty="0"/>
            </a:br>
            <a:r>
              <a:rPr lang="tr-TR" dirty="0"/>
              <a:t>(İHRACAT BEDELLERİ HAKKINDA) </a:t>
            </a:r>
            <a:br>
              <a:rPr lang="tr-TR" dirty="0"/>
            </a:br>
            <a:r>
              <a:rPr lang="tr-TR" dirty="0"/>
              <a:t>(TEBLİĞ NO: 2018-32/48)</a:t>
            </a:r>
          </a:p>
        </p:txBody>
      </p:sp>
      <p:sp>
        <p:nvSpPr>
          <p:cNvPr id="5" name="Slide Number Placeholder 4">
            <a:extLst>
              <a:ext uri="{FF2B5EF4-FFF2-40B4-BE49-F238E27FC236}">
                <a16:creationId xmlns:a16="http://schemas.microsoft.com/office/drawing/2014/main" id="{EAF25384-3E0D-4490-BBD1-016DFBF898B3}"/>
              </a:ext>
            </a:extLst>
          </p:cNvPr>
          <p:cNvSpPr>
            <a:spLocks noGrp="1"/>
          </p:cNvSpPr>
          <p:nvPr>
            <p:ph type="sldNum" sz="quarter" idx="4"/>
          </p:nvPr>
        </p:nvSpPr>
        <p:spPr>
          <a:xfrm>
            <a:off x="11412537" y="6388101"/>
            <a:ext cx="271463" cy="143720"/>
          </a:xfrm>
        </p:spPr>
        <p:txBody>
          <a:bodyPr/>
          <a:lstStyle/>
          <a:p>
            <a:fld id="{1AB31D9B-80B6-41F8-B283-556E26E6158E}" type="slidenum">
              <a:rPr lang="en-GB"/>
              <a:pPr/>
              <a:t>22</a:t>
            </a:fld>
            <a:endParaRPr lang="en-GB" dirty="0"/>
          </a:p>
        </p:txBody>
      </p:sp>
    </p:spTree>
    <p:extLst>
      <p:ext uri="{BB962C8B-B14F-4D97-AF65-F5344CB8AC3E}">
        <p14:creationId xmlns:p14="http://schemas.microsoft.com/office/powerpoint/2010/main" val="1335408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9408-8888-1E20-FCEC-7DA389FE2494}"/>
              </a:ext>
            </a:extLst>
          </p:cNvPr>
          <p:cNvSpPr>
            <a:spLocks noGrp="1"/>
          </p:cNvSpPr>
          <p:nvPr>
            <p:ph type="title"/>
          </p:nvPr>
        </p:nvSpPr>
        <p:spPr/>
        <p:txBody>
          <a:bodyPr/>
          <a:lstStyle/>
          <a:p>
            <a:r>
              <a:rPr lang="en-GB" dirty="0" err="1"/>
              <a:t>İhracat</a:t>
            </a:r>
            <a:r>
              <a:rPr lang="en-GB" dirty="0"/>
              <a:t> </a:t>
            </a:r>
            <a:r>
              <a:rPr lang="en-GB" dirty="0" err="1"/>
              <a:t>bedellerinin</a:t>
            </a:r>
            <a:r>
              <a:rPr lang="en-GB" dirty="0"/>
              <a:t> </a:t>
            </a:r>
            <a:r>
              <a:rPr lang="en-GB" dirty="0" err="1"/>
              <a:t>yurda</a:t>
            </a:r>
            <a:r>
              <a:rPr lang="en-GB" dirty="0"/>
              <a:t> </a:t>
            </a:r>
            <a:r>
              <a:rPr lang="en-GB" dirty="0" err="1"/>
              <a:t>getirilmesi</a:t>
            </a:r>
            <a:endParaRPr lang="en-GB" dirty="0"/>
          </a:p>
        </p:txBody>
      </p:sp>
      <p:sp>
        <p:nvSpPr>
          <p:cNvPr id="5" name="Content Placeholder 4">
            <a:extLst>
              <a:ext uri="{FF2B5EF4-FFF2-40B4-BE49-F238E27FC236}">
                <a16:creationId xmlns:a16="http://schemas.microsoft.com/office/drawing/2014/main" id="{C21926E0-98B4-D2D0-E733-67AA59B75D78}"/>
              </a:ext>
            </a:extLst>
          </p:cNvPr>
          <p:cNvSpPr>
            <a:spLocks noGrp="1"/>
          </p:cNvSpPr>
          <p:nvPr>
            <p:ph sz="quarter" idx="15"/>
          </p:nvPr>
        </p:nvSpPr>
        <p:spPr>
          <a:xfrm>
            <a:off x="508000" y="980441"/>
            <a:ext cx="11176000" cy="5004434"/>
          </a:xfrm>
        </p:spPr>
        <p:txBody>
          <a:bodyPr/>
          <a:lstStyle/>
          <a:p>
            <a:pPr marL="0" indent="0">
              <a:buNone/>
            </a:pPr>
            <a:r>
              <a:rPr lang="en-GB" sz="1400" dirty="0"/>
              <a:t>MADDE 3 - (1) </a:t>
            </a:r>
            <a:r>
              <a:rPr lang="en-GB" sz="1400" dirty="0" err="1"/>
              <a:t>Türkiye'de</a:t>
            </a:r>
            <a:r>
              <a:rPr lang="en-GB" sz="1400" dirty="0"/>
              <a:t> </a:t>
            </a:r>
            <a:r>
              <a:rPr lang="en-GB" sz="1400" dirty="0" err="1"/>
              <a:t>yerleşik</a:t>
            </a:r>
            <a:r>
              <a:rPr lang="en-GB" sz="1400" dirty="0"/>
              <a:t> </a:t>
            </a:r>
            <a:r>
              <a:rPr lang="en-GB" sz="1400" dirty="0" err="1"/>
              <a:t>kişiler</a:t>
            </a:r>
            <a:r>
              <a:rPr lang="en-GB" sz="1400" dirty="0"/>
              <a:t> </a:t>
            </a:r>
            <a:r>
              <a:rPr lang="en-GB" sz="1400" dirty="0" err="1"/>
              <a:t>tarafından</a:t>
            </a:r>
            <a:r>
              <a:rPr lang="en-GB" sz="1400" dirty="0"/>
              <a:t> </a:t>
            </a:r>
            <a:r>
              <a:rPr lang="en-GB" sz="1400" dirty="0" err="1"/>
              <a:t>gerçekleştirilen</a:t>
            </a:r>
            <a:r>
              <a:rPr lang="en-GB" sz="1400" dirty="0"/>
              <a:t> </a:t>
            </a:r>
            <a:r>
              <a:rPr lang="en-GB" sz="1400" dirty="0" err="1"/>
              <a:t>ihracat</a:t>
            </a:r>
            <a:r>
              <a:rPr lang="en-GB" sz="1400" dirty="0"/>
              <a:t> </a:t>
            </a:r>
            <a:r>
              <a:rPr lang="en-GB" sz="1400" dirty="0" err="1"/>
              <a:t>işlemlerine</a:t>
            </a:r>
            <a:r>
              <a:rPr lang="en-GB" sz="1400" dirty="0"/>
              <a:t> </a:t>
            </a:r>
            <a:r>
              <a:rPr lang="en-GB" sz="1400" dirty="0" err="1"/>
              <a:t>ilişkin</a:t>
            </a:r>
            <a:r>
              <a:rPr lang="en-GB" sz="1400" dirty="0"/>
              <a:t> </a:t>
            </a:r>
            <a:r>
              <a:rPr lang="en-GB" sz="1400" dirty="0" err="1"/>
              <a:t>bedeller</a:t>
            </a:r>
            <a:r>
              <a:rPr lang="en-GB" sz="1400" dirty="0"/>
              <a:t>, </a:t>
            </a:r>
            <a:endParaRPr lang="tr-TR" sz="1400" dirty="0"/>
          </a:p>
          <a:p>
            <a:pPr marL="0" indent="0">
              <a:buNone/>
            </a:pPr>
            <a:r>
              <a:rPr lang="en-GB" sz="1400" dirty="0" err="1"/>
              <a:t>ithalatçının</a:t>
            </a:r>
            <a:r>
              <a:rPr lang="en-GB" sz="1400" dirty="0"/>
              <a:t> </a:t>
            </a:r>
            <a:r>
              <a:rPr lang="en-GB" sz="1400" dirty="0" err="1"/>
              <a:t>ödemesini</a:t>
            </a:r>
            <a:r>
              <a:rPr lang="en-GB" sz="1400" dirty="0"/>
              <a:t> </a:t>
            </a:r>
            <a:r>
              <a:rPr lang="en-GB" sz="1400" dirty="0" err="1"/>
              <a:t>müteakip</a:t>
            </a:r>
            <a:r>
              <a:rPr lang="en-GB" sz="1400" dirty="0"/>
              <a:t> </a:t>
            </a:r>
            <a:r>
              <a:rPr lang="en-GB" sz="1400" dirty="0" err="1"/>
              <a:t>doğrudan</a:t>
            </a:r>
            <a:r>
              <a:rPr lang="en-GB" sz="1400" dirty="0"/>
              <a:t> </a:t>
            </a:r>
            <a:r>
              <a:rPr lang="en-GB" sz="1400" dirty="0" err="1"/>
              <a:t>ve</a:t>
            </a:r>
            <a:r>
              <a:rPr lang="en-GB" sz="1400" dirty="0"/>
              <a:t> </a:t>
            </a:r>
            <a:r>
              <a:rPr lang="en-GB" sz="1400" dirty="0" err="1"/>
              <a:t>gecikmeksizin</a:t>
            </a:r>
            <a:r>
              <a:rPr lang="en-GB" sz="1400" dirty="0"/>
              <a:t> </a:t>
            </a:r>
            <a:r>
              <a:rPr lang="en-GB" sz="1400" dirty="0" err="1"/>
              <a:t>ihracata</a:t>
            </a:r>
            <a:r>
              <a:rPr lang="en-GB" sz="1400" dirty="0"/>
              <a:t> </a:t>
            </a:r>
            <a:r>
              <a:rPr lang="en-GB" sz="1400" dirty="0" err="1"/>
              <a:t>aracılık</a:t>
            </a:r>
            <a:r>
              <a:rPr lang="en-GB" sz="1400" dirty="0"/>
              <a:t> </a:t>
            </a:r>
            <a:r>
              <a:rPr lang="en-GB" sz="1400" dirty="0" err="1"/>
              <a:t>eden</a:t>
            </a:r>
            <a:r>
              <a:rPr lang="en-GB" sz="1400" dirty="0"/>
              <a:t> </a:t>
            </a:r>
            <a:r>
              <a:rPr lang="en-GB" sz="1400" dirty="0" err="1"/>
              <a:t>bankaya</a:t>
            </a:r>
            <a:r>
              <a:rPr lang="en-GB" sz="1400" dirty="0"/>
              <a:t> transfer </a:t>
            </a:r>
            <a:r>
              <a:rPr lang="en-GB" sz="1400" dirty="0" err="1"/>
              <a:t>edilir</a:t>
            </a:r>
            <a:r>
              <a:rPr lang="en-GB" sz="1400" dirty="0"/>
              <a:t> </a:t>
            </a:r>
            <a:r>
              <a:rPr lang="en-GB" sz="1400" dirty="0" err="1"/>
              <a:t>veya</a:t>
            </a:r>
            <a:r>
              <a:rPr lang="en-GB" sz="1400" dirty="0"/>
              <a:t> </a:t>
            </a:r>
            <a:r>
              <a:rPr lang="en-GB" sz="1400" dirty="0" err="1"/>
              <a:t>getirilir</a:t>
            </a:r>
            <a:r>
              <a:rPr lang="en-GB" sz="1400" dirty="0"/>
              <a:t>. </a:t>
            </a:r>
            <a:endParaRPr lang="tr-TR" sz="1400" dirty="0"/>
          </a:p>
          <a:p>
            <a:pPr marL="0" indent="0">
              <a:buNone/>
            </a:pPr>
            <a:r>
              <a:rPr lang="en-GB" sz="1400" dirty="0" err="1"/>
              <a:t>Bedellerin</a:t>
            </a:r>
            <a:r>
              <a:rPr lang="en-GB" sz="1400" dirty="0"/>
              <a:t> </a:t>
            </a:r>
            <a:r>
              <a:rPr lang="en-GB" sz="1400" dirty="0" err="1"/>
              <a:t>yurda</a:t>
            </a:r>
            <a:r>
              <a:rPr lang="en-GB" sz="1400" dirty="0"/>
              <a:t> </a:t>
            </a:r>
            <a:r>
              <a:rPr lang="en-GB" sz="1400" dirty="0" err="1"/>
              <a:t>getirilme</a:t>
            </a:r>
            <a:r>
              <a:rPr lang="en-GB" sz="1400" dirty="0"/>
              <a:t> </a:t>
            </a:r>
            <a:r>
              <a:rPr lang="en-GB" sz="1400" dirty="0" err="1"/>
              <a:t>süresi</a:t>
            </a:r>
            <a:r>
              <a:rPr lang="en-GB" sz="1400" dirty="0"/>
              <a:t> </a:t>
            </a:r>
            <a:r>
              <a:rPr lang="en-GB" sz="1400" dirty="0" err="1"/>
              <a:t>fiili</a:t>
            </a:r>
            <a:r>
              <a:rPr lang="en-GB" sz="1400" dirty="0"/>
              <a:t> </a:t>
            </a:r>
            <a:r>
              <a:rPr lang="en-GB" sz="1400" dirty="0" err="1"/>
              <a:t>ihraç</a:t>
            </a:r>
            <a:r>
              <a:rPr lang="en-GB" sz="1400" dirty="0"/>
              <a:t> </a:t>
            </a:r>
            <a:r>
              <a:rPr lang="en-GB" sz="1400" dirty="0" err="1"/>
              <a:t>tarihinden</a:t>
            </a:r>
            <a:r>
              <a:rPr lang="en-GB" sz="1400" dirty="0"/>
              <a:t> </a:t>
            </a:r>
            <a:r>
              <a:rPr lang="en-GB" sz="1400" dirty="0" err="1"/>
              <a:t>itibaren</a:t>
            </a:r>
            <a:r>
              <a:rPr lang="en-GB" sz="1400" dirty="0"/>
              <a:t> 180 </a:t>
            </a:r>
            <a:r>
              <a:rPr lang="en-GB" sz="1400" dirty="0" err="1"/>
              <a:t>günü</a:t>
            </a:r>
            <a:r>
              <a:rPr lang="en-GB" sz="1400" dirty="0"/>
              <a:t> </a:t>
            </a:r>
            <a:r>
              <a:rPr lang="en-GB" sz="1400" dirty="0" err="1"/>
              <a:t>geçemez</a:t>
            </a:r>
            <a:r>
              <a:rPr lang="en-GB" sz="1400" dirty="0"/>
              <a:t>. </a:t>
            </a:r>
          </a:p>
          <a:p>
            <a:pPr marL="0" indent="0">
              <a:buNone/>
            </a:pPr>
            <a:endParaRPr lang="en-GB" sz="1400" dirty="0"/>
          </a:p>
          <a:p>
            <a:pPr marL="0" indent="0">
              <a:buNone/>
            </a:pPr>
            <a:r>
              <a:rPr lang="en-GB" sz="1400" dirty="0"/>
              <a:t>(2) </a:t>
            </a:r>
            <a:r>
              <a:rPr lang="en-GB" sz="1400" dirty="0" err="1"/>
              <a:t>İhracat</a:t>
            </a:r>
            <a:r>
              <a:rPr lang="en-GB" sz="1400" dirty="0"/>
              <a:t> </a:t>
            </a:r>
            <a:r>
              <a:rPr lang="en-GB" sz="1400" dirty="0" err="1"/>
              <a:t>işlemlerine</a:t>
            </a:r>
            <a:r>
              <a:rPr lang="en-GB" sz="1400" dirty="0"/>
              <a:t> </a:t>
            </a:r>
            <a:r>
              <a:rPr lang="en-GB" sz="1400" dirty="0" err="1"/>
              <a:t>ilişkin</a:t>
            </a:r>
            <a:r>
              <a:rPr lang="en-GB" sz="1400" dirty="0"/>
              <a:t> </a:t>
            </a:r>
            <a:r>
              <a:rPr lang="en-GB" sz="1400" dirty="0" err="1"/>
              <a:t>bedeller</a:t>
            </a:r>
            <a:r>
              <a:rPr lang="en-GB" sz="1400" dirty="0"/>
              <a:t> </a:t>
            </a:r>
            <a:r>
              <a:rPr lang="en-GB" sz="1400" dirty="0" err="1"/>
              <a:t>aşağıdaki</a:t>
            </a:r>
            <a:r>
              <a:rPr lang="en-GB" sz="1400" dirty="0"/>
              <a:t> </a:t>
            </a:r>
            <a:r>
              <a:rPr lang="en-GB" sz="1400" dirty="0" err="1"/>
              <a:t>ödeme</a:t>
            </a:r>
            <a:r>
              <a:rPr lang="en-GB" sz="1400" dirty="0"/>
              <a:t> </a:t>
            </a:r>
            <a:r>
              <a:rPr lang="en-GB" sz="1400" dirty="0" err="1"/>
              <a:t>şekillerinden</a:t>
            </a:r>
            <a:r>
              <a:rPr lang="en-GB" sz="1400" dirty="0"/>
              <a:t> </a:t>
            </a:r>
            <a:r>
              <a:rPr lang="en-GB" sz="1400" dirty="0" err="1"/>
              <a:t>birine</a:t>
            </a:r>
            <a:r>
              <a:rPr lang="en-GB" sz="1400" dirty="0"/>
              <a:t> </a:t>
            </a:r>
            <a:r>
              <a:rPr lang="en-GB" sz="1400" dirty="0" err="1"/>
              <a:t>göre</a:t>
            </a:r>
            <a:r>
              <a:rPr lang="en-GB" sz="1400" dirty="0"/>
              <a:t> </a:t>
            </a:r>
            <a:r>
              <a:rPr lang="en-GB" sz="1400" dirty="0" err="1"/>
              <a:t>yurda</a:t>
            </a:r>
            <a:r>
              <a:rPr lang="en-GB" sz="1400" dirty="0"/>
              <a:t> </a:t>
            </a:r>
            <a:r>
              <a:rPr lang="en-GB" sz="1400" dirty="0" err="1"/>
              <a:t>getirilebilir</a:t>
            </a:r>
            <a:r>
              <a:rPr lang="en-GB" sz="1400" dirty="0"/>
              <a:t>.</a:t>
            </a:r>
          </a:p>
          <a:p>
            <a:pPr marL="0" indent="0">
              <a:buNone/>
            </a:pPr>
            <a:r>
              <a:rPr lang="en-GB" sz="1400" dirty="0"/>
              <a:t>g) </a:t>
            </a:r>
            <a:r>
              <a:rPr lang="en-GB" sz="1400" dirty="0" err="1"/>
              <a:t>Peşin</a:t>
            </a:r>
            <a:r>
              <a:rPr lang="en-GB" sz="1400" dirty="0"/>
              <a:t> </a:t>
            </a:r>
            <a:r>
              <a:rPr lang="en-GB" sz="1400" dirty="0" err="1"/>
              <a:t>Ödeme</a:t>
            </a:r>
            <a:r>
              <a:rPr lang="en-GB" sz="1400" dirty="0"/>
              <a:t>.</a:t>
            </a:r>
          </a:p>
          <a:p>
            <a:pPr marL="0" indent="0">
              <a:buNone/>
            </a:pPr>
            <a:r>
              <a:rPr lang="en-GB" sz="1400" dirty="0"/>
              <a:t>c) Mal </a:t>
            </a:r>
            <a:r>
              <a:rPr lang="en-GB" sz="1400" dirty="0" err="1"/>
              <a:t>Mukabili</a:t>
            </a:r>
            <a:r>
              <a:rPr lang="en-GB" sz="1400" dirty="0"/>
              <a:t> </a:t>
            </a:r>
            <a:r>
              <a:rPr lang="en-GB" sz="1400" dirty="0" err="1"/>
              <a:t>Ödeme</a:t>
            </a:r>
            <a:r>
              <a:rPr lang="en-GB" sz="1400" dirty="0"/>
              <a:t>,</a:t>
            </a:r>
          </a:p>
          <a:p>
            <a:pPr marL="0" indent="0">
              <a:buNone/>
            </a:pPr>
            <a:r>
              <a:rPr lang="en-GB" sz="1400" dirty="0"/>
              <a:t>b) </a:t>
            </a:r>
            <a:r>
              <a:rPr lang="en-GB" sz="1400" dirty="0" err="1"/>
              <a:t>Vesaik</a:t>
            </a:r>
            <a:r>
              <a:rPr lang="en-GB" sz="1400" dirty="0"/>
              <a:t> </a:t>
            </a:r>
            <a:r>
              <a:rPr lang="en-GB" sz="1400" dirty="0" err="1"/>
              <a:t>Mukabili</a:t>
            </a:r>
            <a:r>
              <a:rPr lang="en-GB" sz="1400" dirty="0"/>
              <a:t> </a:t>
            </a:r>
            <a:r>
              <a:rPr lang="en-GB" sz="1400" dirty="0" err="1"/>
              <a:t>Ödeme</a:t>
            </a:r>
            <a:r>
              <a:rPr lang="en-GB" sz="1400" dirty="0"/>
              <a:t>,</a:t>
            </a:r>
          </a:p>
          <a:p>
            <a:pPr marL="0" indent="0">
              <a:buNone/>
            </a:pPr>
            <a:r>
              <a:rPr lang="en-GB" sz="1400" dirty="0"/>
              <a:t>d) Kabul </a:t>
            </a:r>
            <a:r>
              <a:rPr lang="en-GB" sz="1400" dirty="0" err="1"/>
              <a:t>Kredili</a:t>
            </a:r>
            <a:r>
              <a:rPr lang="en-GB" sz="1400" dirty="0"/>
              <a:t> </a:t>
            </a:r>
            <a:r>
              <a:rPr lang="en-GB" sz="1400" dirty="0" err="1"/>
              <a:t>Akreditifli</a:t>
            </a:r>
            <a:r>
              <a:rPr lang="en-GB" sz="1400" dirty="0"/>
              <a:t> </a:t>
            </a:r>
            <a:r>
              <a:rPr lang="en-GB" sz="1400" dirty="0" err="1"/>
              <a:t>Ödeme</a:t>
            </a:r>
            <a:r>
              <a:rPr lang="en-GB" sz="1400" dirty="0"/>
              <a:t>,</a:t>
            </a:r>
          </a:p>
          <a:p>
            <a:pPr marL="0" indent="0">
              <a:buNone/>
            </a:pPr>
            <a:r>
              <a:rPr lang="en-GB" sz="1400" dirty="0"/>
              <a:t>e) Kabul </a:t>
            </a:r>
            <a:r>
              <a:rPr lang="en-GB" sz="1400" dirty="0" err="1"/>
              <a:t>Kredili</a:t>
            </a:r>
            <a:r>
              <a:rPr lang="en-GB" sz="1400" dirty="0"/>
              <a:t> </a:t>
            </a:r>
            <a:r>
              <a:rPr lang="en-GB" sz="1400" dirty="0" err="1"/>
              <a:t>Vesaik</a:t>
            </a:r>
            <a:r>
              <a:rPr lang="en-GB" sz="1400" dirty="0"/>
              <a:t> </a:t>
            </a:r>
            <a:r>
              <a:rPr lang="en-GB" sz="1400" dirty="0" err="1"/>
              <a:t>Mukabili</a:t>
            </a:r>
            <a:r>
              <a:rPr lang="en-GB" sz="1400" dirty="0"/>
              <a:t> </a:t>
            </a:r>
            <a:r>
              <a:rPr lang="en-GB" sz="1400" dirty="0" err="1"/>
              <a:t>Ödeme</a:t>
            </a:r>
            <a:r>
              <a:rPr lang="en-GB" sz="1400" dirty="0"/>
              <a:t>,</a:t>
            </a:r>
          </a:p>
          <a:p>
            <a:pPr marL="0" indent="0">
              <a:buNone/>
            </a:pPr>
            <a:r>
              <a:rPr lang="en-GB" sz="1400" dirty="0"/>
              <a:t>f) Kabul </a:t>
            </a:r>
            <a:r>
              <a:rPr lang="en-GB" sz="1400" dirty="0" err="1"/>
              <a:t>Kredili</a:t>
            </a:r>
            <a:r>
              <a:rPr lang="en-GB" sz="1400" dirty="0"/>
              <a:t> Mal </a:t>
            </a:r>
            <a:r>
              <a:rPr lang="en-GB" sz="1400" dirty="0" err="1"/>
              <a:t>Mukabili</a:t>
            </a:r>
            <a:r>
              <a:rPr lang="en-GB" sz="1400" dirty="0"/>
              <a:t> </a:t>
            </a:r>
            <a:r>
              <a:rPr lang="en-GB" sz="1400" dirty="0" err="1"/>
              <a:t>Ödeme</a:t>
            </a:r>
            <a:r>
              <a:rPr lang="en-GB" sz="1400" dirty="0"/>
              <a:t>,</a:t>
            </a:r>
          </a:p>
          <a:p>
            <a:pPr marL="0" indent="0">
              <a:buNone/>
            </a:pPr>
            <a:r>
              <a:rPr lang="en-GB" sz="1400" dirty="0"/>
              <a:t>a) </a:t>
            </a:r>
            <a:r>
              <a:rPr lang="en-GB" sz="1400" dirty="0" err="1"/>
              <a:t>Akreditifli</a:t>
            </a:r>
            <a:r>
              <a:rPr lang="en-GB" sz="1400" dirty="0"/>
              <a:t> </a:t>
            </a:r>
            <a:r>
              <a:rPr lang="en-GB" sz="1400" dirty="0" err="1"/>
              <a:t>Ödeme</a:t>
            </a:r>
            <a:r>
              <a:rPr lang="en-GB" sz="1400" dirty="0"/>
              <a:t>,</a:t>
            </a:r>
          </a:p>
          <a:p>
            <a:pPr marL="0" indent="0">
              <a:buNone/>
            </a:pPr>
            <a:r>
              <a:rPr lang="en-GB" sz="1400" dirty="0"/>
              <a:t>(3) </a:t>
            </a:r>
            <a:r>
              <a:rPr lang="en-GB" sz="1400" dirty="0" err="1"/>
              <a:t>İhracat</a:t>
            </a:r>
            <a:r>
              <a:rPr lang="en-GB" sz="1400" dirty="0"/>
              <a:t> </a:t>
            </a:r>
            <a:r>
              <a:rPr lang="en-GB" sz="1400" dirty="0" err="1"/>
              <a:t>bedellerinin</a:t>
            </a:r>
            <a:r>
              <a:rPr lang="en-GB" sz="1400" dirty="0"/>
              <a:t> </a:t>
            </a:r>
            <a:r>
              <a:rPr lang="en-GB" sz="1400" dirty="0" err="1"/>
              <a:t>beyan</a:t>
            </a:r>
            <a:r>
              <a:rPr lang="en-GB" sz="1400" dirty="0"/>
              <a:t> </a:t>
            </a:r>
            <a:r>
              <a:rPr lang="en-GB" sz="1400" dirty="0" err="1"/>
              <a:t>edilen</a:t>
            </a:r>
            <a:r>
              <a:rPr lang="en-GB" sz="1400" dirty="0"/>
              <a:t> Türk </a:t>
            </a:r>
            <a:r>
              <a:rPr lang="en-GB" sz="1400" dirty="0" err="1"/>
              <a:t>parası</a:t>
            </a:r>
            <a:r>
              <a:rPr lang="en-GB" sz="1400" dirty="0"/>
              <a:t> </a:t>
            </a:r>
            <a:r>
              <a:rPr lang="en-GB" sz="1400" dirty="0" err="1"/>
              <a:t>veya</a:t>
            </a:r>
            <a:r>
              <a:rPr lang="en-GB" sz="1400" dirty="0"/>
              <a:t> </a:t>
            </a:r>
            <a:r>
              <a:rPr lang="en-GB" sz="1400" dirty="0" err="1"/>
              <a:t>döviz</a:t>
            </a:r>
            <a:r>
              <a:rPr lang="en-GB" sz="1400" dirty="0"/>
              <a:t> </a:t>
            </a:r>
            <a:r>
              <a:rPr lang="en-GB" sz="1400" dirty="0" err="1"/>
              <a:t>üzerinden</a:t>
            </a:r>
            <a:r>
              <a:rPr lang="en-GB" sz="1400" dirty="0"/>
              <a:t> </a:t>
            </a:r>
            <a:r>
              <a:rPr lang="en-GB" sz="1400" dirty="0" err="1"/>
              <a:t>yurda</a:t>
            </a:r>
            <a:r>
              <a:rPr lang="en-GB" sz="1400" dirty="0"/>
              <a:t> </a:t>
            </a:r>
            <a:r>
              <a:rPr lang="en-GB" sz="1400" dirty="0" err="1"/>
              <a:t>getirilmesi</a:t>
            </a:r>
            <a:r>
              <a:rPr lang="en-GB" sz="1400" dirty="0"/>
              <a:t> </a:t>
            </a:r>
            <a:r>
              <a:rPr lang="en-GB" sz="1400" dirty="0" err="1"/>
              <a:t>esastır</a:t>
            </a:r>
            <a:r>
              <a:rPr lang="en-GB" sz="1400" dirty="0"/>
              <a:t>. </a:t>
            </a:r>
            <a:endParaRPr lang="tr-TR" sz="1400" dirty="0"/>
          </a:p>
          <a:p>
            <a:pPr marL="0" indent="0">
              <a:buNone/>
            </a:pPr>
            <a:r>
              <a:rPr lang="en-GB" sz="1400" dirty="0" err="1"/>
              <a:t>Ancak</a:t>
            </a:r>
            <a:r>
              <a:rPr lang="en-GB" sz="1400" dirty="0"/>
              <a:t>, </a:t>
            </a:r>
            <a:r>
              <a:rPr lang="en-GB" sz="1400" dirty="0" err="1"/>
              <a:t>döviz</a:t>
            </a:r>
            <a:r>
              <a:rPr lang="en-GB" sz="1400" dirty="0"/>
              <a:t> </a:t>
            </a:r>
            <a:r>
              <a:rPr lang="en-GB" sz="1400" dirty="0" err="1"/>
              <a:t>üzerinden</a:t>
            </a:r>
            <a:r>
              <a:rPr lang="en-GB" sz="1400" dirty="0"/>
              <a:t> </a:t>
            </a:r>
            <a:r>
              <a:rPr lang="en-GB" sz="1400" dirty="0" err="1"/>
              <a:t>yapılacağı</a:t>
            </a:r>
            <a:r>
              <a:rPr lang="en-GB" sz="1400" dirty="0"/>
              <a:t> </a:t>
            </a:r>
            <a:r>
              <a:rPr lang="en-GB" sz="1400" dirty="0" err="1"/>
              <a:t>beyan</a:t>
            </a:r>
            <a:r>
              <a:rPr lang="en-GB" sz="1400" dirty="0"/>
              <a:t> </a:t>
            </a:r>
            <a:r>
              <a:rPr lang="en-GB" sz="1400" dirty="0" err="1"/>
              <a:t>edilen</a:t>
            </a:r>
            <a:r>
              <a:rPr lang="en-GB" sz="1400" dirty="0"/>
              <a:t> </a:t>
            </a:r>
            <a:r>
              <a:rPr lang="en-GB" sz="1400" dirty="0" err="1"/>
              <a:t>ihracat</a:t>
            </a:r>
            <a:r>
              <a:rPr lang="en-GB" sz="1400" dirty="0"/>
              <a:t> </a:t>
            </a:r>
            <a:r>
              <a:rPr lang="en-GB" sz="1400" dirty="0" err="1"/>
              <a:t>karşılığında</a:t>
            </a:r>
            <a:r>
              <a:rPr lang="en-GB" sz="1400" dirty="0"/>
              <a:t> </a:t>
            </a:r>
            <a:r>
              <a:rPr lang="en-GB" sz="1400" dirty="0" err="1"/>
              <a:t>farklı</a:t>
            </a:r>
            <a:r>
              <a:rPr lang="en-GB" sz="1400" dirty="0"/>
              <a:t> </a:t>
            </a:r>
            <a:r>
              <a:rPr lang="en-GB" sz="1400" dirty="0" err="1"/>
              <a:t>bir</a:t>
            </a:r>
            <a:r>
              <a:rPr lang="en-GB" sz="1400" dirty="0"/>
              <a:t> </a:t>
            </a:r>
            <a:r>
              <a:rPr lang="en-GB" sz="1400" dirty="0" err="1"/>
              <a:t>döviz</a:t>
            </a:r>
            <a:r>
              <a:rPr lang="en-GB" sz="1400" dirty="0"/>
              <a:t> </a:t>
            </a:r>
            <a:r>
              <a:rPr lang="en-GB" sz="1400" dirty="0" err="1"/>
              <a:t>cinsinin</a:t>
            </a:r>
            <a:r>
              <a:rPr lang="en-GB" sz="1400" dirty="0"/>
              <a:t> </a:t>
            </a:r>
            <a:r>
              <a:rPr lang="en-GB" sz="1400" dirty="0" err="1"/>
              <a:t>veya</a:t>
            </a:r>
            <a:r>
              <a:rPr lang="en-GB" sz="1400" dirty="0"/>
              <a:t> </a:t>
            </a:r>
            <a:endParaRPr lang="tr-TR" sz="1400" dirty="0"/>
          </a:p>
          <a:p>
            <a:pPr marL="0" indent="0">
              <a:buNone/>
            </a:pPr>
            <a:r>
              <a:rPr lang="en-GB" sz="1400" dirty="0"/>
              <a:t>Türk </a:t>
            </a:r>
            <a:r>
              <a:rPr lang="en-GB" sz="1400" dirty="0" err="1"/>
              <a:t>parası</a:t>
            </a:r>
            <a:r>
              <a:rPr lang="en-GB" sz="1400" dirty="0"/>
              <a:t> </a:t>
            </a:r>
            <a:r>
              <a:rPr lang="en-GB" sz="1400" dirty="0" err="1"/>
              <a:t>üzerinden</a:t>
            </a:r>
            <a:r>
              <a:rPr lang="en-GB" sz="1400" dirty="0"/>
              <a:t> </a:t>
            </a:r>
            <a:r>
              <a:rPr lang="en-GB" sz="1400" dirty="0" err="1"/>
              <a:t>yapılacağı</a:t>
            </a:r>
            <a:r>
              <a:rPr lang="en-GB" sz="1400" dirty="0"/>
              <a:t> </a:t>
            </a:r>
            <a:r>
              <a:rPr lang="en-GB" sz="1400" dirty="0" err="1"/>
              <a:t>beyan</a:t>
            </a:r>
            <a:r>
              <a:rPr lang="en-GB" sz="1400" dirty="0"/>
              <a:t> </a:t>
            </a:r>
            <a:r>
              <a:rPr lang="en-GB" sz="1400" dirty="0" err="1"/>
              <a:t>edilen</a:t>
            </a:r>
            <a:r>
              <a:rPr lang="en-GB" sz="1400" dirty="0"/>
              <a:t> </a:t>
            </a:r>
            <a:r>
              <a:rPr lang="en-GB" sz="1400" dirty="0" err="1"/>
              <a:t>ihracat</a:t>
            </a:r>
            <a:r>
              <a:rPr lang="en-GB" sz="1400" dirty="0"/>
              <a:t> </a:t>
            </a:r>
            <a:r>
              <a:rPr lang="en-GB" sz="1400" dirty="0" err="1"/>
              <a:t>karşılığında</a:t>
            </a:r>
            <a:r>
              <a:rPr lang="en-GB" sz="1400" dirty="0"/>
              <a:t> </a:t>
            </a:r>
            <a:r>
              <a:rPr lang="en-GB" sz="1400" dirty="0" err="1"/>
              <a:t>döviz</a:t>
            </a:r>
            <a:r>
              <a:rPr lang="en-GB" sz="1400" dirty="0"/>
              <a:t> </a:t>
            </a:r>
            <a:r>
              <a:rPr lang="en-GB" sz="1400" dirty="0" err="1"/>
              <a:t>getirilmesi</a:t>
            </a:r>
            <a:r>
              <a:rPr lang="en-GB" sz="1400" dirty="0"/>
              <a:t> </a:t>
            </a:r>
            <a:r>
              <a:rPr lang="en-GB" sz="1400" dirty="0" err="1"/>
              <a:t>mümkündür</a:t>
            </a:r>
            <a:r>
              <a:rPr lang="en-GB" sz="1400" dirty="0"/>
              <a:t>.</a:t>
            </a:r>
            <a:endParaRPr lang="tr-TR" sz="1400" dirty="0"/>
          </a:p>
          <a:p>
            <a:pPr marL="0" indent="0">
              <a:buNone/>
            </a:pPr>
            <a:r>
              <a:rPr lang="en-GB" sz="1400" dirty="0"/>
              <a:t>(4) </a:t>
            </a:r>
            <a:r>
              <a:rPr lang="en-GB" sz="1400" dirty="0" err="1"/>
              <a:t>İhracat</a:t>
            </a:r>
            <a:r>
              <a:rPr lang="en-GB" sz="1400" dirty="0"/>
              <a:t> </a:t>
            </a:r>
            <a:r>
              <a:rPr lang="en-GB" sz="1400" dirty="0" err="1"/>
              <a:t>bedelinin</a:t>
            </a:r>
            <a:r>
              <a:rPr lang="en-GB" sz="1400" dirty="0"/>
              <a:t> </a:t>
            </a:r>
            <a:r>
              <a:rPr lang="en-GB" sz="1400" dirty="0" err="1"/>
              <a:t>yolcu</a:t>
            </a:r>
            <a:r>
              <a:rPr lang="en-GB" sz="1400" dirty="0"/>
              <a:t> </a:t>
            </a:r>
            <a:r>
              <a:rPr lang="en-GB" sz="1400" dirty="0" err="1"/>
              <a:t>beraberinde</a:t>
            </a:r>
            <a:r>
              <a:rPr lang="en-GB" sz="1400" dirty="0"/>
              <a:t> </a:t>
            </a:r>
            <a:r>
              <a:rPr lang="en-GB" sz="1400" dirty="0" err="1"/>
              <a:t>efektif</a:t>
            </a:r>
            <a:r>
              <a:rPr lang="en-GB" sz="1400" dirty="0"/>
              <a:t> </a:t>
            </a:r>
            <a:r>
              <a:rPr lang="en-GB" sz="1400" dirty="0" err="1"/>
              <a:t>olarak</a:t>
            </a:r>
            <a:r>
              <a:rPr lang="en-GB" sz="1400" dirty="0"/>
              <a:t> </a:t>
            </a:r>
            <a:r>
              <a:rPr lang="en-GB" sz="1400" dirty="0" err="1"/>
              <a:t>yurda</a:t>
            </a:r>
            <a:r>
              <a:rPr lang="en-GB" sz="1400" dirty="0"/>
              <a:t> </a:t>
            </a:r>
            <a:r>
              <a:rPr lang="en-GB" sz="1400" dirty="0" err="1"/>
              <a:t>getirilmesi</a:t>
            </a:r>
            <a:r>
              <a:rPr lang="en-GB" sz="1400" dirty="0"/>
              <a:t> </a:t>
            </a:r>
            <a:r>
              <a:rPr lang="en-GB" sz="1400" dirty="0" err="1"/>
              <a:t>halinde</a:t>
            </a:r>
            <a:r>
              <a:rPr lang="en-GB" sz="1400" dirty="0"/>
              <a:t> </a:t>
            </a:r>
            <a:r>
              <a:rPr lang="en-GB" sz="1400" dirty="0" err="1"/>
              <a:t>gümrük</a:t>
            </a:r>
            <a:r>
              <a:rPr lang="en-GB" sz="1400" dirty="0"/>
              <a:t> </a:t>
            </a:r>
            <a:r>
              <a:rPr lang="en-GB" sz="1400" dirty="0" err="1"/>
              <a:t>idarelerine</a:t>
            </a:r>
            <a:r>
              <a:rPr lang="en-GB" sz="1400" dirty="0"/>
              <a:t> </a:t>
            </a:r>
            <a:r>
              <a:rPr lang="en-GB" sz="1400" dirty="0" err="1"/>
              <a:t>beyan</a:t>
            </a:r>
            <a:r>
              <a:rPr lang="en-GB" sz="1400" dirty="0"/>
              <a:t> </a:t>
            </a:r>
            <a:r>
              <a:rPr lang="en-GB" sz="1400" dirty="0" err="1"/>
              <a:t>edilmesi</a:t>
            </a:r>
            <a:r>
              <a:rPr lang="en-GB" sz="1400" dirty="0"/>
              <a:t> </a:t>
            </a:r>
            <a:r>
              <a:rPr lang="en-GB" sz="1400" dirty="0" err="1"/>
              <a:t>zorunludur</a:t>
            </a:r>
            <a:r>
              <a:rPr lang="en-GB" sz="1400" dirty="0"/>
              <a:t>.</a:t>
            </a:r>
          </a:p>
        </p:txBody>
      </p:sp>
      <p:sp>
        <p:nvSpPr>
          <p:cNvPr id="6" name="Slide Number Placeholder 5">
            <a:extLst>
              <a:ext uri="{FF2B5EF4-FFF2-40B4-BE49-F238E27FC236}">
                <a16:creationId xmlns:a16="http://schemas.microsoft.com/office/drawing/2014/main" id="{038F5A84-8130-3B1E-00DA-7F048124B1FB}"/>
              </a:ext>
            </a:extLst>
          </p:cNvPr>
          <p:cNvSpPr>
            <a:spLocks noGrp="1"/>
          </p:cNvSpPr>
          <p:nvPr>
            <p:ph type="sldNum" sz="quarter" idx="17"/>
          </p:nvPr>
        </p:nvSpPr>
        <p:spPr/>
        <p:txBody>
          <a:bodyPr/>
          <a:lstStyle/>
          <a:p>
            <a:fld id="{1AB31D9B-80B6-41F8-B283-556E26E6158E}" type="slidenum">
              <a:rPr lang="en-GB"/>
              <a:pPr/>
              <a:t>23</a:t>
            </a:fld>
            <a:endParaRPr lang="en-GB" dirty="0"/>
          </a:p>
        </p:txBody>
      </p:sp>
    </p:spTree>
    <p:extLst>
      <p:ext uri="{BB962C8B-B14F-4D97-AF65-F5344CB8AC3E}">
        <p14:creationId xmlns:p14="http://schemas.microsoft.com/office/powerpoint/2010/main" val="2476987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F5CCC-87E0-AF70-30DA-8C23EA3A56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B03AB3-32F7-5B7F-84B1-732330C32BBA}"/>
              </a:ext>
            </a:extLst>
          </p:cNvPr>
          <p:cNvSpPr>
            <a:spLocks noGrp="1"/>
          </p:cNvSpPr>
          <p:nvPr>
            <p:ph type="title"/>
          </p:nvPr>
        </p:nvSpPr>
        <p:spPr/>
        <p:txBody>
          <a:bodyPr/>
          <a:lstStyle/>
          <a:p>
            <a:r>
              <a:rPr lang="en-GB" dirty="0" err="1"/>
              <a:t>Peşin</a:t>
            </a:r>
            <a:r>
              <a:rPr lang="en-GB" dirty="0"/>
              <a:t> </a:t>
            </a:r>
            <a:r>
              <a:rPr lang="en-GB" dirty="0" err="1"/>
              <a:t>döviz</a:t>
            </a:r>
            <a:endParaRPr lang="en-GB" dirty="0"/>
          </a:p>
        </p:txBody>
      </p:sp>
      <p:sp>
        <p:nvSpPr>
          <p:cNvPr id="5" name="Content Placeholder 4">
            <a:extLst>
              <a:ext uri="{FF2B5EF4-FFF2-40B4-BE49-F238E27FC236}">
                <a16:creationId xmlns:a16="http://schemas.microsoft.com/office/drawing/2014/main" id="{0A7A7655-A838-90E2-95C4-D144C1EB5018}"/>
              </a:ext>
            </a:extLst>
          </p:cNvPr>
          <p:cNvSpPr>
            <a:spLocks noGrp="1"/>
          </p:cNvSpPr>
          <p:nvPr>
            <p:ph sz="quarter" idx="15"/>
          </p:nvPr>
        </p:nvSpPr>
        <p:spPr/>
        <p:txBody>
          <a:bodyPr/>
          <a:lstStyle/>
          <a:p>
            <a:r>
              <a:rPr lang="en-GB" dirty="0"/>
              <a:t>MADDE 4 - (1) </a:t>
            </a:r>
            <a:r>
              <a:rPr lang="en-GB" dirty="0" err="1"/>
              <a:t>Peşin</a:t>
            </a:r>
            <a:r>
              <a:rPr lang="en-GB" dirty="0"/>
              <a:t> </a:t>
            </a:r>
            <a:r>
              <a:rPr lang="en-GB" dirty="0" err="1"/>
              <a:t>döviz</a:t>
            </a:r>
            <a:r>
              <a:rPr lang="en-GB" dirty="0"/>
              <a:t> </a:t>
            </a:r>
            <a:r>
              <a:rPr lang="en-GB" dirty="0" err="1"/>
              <a:t>karşılığında</a:t>
            </a:r>
            <a:r>
              <a:rPr lang="en-GB" dirty="0"/>
              <a:t> </a:t>
            </a:r>
            <a:r>
              <a:rPr lang="en-GB" dirty="0" err="1"/>
              <a:t>ihracatın</a:t>
            </a:r>
            <a:r>
              <a:rPr lang="en-GB" dirty="0"/>
              <a:t> 24 ay </a:t>
            </a:r>
            <a:r>
              <a:rPr lang="en-GB" dirty="0" err="1"/>
              <a:t>içinde</a:t>
            </a:r>
            <a:r>
              <a:rPr lang="en-GB" dirty="0"/>
              <a:t> </a:t>
            </a:r>
            <a:r>
              <a:rPr lang="en-GB" dirty="0" err="1"/>
              <a:t>gerçekleştirilmesi</a:t>
            </a:r>
            <a:r>
              <a:rPr lang="en-GB" dirty="0"/>
              <a:t> </a:t>
            </a:r>
            <a:r>
              <a:rPr lang="en-GB" dirty="0" err="1"/>
              <a:t>zorunludur</a:t>
            </a:r>
            <a:r>
              <a:rPr lang="en-GB" dirty="0"/>
              <a:t>. </a:t>
            </a:r>
            <a:r>
              <a:rPr lang="en-GB" dirty="0" err="1"/>
              <a:t>Dâhilde</a:t>
            </a:r>
            <a:r>
              <a:rPr lang="en-GB" dirty="0"/>
              <a:t> </a:t>
            </a:r>
            <a:r>
              <a:rPr lang="en-GB" dirty="0" err="1"/>
              <a:t>İşleme</a:t>
            </a:r>
            <a:r>
              <a:rPr lang="en-GB" dirty="0"/>
              <a:t> </a:t>
            </a:r>
            <a:r>
              <a:rPr lang="en-GB" dirty="0" err="1"/>
              <a:t>İzin</a:t>
            </a:r>
            <a:r>
              <a:rPr lang="en-GB" dirty="0"/>
              <a:t> </a:t>
            </a:r>
            <a:r>
              <a:rPr lang="en-GB" dirty="0" err="1"/>
              <a:t>Belgesi</a:t>
            </a:r>
            <a:r>
              <a:rPr lang="en-GB" dirty="0"/>
              <a:t> </a:t>
            </a:r>
            <a:r>
              <a:rPr lang="en-GB" dirty="0" err="1"/>
              <a:t>ve</a:t>
            </a:r>
            <a:r>
              <a:rPr lang="en-GB" dirty="0"/>
              <a:t> Vergi, Resim </a:t>
            </a:r>
            <a:r>
              <a:rPr lang="en-GB" dirty="0" err="1"/>
              <a:t>ve</a:t>
            </a:r>
            <a:r>
              <a:rPr lang="en-GB" dirty="0"/>
              <a:t> </a:t>
            </a:r>
            <a:r>
              <a:rPr lang="en-GB" dirty="0" err="1"/>
              <a:t>Harç</a:t>
            </a:r>
            <a:r>
              <a:rPr lang="en-GB" dirty="0"/>
              <a:t> </a:t>
            </a:r>
            <a:r>
              <a:rPr lang="en-GB" dirty="0" err="1"/>
              <a:t>İstisna</a:t>
            </a:r>
            <a:r>
              <a:rPr lang="en-GB" dirty="0"/>
              <a:t> </a:t>
            </a:r>
            <a:r>
              <a:rPr lang="en-GB" dirty="0" err="1"/>
              <a:t>Belgesi</a:t>
            </a:r>
            <a:r>
              <a:rPr lang="en-GB" dirty="0"/>
              <a:t> </a:t>
            </a:r>
            <a:r>
              <a:rPr lang="en-GB" dirty="0" err="1"/>
              <a:t>kapsamında</a:t>
            </a:r>
            <a:r>
              <a:rPr lang="en-GB" dirty="0"/>
              <a:t> </a:t>
            </a:r>
            <a:r>
              <a:rPr lang="en-GB" dirty="0" err="1"/>
              <a:t>ihracat</a:t>
            </a:r>
            <a:r>
              <a:rPr lang="en-GB" dirty="0"/>
              <a:t>, </a:t>
            </a:r>
            <a:r>
              <a:rPr lang="en-GB" dirty="0" err="1"/>
              <a:t>ihracat</a:t>
            </a:r>
            <a:r>
              <a:rPr lang="en-GB" dirty="0"/>
              <a:t> </a:t>
            </a:r>
            <a:r>
              <a:rPr lang="en-GB" dirty="0" err="1"/>
              <a:t>sayılan</a:t>
            </a:r>
            <a:r>
              <a:rPr lang="en-GB" dirty="0"/>
              <a:t> </a:t>
            </a:r>
            <a:r>
              <a:rPr lang="en-GB" dirty="0" err="1"/>
              <a:t>satış</a:t>
            </a:r>
            <a:r>
              <a:rPr lang="en-GB" dirty="0"/>
              <a:t> </a:t>
            </a:r>
            <a:r>
              <a:rPr lang="en-GB" dirty="0" err="1"/>
              <a:t>ve</a:t>
            </a:r>
            <a:r>
              <a:rPr lang="en-GB" dirty="0"/>
              <a:t> </a:t>
            </a:r>
            <a:r>
              <a:rPr lang="en-GB" dirty="0" err="1"/>
              <a:t>teslimler</a:t>
            </a:r>
            <a:r>
              <a:rPr lang="en-GB" dirty="0"/>
              <a:t> </a:t>
            </a:r>
            <a:r>
              <a:rPr lang="en-GB" dirty="0" err="1"/>
              <a:t>ile</a:t>
            </a:r>
            <a:r>
              <a:rPr lang="en-GB" dirty="0"/>
              <a:t> </a:t>
            </a:r>
            <a:r>
              <a:rPr lang="en-GB" dirty="0" err="1"/>
              <a:t>döviz</a:t>
            </a:r>
            <a:r>
              <a:rPr lang="en-GB" dirty="0"/>
              <a:t> </a:t>
            </a:r>
            <a:r>
              <a:rPr lang="en-GB" dirty="0" err="1"/>
              <a:t>kazandırıcı</a:t>
            </a:r>
            <a:r>
              <a:rPr lang="en-GB" dirty="0"/>
              <a:t> </a:t>
            </a:r>
            <a:r>
              <a:rPr lang="en-GB" dirty="0" err="1"/>
              <a:t>hizmet</a:t>
            </a:r>
            <a:r>
              <a:rPr lang="en-GB" dirty="0"/>
              <a:t> </a:t>
            </a:r>
            <a:r>
              <a:rPr lang="en-GB" dirty="0" err="1"/>
              <a:t>ve</a:t>
            </a:r>
            <a:r>
              <a:rPr lang="en-GB" dirty="0"/>
              <a:t> </a:t>
            </a:r>
            <a:r>
              <a:rPr lang="en-GB" dirty="0" err="1"/>
              <a:t>faaliyetlerle</a:t>
            </a:r>
            <a:r>
              <a:rPr lang="en-GB" dirty="0"/>
              <a:t> </a:t>
            </a:r>
            <a:r>
              <a:rPr lang="en-GB" dirty="0" err="1"/>
              <a:t>ilgili</a:t>
            </a:r>
            <a:r>
              <a:rPr lang="en-GB" dirty="0"/>
              <a:t> </a:t>
            </a:r>
            <a:r>
              <a:rPr lang="en-GB" dirty="0" err="1"/>
              <a:t>olarak</a:t>
            </a:r>
            <a:r>
              <a:rPr lang="en-GB" dirty="0"/>
              <a:t> </a:t>
            </a:r>
            <a:r>
              <a:rPr lang="en-GB" dirty="0" err="1"/>
              <a:t>sağlanan</a:t>
            </a:r>
            <a:r>
              <a:rPr lang="en-GB" dirty="0"/>
              <a:t> </a:t>
            </a:r>
            <a:r>
              <a:rPr lang="en-GB" dirty="0" err="1"/>
              <a:t>peşin</a:t>
            </a:r>
            <a:r>
              <a:rPr lang="en-GB" dirty="0"/>
              <a:t> </a:t>
            </a:r>
            <a:r>
              <a:rPr lang="en-GB" dirty="0" err="1"/>
              <a:t>dövizlerin</a:t>
            </a:r>
            <a:r>
              <a:rPr lang="en-GB" dirty="0"/>
              <a:t> </a:t>
            </a:r>
            <a:r>
              <a:rPr lang="en-GB" dirty="0" err="1"/>
              <a:t>kullanım</a:t>
            </a:r>
            <a:r>
              <a:rPr lang="en-GB" dirty="0"/>
              <a:t> </a:t>
            </a:r>
            <a:r>
              <a:rPr lang="en-GB" dirty="0" err="1"/>
              <a:t>süresi</a:t>
            </a:r>
            <a:r>
              <a:rPr lang="en-GB" dirty="0"/>
              <a:t> </a:t>
            </a:r>
            <a:r>
              <a:rPr lang="en-GB" dirty="0" err="1"/>
              <a:t>belge</a:t>
            </a:r>
            <a:r>
              <a:rPr lang="en-GB" dirty="0"/>
              <a:t> </a:t>
            </a:r>
            <a:r>
              <a:rPr lang="en-GB" dirty="0" err="1"/>
              <a:t>süresi</a:t>
            </a:r>
            <a:r>
              <a:rPr lang="en-GB" dirty="0"/>
              <a:t> (ek </a:t>
            </a:r>
            <a:r>
              <a:rPr lang="en-GB" dirty="0" err="1"/>
              <a:t>süreler</a:t>
            </a:r>
            <a:r>
              <a:rPr lang="en-GB" dirty="0"/>
              <a:t> </a:t>
            </a:r>
            <a:r>
              <a:rPr lang="en-GB" dirty="0" err="1"/>
              <a:t>dahil</a:t>
            </a:r>
            <a:r>
              <a:rPr lang="en-GB" dirty="0"/>
              <a:t>) </a:t>
            </a:r>
            <a:r>
              <a:rPr lang="en-GB" dirty="0" err="1"/>
              <a:t>kadardır</a:t>
            </a:r>
            <a:r>
              <a:rPr lang="en-GB" dirty="0"/>
              <a:t>.</a:t>
            </a:r>
          </a:p>
          <a:p>
            <a:endParaRPr lang="en-GB" dirty="0"/>
          </a:p>
          <a:p>
            <a:r>
              <a:rPr lang="en-GB" dirty="0"/>
              <a:t>(2) </a:t>
            </a:r>
            <a:r>
              <a:rPr lang="en-GB" dirty="0" err="1"/>
              <a:t>Tamamı</a:t>
            </a:r>
            <a:r>
              <a:rPr lang="en-GB" dirty="0"/>
              <a:t> </a:t>
            </a:r>
            <a:r>
              <a:rPr lang="en-GB" dirty="0" err="1"/>
              <a:t>tek</a:t>
            </a:r>
            <a:r>
              <a:rPr lang="en-GB" dirty="0"/>
              <a:t> </a:t>
            </a:r>
            <a:r>
              <a:rPr lang="en-GB" dirty="0" err="1"/>
              <a:t>seferde</a:t>
            </a:r>
            <a:r>
              <a:rPr lang="en-GB" dirty="0"/>
              <a:t> </a:t>
            </a:r>
            <a:r>
              <a:rPr lang="en-GB" dirty="0" err="1"/>
              <a:t>iade</a:t>
            </a:r>
            <a:r>
              <a:rPr lang="en-GB" dirty="0"/>
              <a:t> </a:t>
            </a:r>
            <a:r>
              <a:rPr lang="en-GB" dirty="0" err="1"/>
              <a:t>edilmeyen</a:t>
            </a:r>
            <a:r>
              <a:rPr lang="en-GB" dirty="0"/>
              <a:t> </a:t>
            </a:r>
            <a:r>
              <a:rPr lang="en-GB" dirty="0" err="1"/>
              <a:t>veya</a:t>
            </a:r>
            <a:r>
              <a:rPr lang="en-GB" dirty="0"/>
              <a:t> </a:t>
            </a:r>
            <a:r>
              <a:rPr lang="en-GB" dirty="0" err="1"/>
              <a:t>süresi</a:t>
            </a:r>
            <a:r>
              <a:rPr lang="en-GB" dirty="0"/>
              <a:t> </a:t>
            </a:r>
            <a:r>
              <a:rPr lang="en-GB" dirty="0" err="1"/>
              <a:t>içinde</a:t>
            </a:r>
            <a:r>
              <a:rPr lang="en-GB" dirty="0"/>
              <a:t> </a:t>
            </a:r>
            <a:r>
              <a:rPr lang="en-GB" dirty="0" err="1"/>
              <a:t>ihracatı</a:t>
            </a:r>
            <a:r>
              <a:rPr lang="en-GB" dirty="0"/>
              <a:t> </a:t>
            </a:r>
            <a:r>
              <a:rPr lang="en-GB" dirty="0" err="1"/>
              <a:t>gerçekleştirilemeyen</a:t>
            </a:r>
            <a:r>
              <a:rPr lang="en-GB" dirty="0"/>
              <a:t> </a:t>
            </a:r>
            <a:r>
              <a:rPr lang="en-GB" dirty="0" err="1"/>
              <a:t>peşin</a:t>
            </a:r>
            <a:r>
              <a:rPr lang="en-GB" dirty="0"/>
              <a:t> </a:t>
            </a:r>
            <a:r>
              <a:rPr lang="en-GB" dirty="0" err="1"/>
              <a:t>dövizler</a:t>
            </a:r>
            <a:r>
              <a:rPr lang="en-GB" dirty="0"/>
              <a:t> </a:t>
            </a:r>
            <a:r>
              <a:rPr lang="en-GB" dirty="0" err="1"/>
              <a:t>prefinansman</a:t>
            </a:r>
            <a:r>
              <a:rPr lang="en-GB" dirty="0"/>
              <a:t> </a:t>
            </a:r>
            <a:r>
              <a:rPr lang="en-GB" dirty="0" err="1"/>
              <a:t>hükümlerine</a:t>
            </a:r>
            <a:r>
              <a:rPr lang="en-GB" dirty="0"/>
              <a:t> tabi </a:t>
            </a:r>
            <a:r>
              <a:rPr lang="en-GB" dirty="0" err="1"/>
              <a:t>olur</a:t>
            </a:r>
            <a:r>
              <a:rPr lang="en-GB" dirty="0"/>
              <a:t>. </a:t>
            </a:r>
            <a:r>
              <a:rPr lang="en-GB" dirty="0" err="1"/>
              <a:t>Prefinansman</a:t>
            </a:r>
            <a:r>
              <a:rPr lang="en-GB" dirty="0"/>
              <a:t> </a:t>
            </a:r>
            <a:r>
              <a:rPr lang="en-GB" dirty="0" err="1"/>
              <a:t>hükümlerine</a:t>
            </a:r>
            <a:r>
              <a:rPr lang="en-GB" dirty="0"/>
              <a:t> tabi hale </a:t>
            </a:r>
            <a:r>
              <a:rPr lang="en-GB" dirty="0" err="1"/>
              <a:t>gelen</a:t>
            </a:r>
            <a:r>
              <a:rPr lang="en-GB" dirty="0"/>
              <a:t> </a:t>
            </a:r>
            <a:r>
              <a:rPr lang="en-GB" dirty="0" err="1"/>
              <a:t>peşin</a:t>
            </a:r>
            <a:r>
              <a:rPr lang="en-GB" dirty="0"/>
              <a:t> </a:t>
            </a:r>
            <a:r>
              <a:rPr lang="en-GB" dirty="0" err="1"/>
              <a:t>dövizlerin</a:t>
            </a:r>
            <a:r>
              <a:rPr lang="en-GB" dirty="0"/>
              <a:t>, </a:t>
            </a:r>
            <a:r>
              <a:rPr lang="en-GB" dirty="0" err="1"/>
              <a:t>ihracat</a:t>
            </a:r>
            <a:r>
              <a:rPr lang="en-GB" dirty="0"/>
              <a:t> </a:t>
            </a:r>
            <a:r>
              <a:rPr lang="en-GB" dirty="0" err="1"/>
              <a:t>taahhüt</a:t>
            </a:r>
            <a:r>
              <a:rPr lang="en-GB" dirty="0"/>
              <a:t> </a:t>
            </a:r>
            <a:r>
              <a:rPr lang="en-GB" dirty="0" err="1"/>
              <a:t>sürelerinin</a:t>
            </a:r>
            <a:r>
              <a:rPr lang="en-GB" dirty="0"/>
              <a:t> </a:t>
            </a:r>
            <a:r>
              <a:rPr lang="en-GB" dirty="0" err="1"/>
              <a:t>ilgili</a:t>
            </a:r>
            <a:r>
              <a:rPr lang="en-GB" dirty="0"/>
              <a:t> </a:t>
            </a:r>
            <a:r>
              <a:rPr lang="en-GB" dirty="0" err="1"/>
              <a:t>mevzuat</a:t>
            </a:r>
            <a:r>
              <a:rPr lang="en-GB" dirty="0"/>
              <a:t> </a:t>
            </a:r>
            <a:r>
              <a:rPr lang="en-GB" dirty="0" err="1"/>
              <a:t>hükümleri</a:t>
            </a:r>
            <a:r>
              <a:rPr lang="en-GB" dirty="0"/>
              <a:t> </a:t>
            </a:r>
            <a:r>
              <a:rPr lang="en-GB" dirty="0" err="1"/>
              <a:t>çerçevesinde</a:t>
            </a:r>
            <a:r>
              <a:rPr lang="en-GB" dirty="0"/>
              <a:t> </a:t>
            </a:r>
            <a:r>
              <a:rPr lang="en-GB" dirty="0" err="1"/>
              <a:t>uzatılması</a:t>
            </a:r>
            <a:r>
              <a:rPr lang="en-GB" dirty="0"/>
              <a:t> </a:t>
            </a:r>
            <a:r>
              <a:rPr lang="en-GB" dirty="0" err="1"/>
              <a:t>halinde</a:t>
            </a:r>
            <a:r>
              <a:rPr lang="en-GB" dirty="0"/>
              <a:t>, </a:t>
            </a:r>
            <a:r>
              <a:rPr lang="en-GB" dirty="0" err="1"/>
              <a:t>alıcının</a:t>
            </a:r>
            <a:r>
              <a:rPr lang="en-GB" dirty="0"/>
              <a:t> </a:t>
            </a:r>
            <a:r>
              <a:rPr lang="en-GB" dirty="0" err="1"/>
              <a:t>muvafakat</a:t>
            </a:r>
            <a:r>
              <a:rPr lang="en-GB" dirty="0"/>
              <a:t> </a:t>
            </a:r>
            <a:r>
              <a:rPr lang="en-GB" dirty="0" err="1"/>
              <a:t>etmesi</a:t>
            </a:r>
            <a:r>
              <a:rPr lang="en-GB" dirty="0"/>
              <a:t> </a:t>
            </a:r>
            <a:r>
              <a:rPr lang="en-GB" dirty="0" err="1"/>
              <a:t>kaydıyla</a:t>
            </a:r>
            <a:r>
              <a:rPr lang="en-GB" dirty="0"/>
              <a:t> </a:t>
            </a:r>
            <a:r>
              <a:rPr lang="en-GB" dirty="0" err="1"/>
              <a:t>kullanım</a:t>
            </a:r>
            <a:r>
              <a:rPr lang="en-GB" dirty="0"/>
              <a:t> </a:t>
            </a:r>
            <a:r>
              <a:rPr lang="en-GB" dirty="0" err="1"/>
              <a:t>süreleri</a:t>
            </a:r>
            <a:r>
              <a:rPr lang="en-GB" dirty="0"/>
              <a:t> de </a:t>
            </a:r>
            <a:r>
              <a:rPr lang="en-GB" dirty="0" err="1"/>
              <a:t>verilen</a:t>
            </a:r>
            <a:r>
              <a:rPr lang="en-GB" dirty="0"/>
              <a:t> ek </a:t>
            </a:r>
            <a:r>
              <a:rPr lang="en-GB" dirty="0" err="1"/>
              <a:t>süre</a:t>
            </a:r>
            <a:r>
              <a:rPr lang="en-GB" dirty="0"/>
              <a:t> </a:t>
            </a:r>
            <a:r>
              <a:rPr lang="en-GB" dirty="0" err="1"/>
              <a:t>kadar</a:t>
            </a:r>
            <a:r>
              <a:rPr lang="en-GB" dirty="0"/>
              <a:t> </a:t>
            </a:r>
            <a:r>
              <a:rPr lang="en-GB" dirty="0" err="1"/>
              <a:t>uzatılmış</a:t>
            </a:r>
            <a:r>
              <a:rPr lang="en-GB" dirty="0"/>
              <a:t> </a:t>
            </a:r>
            <a:r>
              <a:rPr lang="en-GB" dirty="0" err="1"/>
              <a:t>sayılır</a:t>
            </a:r>
            <a:r>
              <a:rPr lang="en-GB" dirty="0"/>
              <a:t>.</a:t>
            </a:r>
          </a:p>
        </p:txBody>
      </p:sp>
      <p:sp>
        <p:nvSpPr>
          <p:cNvPr id="8" name="Text Placeholder 7">
            <a:extLst>
              <a:ext uri="{FF2B5EF4-FFF2-40B4-BE49-F238E27FC236}">
                <a16:creationId xmlns:a16="http://schemas.microsoft.com/office/drawing/2014/main" id="{DA648D5C-4764-4AA0-40BD-FA7C888640B9}"/>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569A952B-4853-7236-BACF-CE8733B89039}"/>
              </a:ext>
            </a:extLst>
          </p:cNvPr>
          <p:cNvSpPr>
            <a:spLocks noGrp="1"/>
          </p:cNvSpPr>
          <p:nvPr>
            <p:ph type="sldNum" sz="quarter" idx="17"/>
          </p:nvPr>
        </p:nvSpPr>
        <p:spPr/>
        <p:txBody>
          <a:bodyPr/>
          <a:lstStyle/>
          <a:p>
            <a:fld id="{1AB31D9B-80B6-41F8-B283-556E26E6158E}" type="slidenum">
              <a:rPr lang="en-GB"/>
              <a:pPr/>
              <a:t>24</a:t>
            </a:fld>
            <a:endParaRPr lang="en-GB" dirty="0"/>
          </a:p>
        </p:txBody>
      </p:sp>
    </p:spTree>
    <p:extLst>
      <p:ext uri="{BB962C8B-B14F-4D97-AF65-F5344CB8AC3E}">
        <p14:creationId xmlns:p14="http://schemas.microsoft.com/office/powerpoint/2010/main" val="1870886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F871C-E77A-9C8D-0883-AF3BB3A33D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B9B432-EEBC-B98F-CC43-137948AB9145}"/>
              </a:ext>
            </a:extLst>
          </p:cNvPr>
          <p:cNvSpPr>
            <a:spLocks noGrp="1"/>
          </p:cNvSpPr>
          <p:nvPr>
            <p:ph type="title"/>
          </p:nvPr>
        </p:nvSpPr>
        <p:spPr/>
        <p:txBody>
          <a:bodyPr/>
          <a:lstStyle/>
          <a:p>
            <a:r>
              <a:rPr lang="en-GB" dirty="0" err="1"/>
              <a:t>Özelliği</a:t>
            </a:r>
            <a:r>
              <a:rPr lang="en-GB" dirty="0"/>
              <a:t> </a:t>
            </a:r>
            <a:r>
              <a:rPr lang="en-GB" dirty="0" err="1"/>
              <a:t>olan</a:t>
            </a:r>
            <a:r>
              <a:rPr lang="en-GB" dirty="0"/>
              <a:t> </a:t>
            </a:r>
            <a:r>
              <a:rPr lang="en-GB" dirty="0" err="1"/>
              <a:t>ihracat</a:t>
            </a:r>
            <a:endParaRPr lang="en-GB" dirty="0"/>
          </a:p>
        </p:txBody>
      </p:sp>
      <p:sp>
        <p:nvSpPr>
          <p:cNvPr id="5" name="Content Placeholder 4">
            <a:extLst>
              <a:ext uri="{FF2B5EF4-FFF2-40B4-BE49-F238E27FC236}">
                <a16:creationId xmlns:a16="http://schemas.microsoft.com/office/drawing/2014/main" id="{2C7CBA2E-5125-1B18-63D2-0D747F51CFEF}"/>
              </a:ext>
            </a:extLst>
          </p:cNvPr>
          <p:cNvSpPr>
            <a:spLocks noGrp="1"/>
          </p:cNvSpPr>
          <p:nvPr>
            <p:ph sz="quarter" idx="15"/>
          </p:nvPr>
        </p:nvSpPr>
        <p:spPr/>
        <p:txBody>
          <a:bodyPr/>
          <a:lstStyle/>
          <a:p>
            <a:pPr marL="0" indent="0">
              <a:buNone/>
            </a:pPr>
            <a:r>
              <a:rPr lang="en-GB" sz="1600" dirty="0"/>
              <a:t>MADDE 5 - (1) Yurt </a:t>
            </a:r>
            <a:r>
              <a:rPr lang="en-GB" sz="1600" dirty="0" err="1"/>
              <a:t>dışına</a:t>
            </a:r>
            <a:r>
              <a:rPr lang="en-GB" sz="1600" dirty="0"/>
              <a:t> </a:t>
            </a:r>
            <a:r>
              <a:rPr lang="en-GB" sz="1600" dirty="0" err="1"/>
              <a:t>müteahhit</a:t>
            </a:r>
            <a:r>
              <a:rPr lang="en-GB" sz="1600" dirty="0"/>
              <a:t> </a:t>
            </a:r>
            <a:r>
              <a:rPr lang="en-GB" sz="1600" dirty="0" err="1"/>
              <a:t>firmalarca</a:t>
            </a:r>
            <a:r>
              <a:rPr lang="en-GB" sz="1600" dirty="0"/>
              <a:t> </a:t>
            </a:r>
            <a:r>
              <a:rPr lang="en-GB" sz="1600" dirty="0" err="1"/>
              <a:t>yapılacak</a:t>
            </a:r>
            <a:r>
              <a:rPr lang="en-GB" sz="1600" dirty="0"/>
              <a:t> </a:t>
            </a:r>
            <a:r>
              <a:rPr lang="en-GB" sz="1600" dirty="0" err="1"/>
              <a:t>ihracatın</a:t>
            </a:r>
            <a:r>
              <a:rPr lang="en-GB" sz="1600" dirty="0"/>
              <a:t> </a:t>
            </a:r>
            <a:r>
              <a:rPr lang="en-GB" sz="1600" dirty="0" err="1"/>
              <a:t>bedelinin</a:t>
            </a:r>
            <a:r>
              <a:rPr lang="en-GB" sz="1600" dirty="0"/>
              <a:t> 365 </a:t>
            </a:r>
            <a:r>
              <a:rPr lang="en-GB" sz="1600" dirty="0" err="1"/>
              <a:t>gün</a:t>
            </a:r>
            <a:r>
              <a:rPr lang="en-GB" sz="1600" dirty="0"/>
              <a:t> </a:t>
            </a:r>
            <a:r>
              <a:rPr lang="en-GB" sz="1600" dirty="0" err="1"/>
              <a:t>içinde</a:t>
            </a:r>
            <a:r>
              <a:rPr lang="en-GB" sz="1600" dirty="0"/>
              <a:t> </a:t>
            </a:r>
            <a:r>
              <a:rPr lang="en-GB" sz="1600" dirty="0" err="1"/>
              <a:t>yurda</a:t>
            </a:r>
            <a:r>
              <a:rPr lang="en-GB" sz="1600" dirty="0"/>
              <a:t> </a:t>
            </a:r>
            <a:r>
              <a:rPr lang="en-GB" sz="1600" dirty="0" err="1"/>
              <a:t>getirilmesi</a:t>
            </a:r>
            <a:r>
              <a:rPr lang="en-GB" sz="1600" dirty="0"/>
              <a:t> </a:t>
            </a:r>
            <a:r>
              <a:rPr lang="en-GB" sz="1600" dirty="0" err="1"/>
              <a:t>zorunludur</a:t>
            </a:r>
            <a:r>
              <a:rPr lang="en-GB" sz="1600" dirty="0"/>
              <a:t>.</a:t>
            </a:r>
          </a:p>
          <a:p>
            <a:pPr marL="0" indent="0">
              <a:buNone/>
            </a:pPr>
            <a:r>
              <a:rPr lang="en-GB" sz="1600" dirty="0"/>
              <a:t>(2) </a:t>
            </a:r>
            <a:r>
              <a:rPr lang="en-GB" sz="1600" dirty="0" err="1"/>
              <a:t>Konsinye</a:t>
            </a:r>
            <a:r>
              <a:rPr lang="en-GB" sz="1600" dirty="0"/>
              <a:t> </a:t>
            </a:r>
            <a:r>
              <a:rPr lang="en-GB" sz="1600" dirty="0" err="1"/>
              <a:t>yoluyla</a:t>
            </a:r>
            <a:r>
              <a:rPr lang="en-GB" sz="1600" dirty="0"/>
              <a:t> </a:t>
            </a:r>
            <a:r>
              <a:rPr lang="en-GB" sz="1600" dirty="0" err="1"/>
              <a:t>yapılacak</a:t>
            </a:r>
            <a:r>
              <a:rPr lang="en-GB" sz="1600" dirty="0"/>
              <a:t> </a:t>
            </a:r>
            <a:r>
              <a:rPr lang="en-GB" sz="1600" dirty="0" err="1"/>
              <a:t>ihracatta</a:t>
            </a:r>
            <a:r>
              <a:rPr lang="en-GB" sz="1600" dirty="0"/>
              <a:t> </a:t>
            </a:r>
            <a:r>
              <a:rPr lang="en-GB" sz="1600" dirty="0" err="1"/>
              <a:t>bedellerin</a:t>
            </a:r>
            <a:r>
              <a:rPr lang="en-GB" sz="1600" dirty="0"/>
              <a:t> </a:t>
            </a:r>
            <a:r>
              <a:rPr lang="en-GB" sz="1600" dirty="0" err="1"/>
              <a:t>kesin</a:t>
            </a:r>
            <a:r>
              <a:rPr lang="en-GB" sz="1600" dirty="0"/>
              <a:t> </a:t>
            </a:r>
            <a:r>
              <a:rPr lang="en-GB" sz="1600" dirty="0" err="1"/>
              <a:t>satışı</a:t>
            </a:r>
            <a:r>
              <a:rPr lang="en-GB" sz="1600" dirty="0"/>
              <a:t> </a:t>
            </a:r>
            <a:r>
              <a:rPr lang="en-GB" sz="1600" dirty="0" err="1"/>
              <a:t>müteakip</a:t>
            </a:r>
            <a:r>
              <a:rPr lang="en-GB" sz="1600" dirty="0"/>
              <a:t>; </a:t>
            </a:r>
            <a:r>
              <a:rPr lang="en-GB" sz="1600" dirty="0" err="1"/>
              <a:t>uluslararası</a:t>
            </a:r>
            <a:r>
              <a:rPr lang="en-GB" sz="1600" dirty="0"/>
              <a:t> </a:t>
            </a:r>
            <a:r>
              <a:rPr lang="en-GB" sz="1600" dirty="0" err="1"/>
              <a:t>fuar</a:t>
            </a:r>
            <a:r>
              <a:rPr lang="en-GB" sz="1600" dirty="0"/>
              <a:t>, </a:t>
            </a:r>
            <a:r>
              <a:rPr lang="en-GB" sz="1600" dirty="0" err="1"/>
              <a:t>sergi</a:t>
            </a:r>
            <a:r>
              <a:rPr lang="en-GB" sz="1600" dirty="0"/>
              <a:t> </a:t>
            </a:r>
            <a:r>
              <a:rPr lang="en-GB" sz="1600" dirty="0" err="1"/>
              <a:t>ve</a:t>
            </a:r>
            <a:r>
              <a:rPr lang="en-GB" sz="1600" dirty="0"/>
              <a:t> </a:t>
            </a:r>
            <a:r>
              <a:rPr lang="en-GB" sz="1600" dirty="0" err="1"/>
              <a:t>haftalara</a:t>
            </a:r>
            <a:r>
              <a:rPr lang="en-GB" sz="1600" dirty="0"/>
              <a:t> </a:t>
            </a:r>
            <a:r>
              <a:rPr lang="en-GB" sz="1600" dirty="0" err="1"/>
              <a:t>bedelli</a:t>
            </a:r>
            <a:r>
              <a:rPr lang="en-GB" sz="1600" dirty="0"/>
              <a:t> </a:t>
            </a:r>
            <a:r>
              <a:rPr lang="en-GB" sz="1600" dirty="0" err="1"/>
              <a:t>olarak</a:t>
            </a:r>
            <a:r>
              <a:rPr lang="en-GB" sz="1600" dirty="0"/>
              <a:t> </a:t>
            </a:r>
            <a:r>
              <a:rPr lang="en-GB" sz="1600" dirty="0" err="1"/>
              <a:t>satılmak</a:t>
            </a:r>
            <a:r>
              <a:rPr lang="en-GB" sz="1600" dirty="0"/>
              <a:t> </a:t>
            </a:r>
            <a:r>
              <a:rPr lang="en-GB" sz="1600" dirty="0" err="1"/>
              <a:t>üzere</a:t>
            </a:r>
            <a:r>
              <a:rPr lang="en-GB" sz="1600" dirty="0"/>
              <a:t> </a:t>
            </a:r>
            <a:r>
              <a:rPr lang="en-GB" sz="1600" dirty="0" err="1"/>
              <a:t>gönderilen</a:t>
            </a:r>
            <a:r>
              <a:rPr lang="en-GB" sz="1600" dirty="0"/>
              <a:t> </a:t>
            </a:r>
            <a:r>
              <a:rPr lang="en-GB" sz="1600" dirty="0" err="1"/>
              <a:t>malların</a:t>
            </a:r>
            <a:r>
              <a:rPr lang="en-GB" sz="1600" dirty="0"/>
              <a:t> </a:t>
            </a:r>
            <a:r>
              <a:rPr lang="en-GB" sz="1600" dirty="0" err="1"/>
              <a:t>bedellerinin</a:t>
            </a:r>
            <a:r>
              <a:rPr lang="en-GB" sz="1600" dirty="0"/>
              <a:t> </a:t>
            </a:r>
            <a:r>
              <a:rPr lang="en-GB" sz="1600" dirty="0" err="1"/>
              <a:t>ise</a:t>
            </a:r>
            <a:r>
              <a:rPr lang="en-GB" sz="1600" dirty="0"/>
              <a:t> </a:t>
            </a:r>
            <a:r>
              <a:rPr lang="en-GB" sz="1600" dirty="0" err="1"/>
              <a:t>gönderildikleri</a:t>
            </a:r>
            <a:r>
              <a:rPr lang="en-GB" sz="1600" dirty="0"/>
              <a:t> </a:t>
            </a:r>
            <a:r>
              <a:rPr lang="en-GB" sz="1600" dirty="0" err="1"/>
              <a:t>fuar</a:t>
            </a:r>
            <a:r>
              <a:rPr lang="en-GB" sz="1600" dirty="0"/>
              <a:t>, </a:t>
            </a:r>
            <a:r>
              <a:rPr lang="en-GB" sz="1600" dirty="0" err="1"/>
              <a:t>sergi</a:t>
            </a:r>
            <a:r>
              <a:rPr lang="en-GB" sz="1600" dirty="0"/>
              <a:t> </a:t>
            </a:r>
            <a:r>
              <a:rPr lang="en-GB" sz="1600" dirty="0" err="1"/>
              <a:t>veya</a:t>
            </a:r>
            <a:r>
              <a:rPr lang="en-GB" sz="1600" dirty="0"/>
              <a:t> </a:t>
            </a:r>
            <a:r>
              <a:rPr lang="en-GB" sz="1600" dirty="0" err="1"/>
              <a:t>haftanın</a:t>
            </a:r>
            <a:r>
              <a:rPr lang="en-GB" sz="1600" dirty="0"/>
              <a:t> </a:t>
            </a:r>
            <a:r>
              <a:rPr lang="en-GB" sz="1600" dirty="0" err="1"/>
              <a:t>bitimini</a:t>
            </a:r>
            <a:r>
              <a:rPr lang="en-GB" sz="1600" dirty="0"/>
              <a:t> </a:t>
            </a:r>
            <a:r>
              <a:rPr lang="en-GB" sz="1600" dirty="0" err="1"/>
              <a:t>müteakip</a:t>
            </a:r>
            <a:r>
              <a:rPr lang="en-GB" sz="1600" dirty="0"/>
              <a:t> 180 </a:t>
            </a:r>
            <a:r>
              <a:rPr lang="en-GB" sz="1600" dirty="0" err="1"/>
              <a:t>gün</a:t>
            </a:r>
            <a:r>
              <a:rPr lang="en-GB" sz="1600" dirty="0"/>
              <a:t> </a:t>
            </a:r>
            <a:r>
              <a:rPr lang="en-GB" sz="1600" dirty="0" err="1"/>
              <a:t>içinde</a:t>
            </a:r>
            <a:r>
              <a:rPr lang="en-GB" sz="1600" dirty="0"/>
              <a:t> </a:t>
            </a:r>
            <a:r>
              <a:rPr lang="en-GB" sz="1600" dirty="0" err="1"/>
              <a:t>yurda</a:t>
            </a:r>
            <a:r>
              <a:rPr lang="en-GB" sz="1600" dirty="0"/>
              <a:t> </a:t>
            </a:r>
            <a:r>
              <a:rPr lang="en-GB" sz="1600" dirty="0" err="1"/>
              <a:t>getirilmesi</a:t>
            </a:r>
            <a:r>
              <a:rPr lang="en-GB" sz="1600" dirty="0"/>
              <a:t> </a:t>
            </a:r>
            <a:r>
              <a:rPr lang="en-GB" sz="1600" dirty="0" err="1"/>
              <a:t>zorunludur</a:t>
            </a:r>
            <a:r>
              <a:rPr lang="en-GB" sz="1600" dirty="0"/>
              <a:t>.</a:t>
            </a:r>
          </a:p>
          <a:p>
            <a:pPr marL="0" indent="0">
              <a:buNone/>
            </a:pPr>
            <a:endParaRPr lang="en-GB" sz="1600" dirty="0"/>
          </a:p>
          <a:p>
            <a:pPr marL="0" indent="0">
              <a:buNone/>
            </a:pPr>
            <a:r>
              <a:rPr lang="en-GB" sz="1600" dirty="0"/>
              <a:t>(3) </a:t>
            </a:r>
            <a:r>
              <a:rPr lang="en-GB" sz="1600" dirty="0" err="1"/>
              <a:t>İlgili</a:t>
            </a:r>
            <a:r>
              <a:rPr lang="en-GB" sz="1600" dirty="0"/>
              <a:t> </a:t>
            </a:r>
            <a:r>
              <a:rPr lang="en-GB" sz="1600" dirty="0" err="1"/>
              <a:t>mevzuat</a:t>
            </a:r>
            <a:r>
              <a:rPr lang="en-GB" sz="1600" dirty="0"/>
              <a:t> </a:t>
            </a:r>
            <a:r>
              <a:rPr lang="en-GB" sz="1600" dirty="0" err="1"/>
              <a:t>hükümlerine</a:t>
            </a:r>
            <a:r>
              <a:rPr lang="en-GB" sz="1600" dirty="0"/>
              <a:t> </a:t>
            </a:r>
            <a:r>
              <a:rPr lang="en-GB" sz="1600" dirty="0" err="1"/>
              <a:t>göre</a:t>
            </a:r>
            <a:r>
              <a:rPr lang="en-GB" sz="1600" dirty="0"/>
              <a:t> yurt </a:t>
            </a:r>
            <a:r>
              <a:rPr lang="en-GB" sz="1600" dirty="0" err="1"/>
              <a:t>dışına</a:t>
            </a:r>
            <a:r>
              <a:rPr lang="en-GB" sz="1600" dirty="0"/>
              <a:t> </a:t>
            </a:r>
            <a:r>
              <a:rPr lang="en-GB" sz="1600" dirty="0" err="1"/>
              <a:t>geçici</a:t>
            </a:r>
            <a:r>
              <a:rPr lang="en-GB" sz="1600" dirty="0"/>
              <a:t> </a:t>
            </a:r>
            <a:r>
              <a:rPr lang="en-GB" sz="1600" dirty="0" err="1"/>
              <a:t>ihracı</a:t>
            </a:r>
            <a:r>
              <a:rPr lang="en-GB" sz="1600" dirty="0"/>
              <a:t> </a:t>
            </a:r>
            <a:r>
              <a:rPr lang="en-GB" sz="1600" dirty="0" err="1"/>
              <a:t>yapılan</a:t>
            </a:r>
            <a:r>
              <a:rPr lang="en-GB" sz="1600" dirty="0"/>
              <a:t> </a:t>
            </a:r>
            <a:r>
              <a:rPr lang="en-GB" sz="1600" dirty="0" err="1"/>
              <a:t>malların</a:t>
            </a:r>
            <a:r>
              <a:rPr lang="en-GB" sz="1600" dirty="0"/>
              <a:t> </a:t>
            </a:r>
            <a:r>
              <a:rPr lang="en-GB" sz="1600" dirty="0" err="1"/>
              <a:t>verilen</a:t>
            </a:r>
            <a:r>
              <a:rPr lang="en-GB" sz="1600" dirty="0"/>
              <a:t> </a:t>
            </a:r>
            <a:r>
              <a:rPr lang="en-GB" sz="1600" dirty="0" err="1"/>
              <a:t>süre</a:t>
            </a:r>
            <a:r>
              <a:rPr lang="en-GB" sz="1600" dirty="0"/>
              <a:t> </a:t>
            </a:r>
            <a:r>
              <a:rPr lang="en-GB" sz="1600" dirty="0" err="1"/>
              <a:t>veya</a:t>
            </a:r>
            <a:r>
              <a:rPr lang="en-GB" sz="1600" dirty="0"/>
              <a:t> ek </a:t>
            </a:r>
            <a:r>
              <a:rPr lang="en-GB" sz="1600" dirty="0" err="1"/>
              <a:t>süre</a:t>
            </a:r>
            <a:r>
              <a:rPr lang="en-GB" sz="1600" dirty="0"/>
              <a:t> </a:t>
            </a:r>
            <a:r>
              <a:rPr lang="en-GB" sz="1600" dirty="0" err="1"/>
              <a:t>içinde</a:t>
            </a:r>
            <a:r>
              <a:rPr lang="en-GB" sz="1600" dirty="0"/>
              <a:t> </a:t>
            </a:r>
            <a:r>
              <a:rPr lang="en-GB" sz="1600" dirty="0" err="1"/>
              <a:t>yurda</a:t>
            </a:r>
            <a:r>
              <a:rPr lang="en-GB" sz="1600" dirty="0"/>
              <a:t> </a:t>
            </a:r>
            <a:r>
              <a:rPr lang="en-GB" sz="1600" dirty="0" err="1"/>
              <a:t>getirilmemesi</a:t>
            </a:r>
            <a:r>
              <a:rPr lang="en-GB" sz="1600" dirty="0"/>
              <a:t> </a:t>
            </a:r>
            <a:r>
              <a:rPr lang="en-GB" sz="1600" dirty="0" err="1"/>
              <a:t>veya</a:t>
            </a:r>
            <a:r>
              <a:rPr lang="en-GB" sz="1600" dirty="0"/>
              <a:t> </a:t>
            </a:r>
            <a:r>
              <a:rPr lang="en-GB" sz="1600" dirty="0" err="1"/>
              <a:t>bu</a:t>
            </a:r>
            <a:r>
              <a:rPr lang="en-GB" sz="1600" dirty="0"/>
              <a:t> </a:t>
            </a:r>
            <a:r>
              <a:rPr lang="en-GB" sz="1600" dirty="0" err="1"/>
              <a:t>süreler</a:t>
            </a:r>
            <a:r>
              <a:rPr lang="en-GB" sz="1600" dirty="0"/>
              <a:t> </a:t>
            </a:r>
            <a:r>
              <a:rPr lang="en-GB" sz="1600" dirty="0" err="1"/>
              <a:t>içerisinde</a:t>
            </a:r>
            <a:r>
              <a:rPr lang="en-GB" sz="1600" dirty="0"/>
              <a:t> </a:t>
            </a:r>
            <a:r>
              <a:rPr lang="en-GB" sz="1600" dirty="0" err="1"/>
              <a:t>satılması</a:t>
            </a:r>
            <a:r>
              <a:rPr lang="en-GB" sz="1600" dirty="0"/>
              <a:t> </a:t>
            </a:r>
            <a:r>
              <a:rPr lang="en-GB" sz="1600" dirty="0" err="1"/>
              <a:t>halinde</a:t>
            </a:r>
            <a:r>
              <a:rPr lang="en-GB" sz="1600" dirty="0"/>
              <a:t> </a:t>
            </a:r>
            <a:r>
              <a:rPr lang="en-GB" sz="1600" dirty="0" err="1"/>
              <a:t>satış</a:t>
            </a:r>
            <a:r>
              <a:rPr lang="en-GB" sz="1600" dirty="0"/>
              <a:t> </a:t>
            </a:r>
            <a:r>
              <a:rPr lang="en-GB" sz="1600" dirty="0" err="1"/>
              <a:t>bedelinin</a:t>
            </a:r>
            <a:r>
              <a:rPr lang="en-GB" sz="1600" dirty="0"/>
              <a:t> </a:t>
            </a:r>
            <a:r>
              <a:rPr lang="en-GB" sz="1600" dirty="0" err="1"/>
              <a:t>süre</a:t>
            </a:r>
            <a:r>
              <a:rPr lang="en-GB" sz="1600" dirty="0"/>
              <a:t> </a:t>
            </a:r>
            <a:r>
              <a:rPr lang="en-GB" sz="1600" dirty="0" err="1"/>
              <a:t>bitiminden</a:t>
            </a:r>
            <a:r>
              <a:rPr lang="en-GB" sz="1600" dirty="0"/>
              <a:t> </a:t>
            </a:r>
            <a:r>
              <a:rPr lang="en-GB" sz="1600" dirty="0" err="1"/>
              <a:t>veya</a:t>
            </a:r>
            <a:r>
              <a:rPr lang="en-GB" sz="1600" dirty="0"/>
              <a:t> </a:t>
            </a:r>
            <a:r>
              <a:rPr lang="en-GB" sz="1600" dirty="0" err="1"/>
              <a:t>kesin</a:t>
            </a:r>
            <a:r>
              <a:rPr lang="en-GB" sz="1600" dirty="0"/>
              <a:t> </a:t>
            </a:r>
            <a:r>
              <a:rPr lang="en-GB" sz="1600" dirty="0" err="1"/>
              <a:t>satış</a:t>
            </a:r>
            <a:r>
              <a:rPr lang="en-GB" sz="1600" dirty="0"/>
              <a:t> </a:t>
            </a:r>
            <a:r>
              <a:rPr lang="en-GB" sz="1600" dirty="0" err="1"/>
              <a:t>tarihinden</a:t>
            </a:r>
            <a:r>
              <a:rPr lang="en-GB" sz="1600" dirty="0"/>
              <a:t> </a:t>
            </a:r>
            <a:r>
              <a:rPr lang="en-GB" sz="1600" dirty="0" err="1"/>
              <a:t>itibaren</a:t>
            </a:r>
            <a:r>
              <a:rPr lang="en-GB" sz="1600" dirty="0"/>
              <a:t> 90 </a:t>
            </a:r>
            <a:r>
              <a:rPr lang="en-GB" sz="1600" dirty="0" err="1"/>
              <a:t>gün</a:t>
            </a:r>
            <a:r>
              <a:rPr lang="en-GB" sz="1600" dirty="0"/>
              <a:t> </a:t>
            </a:r>
            <a:r>
              <a:rPr lang="en-GB" sz="1600" dirty="0" err="1"/>
              <a:t>içinde</a:t>
            </a:r>
            <a:r>
              <a:rPr lang="en-GB" sz="1600" dirty="0"/>
              <a:t> </a:t>
            </a:r>
            <a:r>
              <a:rPr lang="en-GB" sz="1600" dirty="0" err="1"/>
              <a:t>yurda</a:t>
            </a:r>
            <a:r>
              <a:rPr lang="en-GB" sz="1600" dirty="0"/>
              <a:t> </a:t>
            </a:r>
            <a:r>
              <a:rPr lang="en-GB" sz="1600" dirty="0" err="1"/>
              <a:t>getirilmesi</a:t>
            </a:r>
            <a:r>
              <a:rPr lang="en-GB" sz="1600" dirty="0"/>
              <a:t> </a:t>
            </a:r>
            <a:r>
              <a:rPr lang="en-GB" sz="1600" dirty="0" err="1"/>
              <a:t>zorunludur</a:t>
            </a:r>
            <a:r>
              <a:rPr lang="en-GB" sz="1600" dirty="0"/>
              <a:t>.</a:t>
            </a:r>
          </a:p>
          <a:p>
            <a:pPr marL="0" indent="0">
              <a:buNone/>
            </a:pPr>
            <a:endParaRPr lang="en-GB" sz="1600" dirty="0"/>
          </a:p>
          <a:p>
            <a:pPr marL="0" indent="0">
              <a:buNone/>
            </a:pPr>
            <a:r>
              <a:rPr lang="en-GB" sz="1600" dirty="0"/>
              <a:t>(4) </a:t>
            </a:r>
            <a:r>
              <a:rPr lang="en-GB" sz="1600" dirty="0" err="1"/>
              <a:t>Yürürlükteki</a:t>
            </a:r>
            <a:r>
              <a:rPr lang="en-GB" sz="1600" dirty="0"/>
              <a:t> </a:t>
            </a:r>
            <a:r>
              <a:rPr lang="en-GB" sz="1600" dirty="0" err="1"/>
              <a:t>İhracat</a:t>
            </a:r>
            <a:r>
              <a:rPr lang="en-GB" sz="1600" dirty="0"/>
              <a:t> </a:t>
            </a:r>
            <a:r>
              <a:rPr lang="en-GB" sz="1600" dirty="0" err="1"/>
              <a:t>Rejimi</a:t>
            </a:r>
            <a:r>
              <a:rPr lang="en-GB" sz="1600" dirty="0"/>
              <a:t> </a:t>
            </a:r>
            <a:r>
              <a:rPr lang="en-GB" sz="1600" dirty="0" err="1"/>
              <a:t>ve</a:t>
            </a:r>
            <a:r>
              <a:rPr lang="en-GB" sz="1600" dirty="0"/>
              <a:t> </a:t>
            </a:r>
            <a:r>
              <a:rPr lang="en-GB" sz="1600" dirty="0" err="1"/>
              <a:t>Finansal</a:t>
            </a:r>
            <a:r>
              <a:rPr lang="en-GB" sz="1600" dirty="0"/>
              <a:t> </a:t>
            </a:r>
            <a:r>
              <a:rPr lang="en-GB" sz="1600" dirty="0" err="1"/>
              <a:t>Kiralama</a:t>
            </a:r>
            <a:r>
              <a:rPr lang="en-GB" sz="1600" dirty="0"/>
              <a:t> (leasing) </a:t>
            </a:r>
            <a:r>
              <a:rPr lang="en-GB" sz="1600" dirty="0" err="1"/>
              <a:t>Mevzuatı</a:t>
            </a:r>
            <a:r>
              <a:rPr lang="en-GB" sz="1600" dirty="0"/>
              <a:t> </a:t>
            </a:r>
            <a:r>
              <a:rPr lang="en-GB" sz="1600" dirty="0" err="1"/>
              <a:t>çerçevesinde</a:t>
            </a:r>
            <a:r>
              <a:rPr lang="en-GB" sz="1600" dirty="0"/>
              <a:t> </a:t>
            </a:r>
            <a:r>
              <a:rPr lang="en-GB" sz="1600" dirty="0" err="1"/>
              <a:t>kredili</a:t>
            </a:r>
            <a:r>
              <a:rPr lang="en-GB" sz="1600" dirty="0"/>
              <a:t> </a:t>
            </a:r>
            <a:r>
              <a:rPr lang="en-GB" sz="1600" dirty="0" err="1"/>
              <a:t>veya</a:t>
            </a:r>
            <a:r>
              <a:rPr lang="en-GB" sz="1600" dirty="0"/>
              <a:t> </a:t>
            </a:r>
            <a:r>
              <a:rPr lang="en-GB" sz="1600" dirty="0" err="1"/>
              <a:t>kiralama</a:t>
            </a:r>
            <a:r>
              <a:rPr lang="en-GB" sz="1600" dirty="0"/>
              <a:t> </a:t>
            </a:r>
            <a:r>
              <a:rPr lang="en-GB" sz="1600" dirty="0" err="1"/>
              <a:t>yoluyla</a:t>
            </a:r>
            <a:r>
              <a:rPr lang="en-GB" sz="1600" dirty="0"/>
              <a:t> </a:t>
            </a:r>
            <a:r>
              <a:rPr lang="en-GB" sz="1600" dirty="0" err="1"/>
              <a:t>yapılan</a:t>
            </a:r>
            <a:r>
              <a:rPr lang="en-GB" sz="1600" dirty="0"/>
              <a:t> </a:t>
            </a:r>
            <a:r>
              <a:rPr lang="en-GB" sz="1600" dirty="0" err="1"/>
              <a:t>ihracatta</a:t>
            </a:r>
            <a:r>
              <a:rPr lang="en-GB" sz="1600" dirty="0"/>
              <a:t>, </a:t>
            </a:r>
            <a:r>
              <a:rPr lang="en-GB" sz="1600" dirty="0" err="1"/>
              <a:t>ihracat</a:t>
            </a:r>
            <a:r>
              <a:rPr lang="en-GB" sz="1600" dirty="0"/>
              <a:t> </a:t>
            </a:r>
            <a:r>
              <a:rPr lang="en-GB" sz="1600" dirty="0" err="1"/>
              <a:t>bedelinin</a:t>
            </a:r>
            <a:r>
              <a:rPr lang="en-GB" sz="1600" dirty="0"/>
              <a:t> </a:t>
            </a:r>
            <a:r>
              <a:rPr lang="en-GB" sz="1600" dirty="0" err="1"/>
              <a:t>kredili</a:t>
            </a:r>
            <a:r>
              <a:rPr lang="en-GB" sz="1600" dirty="0"/>
              <a:t> </a:t>
            </a:r>
            <a:r>
              <a:rPr lang="en-GB" sz="1600" dirty="0" err="1"/>
              <a:t>satış</a:t>
            </a:r>
            <a:r>
              <a:rPr lang="en-GB" sz="1600" dirty="0"/>
              <a:t> </a:t>
            </a:r>
            <a:r>
              <a:rPr lang="en-GB" sz="1600" dirty="0" err="1"/>
              <a:t>veya</a:t>
            </a:r>
            <a:r>
              <a:rPr lang="en-GB" sz="1600" dirty="0"/>
              <a:t> </a:t>
            </a:r>
            <a:r>
              <a:rPr lang="en-GB" sz="1600" dirty="0" err="1"/>
              <a:t>kiralama</a:t>
            </a:r>
            <a:r>
              <a:rPr lang="en-GB" sz="1600" dirty="0"/>
              <a:t> </a:t>
            </a:r>
            <a:r>
              <a:rPr lang="en-GB" sz="1600" dirty="0" err="1"/>
              <a:t>sözleşmesinde</a:t>
            </a:r>
            <a:r>
              <a:rPr lang="en-GB" sz="1600" dirty="0"/>
              <a:t> </a:t>
            </a:r>
            <a:r>
              <a:rPr lang="en-GB" sz="1600" dirty="0" err="1"/>
              <a:t>belirlenen</a:t>
            </a:r>
            <a:r>
              <a:rPr lang="en-GB" sz="1600" dirty="0"/>
              <a:t> vade </a:t>
            </a:r>
            <a:r>
              <a:rPr lang="en-GB" sz="1600" dirty="0" err="1"/>
              <a:t>tarihlerini</a:t>
            </a:r>
            <a:r>
              <a:rPr lang="en-GB" sz="1600" dirty="0"/>
              <a:t> </a:t>
            </a:r>
            <a:r>
              <a:rPr lang="en-GB" sz="1600" dirty="0" err="1"/>
              <a:t>izleyen</a:t>
            </a:r>
            <a:r>
              <a:rPr lang="en-GB" sz="1600" dirty="0"/>
              <a:t> 90 </a:t>
            </a:r>
            <a:r>
              <a:rPr lang="en-GB" sz="1600" dirty="0" err="1"/>
              <a:t>gün</a:t>
            </a:r>
            <a:r>
              <a:rPr lang="en-GB" sz="1600" dirty="0"/>
              <a:t> </a:t>
            </a:r>
            <a:r>
              <a:rPr lang="en-GB" sz="1600" dirty="0" err="1"/>
              <a:t>içinde</a:t>
            </a:r>
            <a:r>
              <a:rPr lang="en-GB" sz="1600" dirty="0"/>
              <a:t> </a:t>
            </a:r>
            <a:r>
              <a:rPr lang="en-GB" sz="1600" dirty="0" err="1"/>
              <a:t>yurda</a:t>
            </a:r>
            <a:r>
              <a:rPr lang="en-GB" sz="1600" dirty="0"/>
              <a:t> </a:t>
            </a:r>
            <a:r>
              <a:rPr lang="en-GB" sz="1600" dirty="0" err="1"/>
              <a:t>getirilmesi</a:t>
            </a:r>
            <a:r>
              <a:rPr lang="en-GB" sz="1600" dirty="0"/>
              <a:t> </a:t>
            </a:r>
            <a:r>
              <a:rPr lang="en-GB" sz="1600" dirty="0" err="1"/>
              <a:t>zorunludur</a:t>
            </a:r>
            <a:r>
              <a:rPr lang="en-GB" sz="1600" dirty="0"/>
              <a:t>.</a:t>
            </a:r>
          </a:p>
          <a:p>
            <a:pPr marL="0" indent="0">
              <a:buNone/>
            </a:pPr>
            <a:endParaRPr lang="en-GB" sz="1600" dirty="0"/>
          </a:p>
          <a:p>
            <a:pPr marL="0" indent="0">
              <a:buNone/>
            </a:pPr>
            <a:r>
              <a:rPr lang="en-GB" sz="1600" dirty="0"/>
              <a:t>(5) </a:t>
            </a:r>
            <a:r>
              <a:rPr lang="en-GB" sz="1600" dirty="0" err="1"/>
              <a:t>İhracat</a:t>
            </a:r>
            <a:r>
              <a:rPr lang="en-GB" sz="1600" dirty="0"/>
              <a:t> </a:t>
            </a:r>
            <a:r>
              <a:rPr lang="en-GB" sz="1600" dirty="0" err="1"/>
              <a:t>işlemlerine</a:t>
            </a:r>
            <a:r>
              <a:rPr lang="en-GB" sz="1600" dirty="0"/>
              <a:t> ait </a:t>
            </a:r>
            <a:r>
              <a:rPr lang="en-GB" sz="1600" dirty="0" err="1"/>
              <a:t>sözleşmelerde</a:t>
            </a:r>
            <a:r>
              <a:rPr lang="en-GB" sz="1600" dirty="0"/>
              <a:t> </a:t>
            </a:r>
            <a:r>
              <a:rPr lang="en-GB" sz="1600" dirty="0" err="1"/>
              <a:t>bedellerin</a:t>
            </a:r>
            <a:r>
              <a:rPr lang="en-GB" sz="1600" dirty="0"/>
              <a:t> </a:t>
            </a:r>
            <a:r>
              <a:rPr lang="en-GB" sz="1600" dirty="0" err="1"/>
              <a:t>tahsili</a:t>
            </a:r>
            <a:r>
              <a:rPr lang="en-GB" sz="1600" dirty="0"/>
              <a:t> </a:t>
            </a:r>
            <a:r>
              <a:rPr lang="en-GB" sz="1600" dirty="0" err="1"/>
              <a:t>için</a:t>
            </a:r>
            <a:r>
              <a:rPr lang="en-GB" sz="1600" dirty="0"/>
              <a:t> </a:t>
            </a:r>
            <a:r>
              <a:rPr lang="en-GB" sz="1600" dirty="0" err="1"/>
              <a:t>fiili</a:t>
            </a:r>
            <a:r>
              <a:rPr lang="en-GB" sz="1600" dirty="0"/>
              <a:t> </a:t>
            </a:r>
            <a:r>
              <a:rPr lang="en-GB" sz="1600" dirty="0" err="1"/>
              <a:t>ihraç</a:t>
            </a:r>
            <a:r>
              <a:rPr lang="en-GB" sz="1600" dirty="0"/>
              <a:t> </a:t>
            </a:r>
            <a:r>
              <a:rPr lang="en-GB" sz="1600" dirty="0" err="1"/>
              <a:t>tarihinden</a:t>
            </a:r>
            <a:r>
              <a:rPr lang="en-GB" sz="1600" dirty="0"/>
              <a:t> </a:t>
            </a:r>
            <a:r>
              <a:rPr lang="en-GB" sz="1600" dirty="0" err="1"/>
              <a:t>itibaren</a:t>
            </a:r>
            <a:r>
              <a:rPr lang="en-GB" sz="1600" dirty="0"/>
              <a:t> 180 </a:t>
            </a:r>
            <a:r>
              <a:rPr lang="en-GB" sz="1600" dirty="0" err="1"/>
              <a:t>günden</a:t>
            </a:r>
            <a:r>
              <a:rPr lang="en-GB" sz="1600" dirty="0"/>
              <a:t> </a:t>
            </a:r>
            <a:r>
              <a:rPr lang="en-GB" sz="1600" dirty="0" err="1"/>
              <a:t>fazla</a:t>
            </a:r>
            <a:r>
              <a:rPr lang="en-GB" sz="1600" dirty="0"/>
              <a:t> vade </a:t>
            </a:r>
            <a:r>
              <a:rPr lang="en-GB" sz="1600" dirty="0" err="1"/>
              <a:t>öngörülmesi</a:t>
            </a:r>
            <a:r>
              <a:rPr lang="en-GB" sz="1600" dirty="0"/>
              <a:t> </a:t>
            </a:r>
            <a:r>
              <a:rPr lang="en-GB" sz="1600" dirty="0" err="1"/>
              <a:t>durumunda</a:t>
            </a:r>
            <a:r>
              <a:rPr lang="en-GB" sz="1600" dirty="0"/>
              <a:t>, </a:t>
            </a:r>
            <a:r>
              <a:rPr lang="en-GB" sz="1600" dirty="0" err="1"/>
              <a:t>bedellerin</a:t>
            </a:r>
            <a:r>
              <a:rPr lang="en-GB" sz="1600" dirty="0"/>
              <a:t> vade </a:t>
            </a:r>
            <a:r>
              <a:rPr lang="en-GB" sz="1600" dirty="0" err="1"/>
              <a:t>bitiminden</a:t>
            </a:r>
            <a:r>
              <a:rPr lang="en-GB" sz="1600" dirty="0"/>
              <a:t> </a:t>
            </a:r>
            <a:r>
              <a:rPr lang="en-GB" sz="1600" dirty="0" err="1"/>
              <a:t>itibaren</a:t>
            </a:r>
            <a:r>
              <a:rPr lang="en-GB" sz="1600" dirty="0"/>
              <a:t> 90 </a:t>
            </a:r>
            <a:r>
              <a:rPr lang="en-GB" sz="1600" dirty="0" err="1"/>
              <a:t>gün</a:t>
            </a:r>
            <a:r>
              <a:rPr lang="en-GB" sz="1600" dirty="0"/>
              <a:t> </a:t>
            </a:r>
            <a:r>
              <a:rPr lang="en-GB" sz="1600" dirty="0" err="1"/>
              <a:t>içinde</a:t>
            </a:r>
            <a:r>
              <a:rPr lang="en-GB" sz="1600" dirty="0"/>
              <a:t> </a:t>
            </a:r>
            <a:r>
              <a:rPr lang="en-GB" sz="1600" dirty="0" err="1"/>
              <a:t>yurda</a:t>
            </a:r>
            <a:r>
              <a:rPr lang="en-GB" sz="1600" dirty="0"/>
              <a:t> </a:t>
            </a:r>
            <a:r>
              <a:rPr lang="en-GB" sz="1600" dirty="0" err="1"/>
              <a:t>getirilmesi</a:t>
            </a:r>
            <a:r>
              <a:rPr lang="en-GB" sz="1600" dirty="0"/>
              <a:t> </a:t>
            </a:r>
            <a:r>
              <a:rPr lang="en-GB" sz="1600" dirty="0" err="1"/>
              <a:t>zorunludur</a:t>
            </a:r>
            <a:r>
              <a:rPr lang="en-GB" sz="1600" dirty="0"/>
              <a:t>. </a:t>
            </a:r>
          </a:p>
        </p:txBody>
      </p:sp>
      <p:sp>
        <p:nvSpPr>
          <p:cNvPr id="8" name="Text Placeholder 7">
            <a:extLst>
              <a:ext uri="{FF2B5EF4-FFF2-40B4-BE49-F238E27FC236}">
                <a16:creationId xmlns:a16="http://schemas.microsoft.com/office/drawing/2014/main" id="{EFDD5E1F-008A-3E39-E733-3486315EE263}"/>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17A6EA5-8F35-DE1C-3CDA-E38A0767070C}"/>
              </a:ext>
            </a:extLst>
          </p:cNvPr>
          <p:cNvSpPr>
            <a:spLocks noGrp="1"/>
          </p:cNvSpPr>
          <p:nvPr>
            <p:ph type="sldNum" sz="quarter" idx="17"/>
          </p:nvPr>
        </p:nvSpPr>
        <p:spPr/>
        <p:txBody>
          <a:bodyPr/>
          <a:lstStyle/>
          <a:p>
            <a:fld id="{1AB31D9B-80B6-41F8-B283-556E26E6158E}" type="slidenum">
              <a:rPr lang="en-GB"/>
              <a:pPr/>
              <a:t>25</a:t>
            </a:fld>
            <a:endParaRPr lang="en-GB" dirty="0"/>
          </a:p>
        </p:txBody>
      </p:sp>
    </p:spTree>
    <p:extLst>
      <p:ext uri="{BB962C8B-B14F-4D97-AF65-F5344CB8AC3E}">
        <p14:creationId xmlns:p14="http://schemas.microsoft.com/office/powerpoint/2010/main" val="23809466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6F67E-CC48-D2B1-5767-E08DAC6FC0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AF4D2B-F671-9F62-8A3B-1B21DBA79503}"/>
              </a:ext>
            </a:extLst>
          </p:cNvPr>
          <p:cNvSpPr>
            <a:spLocks noGrp="1"/>
          </p:cNvSpPr>
          <p:nvPr>
            <p:ph type="title"/>
          </p:nvPr>
        </p:nvSpPr>
        <p:spPr/>
        <p:txBody>
          <a:bodyPr/>
          <a:lstStyle/>
          <a:p>
            <a:r>
              <a:rPr lang="en-GB" dirty="0" err="1"/>
              <a:t>İhracat</a:t>
            </a:r>
            <a:r>
              <a:rPr lang="en-GB" dirty="0"/>
              <a:t> </a:t>
            </a:r>
            <a:r>
              <a:rPr lang="en-GB" dirty="0" err="1"/>
              <a:t>işlemlerinde</a:t>
            </a:r>
            <a:r>
              <a:rPr lang="en-GB" dirty="0"/>
              <a:t> </a:t>
            </a:r>
            <a:r>
              <a:rPr lang="en-GB" dirty="0" err="1"/>
              <a:t>sorumluluk</a:t>
            </a:r>
            <a:endParaRPr lang="en-GB" dirty="0"/>
          </a:p>
        </p:txBody>
      </p:sp>
      <p:sp>
        <p:nvSpPr>
          <p:cNvPr id="5" name="Content Placeholder 4">
            <a:extLst>
              <a:ext uri="{FF2B5EF4-FFF2-40B4-BE49-F238E27FC236}">
                <a16:creationId xmlns:a16="http://schemas.microsoft.com/office/drawing/2014/main" id="{1867DC3C-C89A-5E20-2485-8AA447B3BF7D}"/>
              </a:ext>
            </a:extLst>
          </p:cNvPr>
          <p:cNvSpPr>
            <a:spLocks noGrp="1"/>
          </p:cNvSpPr>
          <p:nvPr>
            <p:ph sz="quarter" idx="15"/>
          </p:nvPr>
        </p:nvSpPr>
        <p:spPr/>
        <p:txBody>
          <a:bodyPr/>
          <a:lstStyle/>
          <a:p>
            <a:r>
              <a:rPr lang="en-GB" dirty="0"/>
              <a:t>MADDE 6 - (1) </a:t>
            </a:r>
            <a:r>
              <a:rPr lang="en-GB" dirty="0" err="1"/>
              <a:t>İhraç</a:t>
            </a:r>
            <a:r>
              <a:rPr lang="en-GB" dirty="0"/>
              <a:t> </a:t>
            </a:r>
            <a:r>
              <a:rPr lang="en-GB" dirty="0" err="1"/>
              <a:t>edilen</a:t>
            </a:r>
            <a:r>
              <a:rPr lang="en-GB" dirty="0"/>
              <a:t> </a:t>
            </a:r>
            <a:r>
              <a:rPr lang="en-GB" dirty="0" err="1"/>
              <a:t>malların</a:t>
            </a:r>
            <a:r>
              <a:rPr lang="en-GB" dirty="0"/>
              <a:t> </a:t>
            </a:r>
            <a:r>
              <a:rPr lang="en-GB" dirty="0" err="1"/>
              <a:t>bedelinin</a:t>
            </a:r>
            <a:r>
              <a:rPr lang="en-GB" dirty="0"/>
              <a:t> </a:t>
            </a:r>
            <a:r>
              <a:rPr lang="en-GB" dirty="0" err="1"/>
              <a:t>süresinde</a:t>
            </a:r>
            <a:r>
              <a:rPr lang="en-GB" dirty="0"/>
              <a:t> </a:t>
            </a:r>
            <a:r>
              <a:rPr lang="en-GB" dirty="0" err="1"/>
              <a:t>yurda</a:t>
            </a:r>
            <a:r>
              <a:rPr lang="en-GB" dirty="0"/>
              <a:t> </a:t>
            </a:r>
            <a:r>
              <a:rPr lang="en-GB" dirty="0" err="1"/>
              <a:t>getirilmesinden</a:t>
            </a:r>
            <a:r>
              <a:rPr lang="en-GB" dirty="0"/>
              <a:t> </a:t>
            </a:r>
            <a:r>
              <a:rPr lang="en-GB" dirty="0" err="1"/>
              <a:t>ve</a:t>
            </a:r>
            <a:r>
              <a:rPr lang="en-GB" dirty="0"/>
              <a:t> </a:t>
            </a:r>
            <a:r>
              <a:rPr lang="en-GB" dirty="0" err="1"/>
              <a:t>ihracat</a:t>
            </a:r>
            <a:r>
              <a:rPr lang="en-GB" dirty="0"/>
              <a:t> </a:t>
            </a:r>
            <a:r>
              <a:rPr lang="en-GB" dirty="0" err="1"/>
              <a:t>hesabının</a:t>
            </a:r>
            <a:r>
              <a:rPr lang="en-GB" dirty="0"/>
              <a:t> </a:t>
            </a:r>
            <a:r>
              <a:rPr lang="en-GB" dirty="0" err="1"/>
              <a:t>süresinde</a:t>
            </a:r>
            <a:r>
              <a:rPr lang="en-GB" dirty="0"/>
              <a:t> </a:t>
            </a:r>
            <a:r>
              <a:rPr lang="en-GB" dirty="0" err="1"/>
              <a:t>kapatılmasından</a:t>
            </a:r>
            <a:r>
              <a:rPr lang="en-GB" dirty="0"/>
              <a:t> </a:t>
            </a:r>
            <a:r>
              <a:rPr lang="en-GB" dirty="0" err="1"/>
              <a:t>ihracatçılar</a:t>
            </a:r>
            <a:r>
              <a:rPr lang="en-GB" dirty="0"/>
              <a:t> </a:t>
            </a:r>
            <a:r>
              <a:rPr lang="en-GB" dirty="0" err="1"/>
              <a:t>sorumludur</a:t>
            </a:r>
            <a:r>
              <a:rPr lang="en-GB" dirty="0"/>
              <a:t>.</a:t>
            </a:r>
          </a:p>
          <a:p>
            <a:endParaRPr lang="en-GB" dirty="0"/>
          </a:p>
          <a:p>
            <a:r>
              <a:rPr lang="en-GB" dirty="0"/>
              <a:t>(2) </a:t>
            </a:r>
            <a:r>
              <a:rPr lang="en-GB" dirty="0" err="1"/>
              <a:t>Alacak</a:t>
            </a:r>
            <a:r>
              <a:rPr lang="en-GB" dirty="0"/>
              <a:t> </a:t>
            </a:r>
            <a:r>
              <a:rPr lang="en-GB" dirty="0" err="1"/>
              <a:t>hakkının</a:t>
            </a:r>
            <a:r>
              <a:rPr lang="en-GB" dirty="0"/>
              <a:t> </a:t>
            </a:r>
            <a:r>
              <a:rPr lang="en-GB" dirty="0" err="1"/>
              <a:t>satın</a:t>
            </a:r>
            <a:r>
              <a:rPr lang="en-GB" dirty="0"/>
              <a:t> </a:t>
            </a:r>
            <a:r>
              <a:rPr lang="en-GB" dirty="0" err="1"/>
              <a:t>alınması</a:t>
            </a:r>
            <a:r>
              <a:rPr lang="en-GB" dirty="0"/>
              <a:t> </a:t>
            </a:r>
            <a:r>
              <a:rPr lang="en-GB" dirty="0" err="1"/>
              <a:t>suretiyle</a:t>
            </a:r>
            <a:r>
              <a:rPr lang="en-GB" dirty="0"/>
              <a:t> </a:t>
            </a:r>
            <a:r>
              <a:rPr lang="en-GB" dirty="0" err="1"/>
              <a:t>ticari</a:t>
            </a:r>
            <a:r>
              <a:rPr lang="en-GB" dirty="0"/>
              <a:t> </a:t>
            </a:r>
            <a:r>
              <a:rPr lang="en-GB" dirty="0" err="1"/>
              <a:t>riskin</a:t>
            </a:r>
            <a:r>
              <a:rPr lang="en-GB" dirty="0"/>
              <a:t> </a:t>
            </a:r>
            <a:r>
              <a:rPr lang="en-GB" dirty="0" err="1"/>
              <a:t>bankalar</a:t>
            </a:r>
            <a:r>
              <a:rPr lang="en-GB" dirty="0"/>
              <a:t> </a:t>
            </a:r>
            <a:r>
              <a:rPr lang="en-GB" dirty="0" err="1"/>
              <a:t>veya</a:t>
            </a:r>
            <a:r>
              <a:rPr lang="en-GB" dirty="0"/>
              <a:t> </a:t>
            </a:r>
            <a:r>
              <a:rPr lang="en-GB" dirty="0" err="1"/>
              <a:t>faktoring</a:t>
            </a:r>
            <a:r>
              <a:rPr lang="en-GB" dirty="0"/>
              <a:t> </a:t>
            </a:r>
            <a:r>
              <a:rPr lang="en-GB" dirty="0" err="1"/>
              <a:t>şirketlerince</a:t>
            </a:r>
            <a:r>
              <a:rPr lang="en-GB" dirty="0"/>
              <a:t> </a:t>
            </a:r>
            <a:r>
              <a:rPr lang="en-GB" dirty="0" err="1"/>
              <a:t>üstlenilmesi</a:t>
            </a:r>
            <a:r>
              <a:rPr lang="en-GB" dirty="0"/>
              <a:t> </a:t>
            </a:r>
            <a:r>
              <a:rPr lang="en-GB" dirty="0" err="1"/>
              <a:t>durumunda</a:t>
            </a:r>
            <a:r>
              <a:rPr lang="en-GB" dirty="0"/>
              <a:t>, </a:t>
            </a:r>
            <a:r>
              <a:rPr lang="en-GB" dirty="0" err="1"/>
              <a:t>ihracat</a:t>
            </a:r>
            <a:r>
              <a:rPr lang="en-GB" dirty="0"/>
              <a:t> </a:t>
            </a:r>
            <a:r>
              <a:rPr lang="en-GB" dirty="0" err="1"/>
              <a:t>bedelinin</a:t>
            </a:r>
            <a:r>
              <a:rPr lang="en-GB" dirty="0"/>
              <a:t> </a:t>
            </a:r>
            <a:r>
              <a:rPr lang="en-GB" dirty="0" err="1"/>
              <a:t>yurda</a:t>
            </a:r>
            <a:r>
              <a:rPr lang="en-GB" dirty="0"/>
              <a:t> </a:t>
            </a:r>
            <a:r>
              <a:rPr lang="en-GB" dirty="0" err="1"/>
              <a:t>getirilmesi</a:t>
            </a:r>
            <a:r>
              <a:rPr lang="en-GB" dirty="0"/>
              <a:t> </a:t>
            </a:r>
            <a:r>
              <a:rPr lang="en-GB" dirty="0" err="1"/>
              <a:t>ile</a:t>
            </a:r>
            <a:r>
              <a:rPr lang="en-GB" dirty="0"/>
              <a:t> </a:t>
            </a:r>
            <a:r>
              <a:rPr lang="en-GB" dirty="0" err="1"/>
              <a:t>ilgili</a:t>
            </a:r>
            <a:r>
              <a:rPr lang="en-GB" dirty="0"/>
              <a:t> </a:t>
            </a:r>
            <a:r>
              <a:rPr lang="en-GB" dirty="0" err="1"/>
              <a:t>sorumluları</a:t>
            </a:r>
            <a:r>
              <a:rPr lang="en-GB" dirty="0"/>
              <a:t> </a:t>
            </a:r>
            <a:r>
              <a:rPr lang="en-GB" dirty="0" err="1"/>
              <a:t>belirlemeye</a:t>
            </a:r>
            <a:r>
              <a:rPr lang="en-GB" dirty="0"/>
              <a:t> </a:t>
            </a:r>
            <a:r>
              <a:rPr lang="en-GB" dirty="0" err="1"/>
              <a:t>Hazine</a:t>
            </a:r>
            <a:r>
              <a:rPr lang="en-GB" dirty="0"/>
              <a:t> </a:t>
            </a:r>
            <a:r>
              <a:rPr lang="en-GB" dirty="0" err="1"/>
              <a:t>ve</a:t>
            </a:r>
            <a:r>
              <a:rPr lang="en-GB" dirty="0"/>
              <a:t> </a:t>
            </a:r>
            <a:r>
              <a:rPr lang="en-GB" dirty="0" err="1"/>
              <a:t>Maliye</a:t>
            </a:r>
            <a:r>
              <a:rPr lang="en-GB" dirty="0"/>
              <a:t> </a:t>
            </a:r>
            <a:r>
              <a:rPr lang="en-GB" dirty="0" err="1"/>
              <a:t>Bakanlığı</a:t>
            </a:r>
            <a:r>
              <a:rPr lang="en-GB" dirty="0"/>
              <a:t> </a:t>
            </a:r>
            <a:r>
              <a:rPr lang="en-GB" dirty="0" err="1"/>
              <a:t>yetkilidir</a:t>
            </a:r>
            <a:r>
              <a:rPr lang="en-GB" dirty="0"/>
              <a:t>.</a:t>
            </a:r>
          </a:p>
          <a:p>
            <a:endParaRPr lang="en-GB" dirty="0"/>
          </a:p>
          <a:p>
            <a:r>
              <a:rPr lang="en-GB" dirty="0"/>
              <a:t>(3) </a:t>
            </a:r>
            <a:r>
              <a:rPr lang="en-GB" dirty="0" err="1"/>
              <a:t>İhracata</a:t>
            </a:r>
            <a:r>
              <a:rPr lang="en-GB" dirty="0"/>
              <a:t> </a:t>
            </a:r>
            <a:r>
              <a:rPr lang="en-GB" dirty="0" err="1"/>
              <a:t>aracılık</a:t>
            </a:r>
            <a:r>
              <a:rPr lang="en-GB" dirty="0"/>
              <a:t> </a:t>
            </a:r>
            <a:r>
              <a:rPr lang="en-GB" dirty="0" err="1"/>
              <a:t>eden</a:t>
            </a:r>
            <a:r>
              <a:rPr lang="en-GB" dirty="0"/>
              <a:t> </a:t>
            </a:r>
            <a:r>
              <a:rPr lang="en-GB" dirty="0" err="1"/>
              <a:t>bankalar</a:t>
            </a:r>
            <a:r>
              <a:rPr lang="en-GB" dirty="0"/>
              <a:t> </a:t>
            </a:r>
            <a:r>
              <a:rPr lang="en-GB" dirty="0" err="1"/>
              <a:t>ihracat</a:t>
            </a:r>
            <a:r>
              <a:rPr lang="en-GB" dirty="0"/>
              <a:t> </a:t>
            </a:r>
            <a:r>
              <a:rPr lang="en-GB" dirty="0" err="1"/>
              <a:t>bedellerinin</a:t>
            </a:r>
            <a:r>
              <a:rPr lang="en-GB" dirty="0"/>
              <a:t> </a:t>
            </a:r>
            <a:r>
              <a:rPr lang="en-GB" dirty="0" err="1"/>
              <a:t>yurda</a:t>
            </a:r>
            <a:r>
              <a:rPr lang="en-GB" dirty="0"/>
              <a:t> </a:t>
            </a:r>
            <a:r>
              <a:rPr lang="en-GB" dirty="0" err="1"/>
              <a:t>getirilmesini</a:t>
            </a:r>
            <a:r>
              <a:rPr lang="en-GB" dirty="0"/>
              <a:t> </a:t>
            </a:r>
            <a:r>
              <a:rPr lang="en-GB" dirty="0" err="1"/>
              <a:t>ve</a:t>
            </a:r>
            <a:r>
              <a:rPr lang="en-GB" dirty="0"/>
              <a:t> </a:t>
            </a:r>
            <a:r>
              <a:rPr lang="en-GB" dirty="0" err="1"/>
              <a:t>satışının</a:t>
            </a:r>
            <a:r>
              <a:rPr lang="en-GB" dirty="0"/>
              <a:t> </a:t>
            </a:r>
            <a:r>
              <a:rPr lang="en-GB" dirty="0" err="1"/>
              <a:t>yapılmasını</a:t>
            </a:r>
            <a:r>
              <a:rPr lang="en-GB" dirty="0"/>
              <a:t> </a:t>
            </a:r>
            <a:r>
              <a:rPr lang="en-GB" dirty="0" err="1"/>
              <a:t>izlemekle</a:t>
            </a:r>
            <a:r>
              <a:rPr lang="en-GB" dirty="0"/>
              <a:t> </a:t>
            </a:r>
            <a:r>
              <a:rPr lang="en-GB" dirty="0" err="1"/>
              <a:t>yükümlüdür</a:t>
            </a:r>
            <a:r>
              <a:rPr lang="en-GB" dirty="0"/>
              <a:t>.</a:t>
            </a:r>
          </a:p>
        </p:txBody>
      </p:sp>
      <p:sp>
        <p:nvSpPr>
          <p:cNvPr id="8" name="Text Placeholder 7">
            <a:extLst>
              <a:ext uri="{FF2B5EF4-FFF2-40B4-BE49-F238E27FC236}">
                <a16:creationId xmlns:a16="http://schemas.microsoft.com/office/drawing/2014/main" id="{294930AC-0D11-7430-75F6-0A9E54B24E73}"/>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578FB50E-DFED-B3F5-9499-E4767CBA5949}"/>
              </a:ext>
            </a:extLst>
          </p:cNvPr>
          <p:cNvSpPr>
            <a:spLocks noGrp="1"/>
          </p:cNvSpPr>
          <p:nvPr>
            <p:ph type="sldNum" sz="quarter" idx="17"/>
          </p:nvPr>
        </p:nvSpPr>
        <p:spPr/>
        <p:txBody>
          <a:bodyPr/>
          <a:lstStyle/>
          <a:p>
            <a:fld id="{1AB31D9B-80B6-41F8-B283-556E26E6158E}" type="slidenum">
              <a:rPr lang="en-GB"/>
              <a:pPr/>
              <a:t>26</a:t>
            </a:fld>
            <a:endParaRPr lang="en-GB" dirty="0"/>
          </a:p>
        </p:txBody>
      </p:sp>
    </p:spTree>
    <p:extLst>
      <p:ext uri="{BB962C8B-B14F-4D97-AF65-F5344CB8AC3E}">
        <p14:creationId xmlns:p14="http://schemas.microsoft.com/office/powerpoint/2010/main" val="119233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CB358-2B03-8B98-E82D-A48EB4FA83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B37A3A-DD44-4A41-4ED3-62FB8F4AF305}"/>
              </a:ext>
            </a:extLst>
          </p:cNvPr>
          <p:cNvSpPr>
            <a:spLocks noGrp="1"/>
          </p:cNvSpPr>
          <p:nvPr>
            <p:ph type="title"/>
          </p:nvPr>
        </p:nvSpPr>
        <p:spPr/>
        <p:txBody>
          <a:bodyPr/>
          <a:lstStyle/>
          <a:p>
            <a:r>
              <a:rPr lang="en-GB" dirty="0" err="1"/>
              <a:t>İhracat</a:t>
            </a:r>
            <a:r>
              <a:rPr lang="en-GB" dirty="0"/>
              <a:t> </a:t>
            </a:r>
            <a:r>
              <a:rPr lang="en-GB" dirty="0" err="1"/>
              <a:t>bedelinden</a:t>
            </a:r>
            <a:r>
              <a:rPr lang="en-GB" dirty="0"/>
              <a:t> </a:t>
            </a:r>
            <a:r>
              <a:rPr lang="en-GB" dirty="0" err="1"/>
              <a:t>indirimler</a:t>
            </a:r>
            <a:endParaRPr lang="en-GB" dirty="0"/>
          </a:p>
        </p:txBody>
      </p:sp>
      <p:sp>
        <p:nvSpPr>
          <p:cNvPr id="5" name="Content Placeholder 4">
            <a:extLst>
              <a:ext uri="{FF2B5EF4-FFF2-40B4-BE49-F238E27FC236}">
                <a16:creationId xmlns:a16="http://schemas.microsoft.com/office/drawing/2014/main" id="{DD3B7857-E138-7223-771E-F5BB6DB40F3B}"/>
              </a:ext>
            </a:extLst>
          </p:cNvPr>
          <p:cNvSpPr>
            <a:spLocks noGrp="1"/>
          </p:cNvSpPr>
          <p:nvPr>
            <p:ph sz="quarter" idx="15"/>
          </p:nvPr>
        </p:nvSpPr>
        <p:spPr/>
        <p:txBody>
          <a:bodyPr/>
          <a:lstStyle/>
          <a:p>
            <a:pPr marL="0" indent="0">
              <a:buNone/>
            </a:pPr>
            <a:r>
              <a:rPr lang="en-GB" sz="2000" dirty="0"/>
              <a:t>MADDE 7 - (1) </a:t>
            </a:r>
            <a:r>
              <a:rPr lang="en-GB" sz="2000" dirty="0" err="1"/>
              <a:t>İhracatla</a:t>
            </a:r>
            <a:r>
              <a:rPr lang="en-GB" sz="2000" dirty="0"/>
              <a:t> </a:t>
            </a:r>
            <a:r>
              <a:rPr lang="en-GB" sz="2000" dirty="0" err="1"/>
              <a:t>ilgili</a:t>
            </a:r>
            <a:r>
              <a:rPr lang="en-GB" sz="2000" dirty="0"/>
              <a:t> </a:t>
            </a:r>
            <a:r>
              <a:rPr lang="en-GB" sz="2000" dirty="0" err="1"/>
              <a:t>navlun</a:t>
            </a:r>
            <a:r>
              <a:rPr lang="en-GB" sz="2000" dirty="0"/>
              <a:t>, </a:t>
            </a:r>
            <a:r>
              <a:rPr lang="en-GB" sz="2000" dirty="0" err="1"/>
              <a:t>sigorta</a:t>
            </a:r>
            <a:r>
              <a:rPr lang="en-GB" sz="2000" dirty="0"/>
              <a:t> </a:t>
            </a:r>
            <a:r>
              <a:rPr lang="en-GB" sz="2000" dirty="0" err="1"/>
              <a:t>primi</a:t>
            </a:r>
            <a:r>
              <a:rPr lang="en-GB" sz="2000" dirty="0"/>
              <a:t>, </a:t>
            </a:r>
            <a:r>
              <a:rPr lang="en-GB" sz="2000" dirty="0" err="1"/>
              <a:t>komisyon</a:t>
            </a:r>
            <a:r>
              <a:rPr lang="en-GB" sz="2000" dirty="0"/>
              <a:t>, </a:t>
            </a:r>
            <a:r>
              <a:rPr lang="en-GB" sz="2000" dirty="0" err="1"/>
              <a:t>ardiye</a:t>
            </a:r>
            <a:r>
              <a:rPr lang="en-GB" sz="2000" dirty="0"/>
              <a:t>, </a:t>
            </a:r>
            <a:r>
              <a:rPr lang="en-GB" sz="2000" dirty="0" err="1"/>
              <a:t>depolama</a:t>
            </a:r>
            <a:r>
              <a:rPr lang="en-GB" sz="2000" dirty="0"/>
              <a:t>, </a:t>
            </a:r>
            <a:r>
              <a:rPr lang="en-GB" sz="2000" dirty="0" err="1"/>
              <a:t>antrepo</a:t>
            </a:r>
            <a:r>
              <a:rPr lang="en-GB" sz="2000" dirty="0"/>
              <a:t>, </a:t>
            </a:r>
            <a:r>
              <a:rPr lang="en-GB" sz="2000" dirty="0" err="1"/>
              <a:t>gümrük</a:t>
            </a:r>
            <a:r>
              <a:rPr lang="en-GB" sz="2000" dirty="0"/>
              <a:t> </a:t>
            </a:r>
            <a:r>
              <a:rPr lang="en-GB" sz="2000" dirty="0" err="1"/>
              <a:t>resmi</a:t>
            </a:r>
            <a:r>
              <a:rPr lang="en-GB" sz="2000" dirty="0"/>
              <a:t>, </a:t>
            </a:r>
            <a:r>
              <a:rPr lang="en-GB" sz="2000" dirty="0" err="1"/>
              <a:t>harç</a:t>
            </a:r>
            <a:r>
              <a:rPr lang="en-GB" sz="2000" dirty="0"/>
              <a:t> </a:t>
            </a:r>
            <a:r>
              <a:rPr lang="en-GB" sz="2000" dirty="0" err="1"/>
              <a:t>ve</a:t>
            </a:r>
            <a:r>
              <a:rPr lang="en-GB" sz="2000" dirty="0"/>
              <a:t> </a:t>
            </a:r>
            <a:r>
              <a:rPr lang="en-GB" sz="2000" dirty="0" err="1"/>
              <a:t>faktoring</a:t>
            </a:r>
            <a:r>
              <a:rPr lang="en-GB" sz="2000" dirty="0"/>
              <a:t> </a:t>
            </a:r>
            <a:r>
              <a:rPr lang="en-GB" sz="2000" dirty="0" err="1"/>
              <a:t>masrafları</a:t>
            </a:r>
            <a:r>
              <a:rPr lang="en-GB" sz="2000" dirty="0"/>
              <a:t> </a:t>
            </a:r>
            <a:r>
              <a:rPr lang="en-GB" sz="2000" dirty="0" err="1"/>
              <a:t>ile</a:t>
            </a:r>
            <a:r>
              <a:rPr lang="en-GB" sz="2000" dirty="0"/>
              <a:t> </a:t>
            </a:r>
            <a:r>
              <a:rPr lang="en-GB" sz="2000" dirty="0" err="1"/>
              <a:t>uluslararası</a:t>
            </a:r>
            <a:r>
              <a:rPr lang="en-GB" sz="2000" dirty="0"/>
              <a:t> para </a:t>
            </a:r>
            <a:r>
              <a:rPr lang="en-GB" sz="2000" dirty="0" err="1"/>
              <a:t>piyasalarında</a:t>
            </a:r>
            <a:r>
              <a:rPr lang="en-GB" sz="2000" dirty="0"/>
              <a:t> </a:t>
            </a:r>
            <a:r>
              <a:rPr lang="en-GB" sz="2000" dirty="0" err="1"/>
              <a:t>geçerli</a:t>
            </a:r>
            <a:r>
              <a:rPr lang="en-GB" sz="2000" dirty="0"/>
              <a:t> </a:t>
            </a:r>
            <a:r>
              <a:rPr lang="en-GB" sz="2000" dirty="0" err="1"/>
              <a:t>faiz</a:t>
            </a:r>
            <a:r>
              <a:rPr lang="en-GB" sz="2000" dirty="0"/>
              <a:t> </a:t>
            </a:r>
            <a:r>
              <a:rPr lang="en-GB" sz="2000" dirty="0" err="1"/>
              <a:t>oranlarını</a:t>
            </a:r>
            <a:r>
              <a:rPr lang="en-GB" sz="2000" dirty="0"/>
              <a:t> </a:t>
            </a:r>
            <a:r>
              <a:rPr lang="en-GB" sz="2000" dirty="0" err="1"/>
              <a:t>geçmemek</a:t>
            </a:r>
            <a:r>
              <a:rPr lang="en-GB" sz="2000" dirty="0"/>
              <a:t> </a:t>
            </a:r>
            <a:r>
              <a:rPr lang="en-GB" sz="2000" dirty="0" err="1"/>
              <a:t>üzere</a:t>
            </a:r>
            <a:r>
              <a:rPr lang="en-GB" sz="2000" dirty="0"/>
              <a:t> </a:t>
            </a:r>
            <a:r>
              <a:rPr lang="en-GB" sz="2000" dirty="0" err="1"/>
              <a:t>iskonto</a:t>
            </a:r>
            <a:r>
              <a:rPr lang="en-GB" sz="2000" dirty="0"/>
              <a:t> </a:t>
            </a:r>
            <a:r>
              <a:rPr lang="en-GB" sz="2000" dirty="0" err="1"/>
              <a:t>giderleri</a:t>
            </a:r>
            <a:r>
              <a:rPr lang="en-GB" sz="2000" dirty="0"/>
              <a:t> </a:t>
            </a:r>
            <a:r>
              <a:rPr lang="en-GB" sz="2000" dirty="0" err="1"/>
              <a:t>gibi</a:t>
            </a:r>
            <a:r>
              <a:rPr lang="en-GB" sz="2000" dirty="0"/>
              <a:t> </a:t>
            </a:r>
            <a:r>
              <a:rPr lang="en-GB" sz="2000" dirty="0" err="1"/>
              <a:t>masraflar</a:t>
            </a:r>
            <a:r>
              <a:rPr lang="en-GB" sz="2000" dirty="0"/>
              <a:t> </a:t>
            </a:r>
            <a:r>
              <a:rPr lang="en-GB" sz="2000" dirty="0" err="1"/>
              <a:t>için</a:t>
            </a:r>
            <a:r>
              <a:rPr lang="en-GB" sz="2000" dirty="0"/>
              <a:t> </a:t>
            </a:r>
            <a:r>
              <a:rPr lang="en-GB" sz="2000" dirty="0" err="1"/>
              <a:t>yapılacak</a:t>
            </a:r>
            <a:r>
              <a:rPr lang="en-GB" sz="2000" dirty="0"/>
              <a:t> </a:t>
            </a:r>
            <a:r>
              <a:rPr lang="en-GB" sz="2000" dirty="0" err="1"/>
              <a:t>indirimler</a:t>
            </a:r>
            <a:r>
              <a:rPr lang="en-GB" sz="2000" dirty="0"/>
              <a:t> </a:t>
            </a:r>
            <a:r>
              <a:rPr lang="en-GB" sz="2000" dirty="0" err="1"/>
              <a:t>ile</a:t>
            </a:r>
            <a:r>
              <a:rPr lang="en-GB" sz="2000" dirty="0"/>
              <a:t> </a:t>
            </a:r>
            <a:r>
              <a:rPr lang="en-GB" sz="2000" dirty="0" err="1"/>
              <a:t>konsinyasyon</a:t>
            </a:r>
            <a:r>
              <a:rPr lang="en-GB" sz="2000" dirty="0"/>
              <a:t> </a:t>
            </a:r>
            <a:r>
              <a:rPr lang="en-GB" sz="2000" dirty="0" err="1"/>
              <a:t>yoluyla</a:t>
            </a:r>
            <a:r>
              <a:rPr lang="en-GB" sz="2000" dirty="0"/>
              <a:t> </a:t>
            </a:r>
            <a:r>
              <a:rPr lang="en-GB" sz="2000" dirty="0" err="1"/>
              <a:t>ihraç</a:t>
            </a:r>
            <a:r>
              <a:rPr lang="en-GB" sz="2000" dirty="0"/>
              <a:t> </a:t>
            </a:r>
            <a:r>
              <a:rPr lang="en-GB" sz="2000" dirty="0" err="1"/>
              <a:t>edilen</a:t>
            </a:r>
            <a:r>
              <a:rPr lang="en-GB" sz="2000" dirty="0"/>
              <a:t> </a:t>
            </a:r>
            <a:r>
              <a:rPr lang="en-GB" sz="2000" dirty="0" err="1"/>
              <a:t>mallarla</a:t>
            </a:r>
            <a:r>
              <a:rPr lang="en-GB" sz="2000" dirty="0"/>
              <a:t> </a:t>
            </a:r>
            <a:r>
              <a:rPr lang="en-GB" sz="2000" dirty="0" err="1"/>
              <a:t>ilgili</a:t>
            </a:r>
            <a:r>
              <a:rPr lang="en-GB" sz="2000" dirty="0"/>
              <a:t> </a:t>
            </a:r>
            <a:r>
              <a:rPr lang="en-GB" sz="2000" dirty="0" err="1"/>
              <a:t>nakil</a:t>
            </a:r>
            <a:r>
              <a:rPr lang="en-GB" sz="2000" dirty="0"/>
              <a:t>, </a:t>
            </a:r>
            <a:r>
              <a:rPr lang="en-GB" sz="2000" dirty="0" err="1"/>
              <a:t>muhafaza</a:t>
            </a:r>
            <a:r>
              <a:rPr lang="en-GB" sz="2000" dirty="0"/>
              <a:t>, </a:t>
            </a:r>
            <a:r>
              <a:rPr lang="en-GB" sz="2000" dirty="0" err="1"/>
              <a:t>bakım</a:t>
            </a:r>
            <a:r>
              <a:rPr lang="en-GB" sz="2000" dirty="0"/>
              <a:t> </a:t>
            </a:r>
            <a:r>
              <a:rPr lang="en-GB" sz="2000" dirty="0" err="1"/>
              <a:t>ve</a:t>
            </a:r>
            <a:r>
              <a:rPr lang="en-GB" sz="2000" dirty="0"/>
              <a:t> </a:t>
            </a:r>
            <a:r>
              <a:rPr lang="en-GB" sz="2000" dirty="0" err="1"/>
              <a:t>fümügasyon</a:t>
            </a:r>
            <a:r>
              <a:rPr lang="en-GB" sz="2000" dirty="0"/>
              <a:t>, </a:t>
            </a:r>
            <a:r>
              <a:rPr lang="en-GB" sz="2000" dirty="0" err="1"/>
              <a:t>rafa</a:t>
            </a:r>
            <a:r>
              <a:rPr lang="en-GB" sz="2000" dirty="0"/>
              <a:t> (</a:t>
            </a:r>
            <a:r>
              <a:rPr lang="en-GB" sz="2000" dirty="0" err="1"/>
              <a:t>maniplasyon</a:t>
            </a:r>
            <a:r>
              <a:rPr lang="en-GB" sz="2000" dirty="0"/>
              <a:t>), </a:t>
            </a:r>
            <a:r>
              <a:rPr lang="en-GB" sz="2000" dirty="0" err="1"/>
              <a:t>satış</a:t>
            </a:r>
            <a:r>
              <a:rPr lang="en-GB" sz="2000" dirty="0"/>
              <a:t> </a:t>
            </a:r>
            <a:r>
              <a:rPr lang="en-GB" sz="2000" dirty="0" err="1"/>
              <a:t>ve</a:t>
            </a:r>
            <a:r>
              <a:rPr lang="en-GB" sz="2000" dirty="0"/>
              <a:t> </a:t>
            </a:r>
            <a:r>
              <a:rPr lang="en-GB" sz="2000" dirty="0" err="1"/>
              <a:t>benzeri</a:t>
            </a:r>
            <a:r>
              <a:rPr lang="en-GB" sz="2000" dirty="0"/>
              <a:t> </a:t>
            </a:r>
            <a:r>
              <a:rPr lang="en-GB" sz="2000" dirty="0" err="1"/>
              <a:t>masrafların</a:t>
            </a:r>
            <a:r>
              <a:rPr lang="en-GB" sz="2000" dirty="0"/>
              <a:t> </a:t>
            </a:r>
            <a:r>
              <a:rPr lang="en-GB" sz="2000" dirty="0" err="1"/>
              <a:t>ihracat</a:t>
            </a:r>
            <a:r>
              <a:rPr lang="en-GB" sz="2000" dirty="0"/>
              <a:t> </a:t>
            </a:r>
            <a:r>
              <a:rPr lang="en-GB" sz="2000" dirty="0" err="1"/>
              <a:t>bedelinden</a:t>
            </a:r>
            <a:r>
              <a:rPr lang="en-GB" sz="2000" dirty="0"/>
              <a:t> </a:t>
            </a:r>
            <a:r>
              <a:rPr lang="en-GB" sz="2000" dirty="0" err="1"/>
              <a:t>mahsubu</a:t>
            </a:r>
            <a:r>
              <a:rPr lang="en-GB" sz="2000" dirty="0"/>
              <a:t> </a:t>
            </a:r>
            <a:r>
              <a:rPr lang="en-GB" sz="2000" dirty="0" err="1"/>
              <a:t>veya</a:t>
            </a:r>
            <a:r>
              <a:rPr lang="en-GB" sz="2000" dirty="0"/>
              <a:t> </a:t>
            </a:r>
            <a:r>
              <a:rPr lang="en-GB" sz="2000" dirty="0" err="1"/>
              <a:t>görünmeyen</a:t>
            </a:r>
            <a:r>
              <a:rPr lang="en-GB" sz="2000" dirty="0"/>
              <a:t> </a:t>
            </a:r>
            <a:r>
              <a:rPr lang="en-GB" sz="2000" dirty="0" err="1"/>
              <a:t>işlemlere</a:t>
            </a:r>
            <a:r>
              <a:rPr lang="en-GB" sz="2000" dirty="0"/>
              <a:t> </a:t>
            </a:r>
            <a:r>
              <a:rPr lang="en-GB" sz="2000" dirty="0" err="1"/>
              <a:t>ilişkin</a:t>
            </a:r>
            <a:r>
              <a:rPr lang="en-GB" sz="2000" dirty="0"/>
              <a:t> </a:t>
            </a:r>
            <a:r>
              <a:rPr lang="en-GB" sz="2000" dirty="0" err="1"/>
              <a:t>hükümler</a:t>
            </a:r>
            <a:r>
              <a:rPr lang="en-GB" sz="2000" dirty="0"/>
              <a:t> </a:t>
            </a:r>
            <a:r>
              <a:rPr lang="en-GB" sz="2000" dirty="0" err="1"/>
              <a:t>çerçevesinde</a:t>
            </a:r>
            <a:r>
              <a:rPr lang="en-GB" sz="2000" dirty="0"/>
              <a:t> </a:t>
            </a:r>
            <a:r>
              <a:rPr lang="en-GB" sz="2000" dirty="0" err="1"/>
              <a:t>döviz</a:t>
            </a:r>
            <a:r>
              <a:rPr lang="en-GB" sz="2000" dirty="0"/>
              <a:t> </a:t>
            </a:r>
            <a:r>
              <a:rPr lang="en-GB" sz="2000" dirty="0" err="1"/>
              <a:t>transferi</a:t>
            </a:r>
            <a:r>
              <a:rPr lang="en-GB" sz="2000" dirty="0"/>
              <a:t> </a:t>
            </a:r>
            <a:r>
              <a:rPr lang="en-GB" sz="2000" dirty="0" err="1"/>
              <a:t>talepleri</a:t>
            </a:r>
            <a:r>
              <a:rPr lang="en-GB" sz="2000" dirty="0"/>
              <a:t> </a:t>
            </a:r>
            <a:r>
              <a:rPr lang="en-GB" sz="2000" dirty="0" err="1"/>
              <a:t>bankalarca</a:t>
            </a:r>
            <a:r>
              <a:rPr lang="en-GB" sz="2000" dirty="0"/>
              <a:t> </a:t>
            </a:r>
            <a:r>
              <a:rPr lang="en-GB" sz="2000" dirty="0" err="1"/>
              <a:t>incelenip</a:t>
            </a:r>
            <a:r>
              <a:rPr lang="en-GB" sz="2000" dirty="0"/>
              <a:t> </a:t>
            </a:r>
            <a:r>
              <a:rPr lang="en-GB" sz="2000" dirty="0" err="1"/>
              <a:t>sonuçlandırılır</a:t>
            </a:r>
            <a:r>
              <a:rPr lang="en-GB" sz="2000" dirty="0"/>
              <a:t>.</a:t>
            </a:r>
          </a:p>
          <a:p>
            <a:pPr marL="0" indent="0">
              <a:buNone/>
            </a:pPr>
            <a:endParaRPr lang="en-GB" sz="2000" dirty="0"/>
          </a:p>
          <a:p>
            <a:pPr marL="0" indent="0">
              <a:buNone/>
            </a:pPr>
            <a:r>
              <a:rPr lang="en-GB" sz="2000" dirty="0"/>
              <a:t>(2) </a:t>
            </a:r>
            <a:r>
              <a:rPr lang="en-GB" sz="2000" dirty="0" err="1"/>
              <a:t>Ticari</a:t>
            </a:r>
            <a:r>
              <a:rPr lang="en-GB" sz="2000" dirty="0"/>
              <a:t> </a:t>
            </a:r>
            <a:r>
              <a:rPr lang="en-GB" sz="2000" dirty="0" err="1"/>
              <a:t>teamüllerin</a:t>
            </a:r>
            <a:r>
              <a:rPr lang="en-GB" sz="2000" dirty="0"/>
              <a:t> </a:t>
            </a:r>
            <a:r>
              <a:rPr lang="en-GB" sz="2000" dirty="0" err="1"/>
              <a:t>gereği</a:t>
            </a:r>
            <a:r>
              <a:rPr lang="en-GB" sz="2000" dirty="0"/>
              <a:t> </a:t>
            </a:r>
            <a:r>
              <a:rPr lang="en-GB" sz="2000" dirty="0" err="1"/>
              <a:t>olarak</a:t>
            </a:r>
            <a:r>
              <a:rPr lang="en-GB" sz="2000" dirty="0"/>
              <a:t> </a:t>
            </a:r>
            <a:r>
              <a:rPr lang="en-GB" sz="2000" dirty="0" err="1"/>
              <a:t>satış</a:t>
            </a:r>
            <a:r>
              <a:rPr lang="en-GB" sz="2000" dirty="0"/>
              <a:t> </a:t>
            </a:r>
            <a:r>
              <a:rPr lang="en-GB" sz="2000" dirty="0" err="1"/>
              <a:t>akdinde</a:t>
            </a:r>
            <a:r>
              <a:rPr lang="en-GB" sz="2000" dirty="0"/>
              <a:t> </a:t>
            </a:r>
            <a:r>
              <a:rPr lang="en-GB" sz="2000" dirty="0" err="1"/>
              <a:t>veya</a:t>
            </a:r>
            <a:r>
              <a:rPr lang="en-GB" sz="2000" dirty="0"/>
              <a:t> </a:t>
            </a:r>
            <a:r>
              <a:rPr lang="en-GB" sz="2000" dirty="0" err="1"/>
              <a:t>akreditiflerde</a:t>
            </a:r>
            <a:r>
              <a:rPr lang="en-GB" sz="2000" dirty="0"/>
              <a:t> </a:t>
            </a:r>
            <a:r>
              <a:rPr lang="en-GB" sz="2000" dirty="0" err="1"/>
              <a:t>ayrıca</a:t>
            </a:r>
            <a:r>
              <a:rPr lang="en-GB" sz="2000" dirty="0"/>
              <a:t> </a:t>
            </a:r>
            <a:r>
              <a:rPr lang="en-GB" sz="2000" dirty="0" err="1"/>
              <a:t>varış</a:t>
            </a:r>
            <a:r>
              <a:rPr lang="en-GB" sz="2000" dirty="0"/>
              <a:t> </a:t>
            </a:r>
            <a:r>
              <a:rPr lang="en-GB" sz="2000" dirty="0" err="1"/>
              <a:t>yerinde</a:t>
            </a:r>
            <a:r>
              <a:rPr lang="en-GB" sz="2000" dirty="0"/>
              <a:t> </a:t>
            </a:r>
            <a:r>
              <a:rPr lang="en-GB" sz="2000" dirty="0" err="1"/>
              <a:t>tartı</a:t>
            </a:r>
            <a:r>
              <a:rPr lang="en-GB" sz="2000" dirty="0"/>
              <a:t> </a:t>
            </a:r>
            <a:r>
              <a:rPr lang="en-GB" sz="2000" dirty="0" err="1"/>
              <a:t>ve</a:t>
            </a:r>
            <a:r>
              <a:rPr lang="en-GB" sz="2000" dirty="0"/>
              <a:t> </a:t>
            </a:r>
            <a:r>
              <a:rPr lang="en-GB" sz="2000" dirty="0" err="1"/>
              <a:t>analiz</a:t>
            </a:r>
            <a:r>
              <a:rPr lang="en-GB" sz="2000" dirty="0"/>
              <a:t> </a:t>
            </a:r>
            <a:r>
              <a:rPr lang="en-GB" sz="2000" dirty="0" err="1"/>
              <a:t>yapılması</a:t>
            </a:r>
            <a:r>
              <a:rPr lang="en-GB" sz="2000" dirty="0"/>
              <a:t> </a:t>
            </a:r>
            <a:r>
              <a:rPr lang="en-GB" sz="2000" dirty="0" err="1"/>
              <a:t>şartı</a:t>
            </a:r>
            <a:r>
              <a:rPr lang="en-GB" sz="2000" dirty="0"/>
              <a:t> </a:t>
            </a:r>
            <a:r>
              <a:rPr lang="en-GB" sz="2000" dirty="0" err="1"/>
              <a:t>bulunuyorsa</a:t>
            </a:r>
            <a:r>
              <a:rPr lang="en-GB" sz="2000" dirty="0"/>
              <a:t>, </a:t>
            </a:r>
            <a:r>
              <a:rPr lang="en-GB" sz="2000" dirty="0" err="1"/>
              <a:t>tartı</a:t>
            </a:r>
            <a:r>
              <a:rPr lang="en-GB" sz="2000" dirty="0"/>
              <a:t> </a:t>
            </a:r>
            <a:r>
              <a:rPr lang="en-GB" sz="2000" dirty="0" err="1"/>
              <a:t>ve</a:t>
            </a:r>
            <a:r>
              <a:rPr lang="en-GB" sz="2000" dirty="0"/>
              <a:t> </a:t>
            </a:r>
            <a:r>
              <a:rPr lang="en-GB" sz="2000" dirty="0" err="1"/>
              <a:t>analiz</a:t>
            </a:r>
            <a:r>
              <a:rPr lang="en-GB" sz="2000" dirty="0"/>
              <a:t> </a:t>
            </a:r>
            <a:r>
              <a:rPr lang="en-GB" sz="2000" dirty="0" err="1"/>
              <a:t>sonucunda</a:t>
            </a:r>
            <a:r>
              <a:rPr lang="en-GB" sz="2000" dirty="0"/>
              <a:t> </a:t>
            </a:r>
            <a:r>
              <a:rPr lang="en-GB" sz="2000" dirty="0" err="1"/>
              <a:t>tespit</a:t>
            </a:r>
            <a:r>
              <a:rPr lang="en-GB" sz="2000" dirty="0"/>
              <a:t> </a:t>
            </a:r>
            <a:r>
              <a:rPr lang="en-GB" sz="2000" dirty="0" err="1"/>
              <a:t>edilen</a:t>
            </a:r>
            <a:r>
              <a:rPr lang="en-GB" sz="2000" dirty="0"/>
              <a:t> </a:t>
            </a:r>
            <a:r>
              <a:rPr lang="en-GB" sz="2000" dirty="0" err="1"/>
              <a:t>vezin</a:t>
            </a:r>
            <a:r>
              <a:rPr lang="en-GB" sz="2000" dirty="0"/>
              <a:t> </a:t>
            </a:r>
            <a:r>
              <a:rPr lang="en-GB" sz="2000" dirty="0" err="1"/>
              <a:t>noksanlığı</a:t>
            </a:r>
            <a:r>
              <a:rPr lang="en-GB" sz="2000" dirty="0"/>
              <a:t> </a:t>
            </a:r>
            <a:r>
              <a:rPr lang="en-GB" sz="2000" dirty="0" err="1"/>
              <a:t>veya</a:t>
            </a:r>
            <a:r>
              <a:rPr lang="en-GB" sz="2000" dirty="0"/>
              <a:t> </a:t>
            </a:r>
            <a:r>
              <a:rPr lang="en-GB" sz="2000" dirty="0" err="1"/>
              <a:t>kalite</a:t>
            </a:r>
            <a:r>
              <a:rPr lang="en-GB" sz="2000" dirty="0"/>
              <a:t> </a:t>
            </a:r>
            <a:r>
              <a:rPr lang="en-GB" sz="2000" dirty="0" err="1"/>
              <a:t>farkı</a:t>
            </a:r>
            <a:r>
              <a:rPr lang="en-GB" sz="2000" dirty="0"/>
              <a:t> </a:t>
            </a:r>
            <a:r>
              <a:rPr lang="en-GB" sz="2000" dirty="0" err="1"/>
              <a:t>ile</a:t>
            </a:r>
            <a:r>
              <a:rPr lang="en-GB" sz="2000" dirty="0"/>
              <a:t> </a:t>
            </a:r>
            <a:r>
              <a:rPr lang="en-GB" sz="2000" dirty="0" err="1"/>
              <a:t>ekspertiz</a:t>
            </a:r>
            <a:r>
              <a:rPr lang="en-GB" sz="2000" dirty="0"/>
              <a:t> </a:t>
            </a:r>
            <a:r>
              <a:rPr lang="en-GB" sz="2000" dirty="0" err="1"/>
              <a:t>ve</a:t>
            </a:r>
            <a:r>
              <a:rPr lang="en-GB" sz="2000" dirty="0"/>
              <a:t> </a:t>
            </a:r>
            <a:r>
              <a:rPr lang="en-GB" sz="2000" dirty="0" err="1"/>
              <a:t>tahkim</a:t>
            </a:r>
            <a:r>
              <a:rPr lang="en-GB" sz="2000" dirty="0"/>
              <a:t> </a:t>
            </a:r>
            <a:r>
              <a:rPr lang="en-GB" sz="2000" dirty="0" err="1"/>
              <a:t>ücretleri</a:t>
            </a:r>
            <a:r>
              <a:rPr lang="en-GB" sz="2000" dirty="0"/>
              <a:t> </a:t>
            </a:r>
            <a:r>
              <a:rPr lang="en-GB" sz="2000" dirty="0" err="1"/>
              <a:t>ve</a:t>
            </a:r>
            <a:r>
              <a:rPr lang="en-GB" sz="2000" dirty="0"/>
              <a:t> </a:t>
            </a:r>
            <a:r>
              <a:rPr lang="en-GB" sz="2000" dirty="0" err="1"/>
              <a:t>rafa</a:t>
            </a:r>
            <a:r>
              <a:rPr lang="en-GB" sz="2000" dirty="0"/>
              <a:t> (</a:t>
            </a:r>
            <a:r>
              <a:rPr lang="en-GB" sz="2000" dirty="0" err="1"/>
              <a:t>maniplasyon</a:t>
            </a:r>
            <a:r>
              <a:rPr lang="en-GB" sz="2000" dirty="0"/>
              <a:t>) </a:t>
            </a:r>
            <a:r>
              <a:rPr lang="en-GB" sz="2000" dirty="0" err="1"/>
              <a:t>masraflarının</a:t>
            </a:r>
            <a:r>
              <a:rPr lang="en-GB" sz="2000" dirty="0"/>
              <a:t> (</a:t>
            </a:r>
            <a:r>
              <a:rPr lang="en-GB" sz="2000" dirty="0" err="1"/>
              <a:t>hariçteki</a:t>
            </a:r>
            <a:r>
              <a:rPr lang="en-GB" sz="2000" dirty="0"/>
              <a:t> </a:t>
            </a:r>
            <a:r>
              <a:rPr lang="en-GB" sz="2000" dirty="0" err="1"/>
              <a:t>gözetme</a:t>
            </a:r>
            <a:r>
              <a:rPr lang="en-GB" sz="2000" dirty="0"/>
              <a:t> </a:t>
            </a:r>
            <a:r>
              <a:rPr lang="en-GB" sz="2000" dirty="0" err="1"/>
              <a:t>şirketleri</a:t>
            </a:r>
            <a:r>
              <a:rPr lang="en-GB" sz="2000" dirty="0"/>
              <a:t> </a:t>
            </a:r>
            <a:r>
              <a:rPr lang="en-GB" sz="2000" dirty="0" err="1"/>
              <a:t>ücretleri</a:t>
            </a:r>
            <a:r>
              <a:rPr lang="en-GB" sz="2000" dirty="0"/>
              <a:t> </a:t>
            </a:r>
            <a:r>
              <a:rPr lang="en-GB" sz="2000" dirty="0" err="1"/>
              <a:t>dahil</a:t>
            </a:r>
            <a:r>
              <a:rPr lang="en-GB" sz="2000" dirty="0"/>
              <a:t>) mal </a:t>
            </a:r>
            <a:r>
              <a:rPr lang="en-GB" sz="2000" dirty="0" err="1"/>
              <a:t>bedelinden</a:t>
            </a:r>
            <a:r>
              <a:rPr lang="en-GB" sz="2000" dirty="0"/>
              <a:t> </a:t>
            </a:r>
            <a:r>
              <a:rPr lang="en-GB" sz="2000" dirty="0" err="1"/>
              <a:t>mahsubu</a:t>
            </a:r>
            <a:r>
              <a:rPr lang="en-GB" sz="2000" dirty="0"/>
              <a:t> </a:t>
            </a:r>
            <a:r>
              <a:rPr lang="en-GB" sz="2000" dirty="0" err="1"/>
              <a:t>veya</a:t>
            </a:r>
            <a:r>
              <a:rPr lang="en-GB" sz="2000" dirty="0"/>
              <a:t> </a:t>
            </a:r>
            <a:r>
              <a:rPr lang="en-GB" sz="2000" dirty="0" err="1"/>
              <a:t>görünmeyen</a:t>
            </a:r>
            <a:r>
              <a:rPr lang="en-GB" sz="2000" dirty="0"/>
              <a:t> </a:t>
            </a:r>
            <a:r>
              <a:rPr lang="en-GB" sz="2000" dirty="0" err="1"/>
              <a:t>işlemlere</a:t>
            </a:r>
            <a:r>
              <a:rPr lang="en-GB" sz="2000" dirty="0"/>
              <a:t> </a:t>
            </a:r>
            <a:r>
              <a:rPr lang="en-GB" sz="2000" dirty="0" err="1"/>
              <a:t>ilişkin</a:t>
            </a:r>
            <a:r>
              <a:rPr lang="en-GB" sz="2000" dirty="0"/>
              <a:t> </a:t>
            </a:r>
            <a:r>
              <a:rPr lang="en-GB" sz="2000" dirty="0" err="1"/>
              <a:t>hükümler</a:t>
            </a:r>
            <a:r>
              <a:rPr lang="en-GB" sz="2000" dirty="0"/>
              <a:t> </a:t>
            </a:r>
            <a:r>
              <a:rPr lang="en-GB" sz="2000" dirty="0" err="1"/>
              <a:t>çerçevesinde</a:t>
            </a:r>
            <a:r>
              <a:rPr lang="en-GB" sz="2000" dirty="0"/>
              <a:t> </a:t>
            </a:r>
            <a:r>
              <a:rPr lang="en-GB" sz="2000" dirty="0" err="1"/>
              <a:t>döviz</a:t>
            </a:r>
            <a:r>
              <a:rPr lang="en-GB" sz="2000" dirty="0"/>
              <a:t> </a:t>
            </a:r>
            <a:r>
              <a:rPr lang="en-GB" sz="2000" dirty="0" err="1"/>
              <a:t>transferi</a:t>
            </a:r>
            <a:r>
              <a:rPr lang="en-GB" sz="2000" dirty="0"/>
              <a:t> </a:t>
            </a:r>
            <a:r>
              <a:rPr lang="en-GB" sz="2000" dirty="0" err="1"/>
              <a:t>talepleri</a:t>
            </a:r>
            <a:r>
              <a:rPr lang="en-GB" sz="2000" dirty="0"/>
              <a:t> </a:t>
            </a:r>
            <a:r>
              <a:rPr lang="en-GB" sz="2000" dirty="0" err="1"/>
              <a:t>bankalarca</a:t>
            </a:r>
            <a:r>
              <a:rPr lang="en-GB" sz="2000" dirty="0"/>
              <a:t> </a:t>
            </a:r>
            <a:r>
              <a:rPr lang="en-GB" sz="2000" dirty="0" err="1"/>
              <a:t>incelenip</a:t>
            </a:r>
            <a:r>
              <a:rPr lang="en-GB" sz="2000" dirty="0"/>
              <a:t> </a:t>
            </a:r>
            <a:r>
              <a:rPr lang="en-GB" sz="2000" dirty="0" err="1"/>
              <a:t>sonuçlandırılır</a:t>
            </a:r>
            <a:r>
              <a:rPr lang="en-GB" sz="2000" dirty="0"/>
              <a:t>.</a:t>
            </a:r>
          </a:p>
          <a:p>
            <a:pPr marL="0" indent="0">
              <a:buNone/>
            </a:pPr>
            <a:endParaRPr lang="en-GB" sz="1400" dirty="0"/>
          </a:p>
        </p:txBody>
      </p:sp>
      <p:sp>
        <p:nvSpPr>
          <p:cNvPr id="8" name="Text Placeholder 7">
            <a:extLst>
              <a:ext uri="{FF2B5EF4-FFF2-40B4-BE49-F238E27FC236}">
                <a16:creationId xmlns:a16="http://schemas.microsoft.com/office/drawing/2014/main" id="{9438A359-513C-7AFA-0A86-7CD0307F8844}"/>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D1523D6F-A81D-0D7C-D1C0-0ECFB79F66D5}"/>
              </a:ext>
            </a:extLst>
          </p:cNvPr>
          <p:cNvSpPr>
            <a:spLocks noGrp="1"/>
          </p:cNvSpPr>
          <p:nvPr>
            <p:ph type="sldNum" sz="quarter" idx="17"/>
          </p:nvPr>
        </p:nvSpPr>
        <p:spPr/>
        <p:txBody>
          <a:bodyPr/>
          <a:lstStyle/>
          <a:p>
            <a:fld id="{1AB31D9B-80B6-41F8-B283-556E26E6158E}" type="slidenum">
              <a:rPr lang="en-GB"/>
              <a:pPr/>
              <a:t>27</a:t>
            </a:fld>
            <a:endParaRPr lang="en-GB" dirty="0"/>
          </a:p>
        </p:txBody>
      </p:sp>
    </p:spTree>
    <p:extLst>
      <p:ext uri="{BB962C8B-B14F-4D97-AF65-F5344CB8AC3E}">
        <p14:creationId xmlns:p14="http://schemas.microsoft.com/office/powerpoint/2010/main" val="1036346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FD369-D323-956E-7365-2AAAE2CF6C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9C0CC-DBED-53ED-58CC-2F50B3827CCE}"/>
              </a:ext>
            </a:extLst>
          </p:cNvPr>
          <p:cNvSpPr>
            <a:spLocks noGrp="1"/>
          </p:cNvSpPr>
          <p:nvPr>
            <p:ph type="title"/>
          </p:nvPr>
        </p:nvSpPr>
        <p:spPr/>
        <p:txBody>
          <a:bodyPr/>
          <a:lstStyle/>
          <a:p>
            <a:r>
              <a:rPr lang="en-GB" dirty="0" err="1"/>
              <a:t>İhracat</a:t>
            </a:r>
            <a:r>
              <a:rPr lang="en-GB" dirty="0"/>
              <a:t> </a:t>
            </a:r>
            <a:r>
              <a:rPr lang="en-GB" dirty="0" err="1"/>
              <a:t>bedelinden</a:t>
            </a:r>
            <a:r>
              <a:rPr lang="en-GB" dirty="0"/>
              <a:t> </a:t>
            </a:r>
            <a:r>
              <a:rPr lang="en-GB" dirty="0" err="1"/>
              <a:t>indirimler</a:t>
            </a:r>
            <a:endParaRPr lang="en-GB" dirty="0"/>
          </a:p>
        </p:txBody>
      </p:sp>
      <p:sp>
        <p:nvSpPr>
          <p:cNvPr id="5" name="Content Placeholder 4">
            <a:extLst>
              <a:ext uri="{FF2B5EF4-FFF2-40B4-BE49-F238E27FC236}">
                <a16:creationId xmlns:a16="http://schemas.microsoft.com/office/drawing/2014/main" id="{79AF2735-AA00-6340-4DCA-159E8DA6F958}"/>
              </a:ext>
            </a:extLst>
          </p:cNvPr>
          <p:cNvSpPr>
            <a:spLocks noGrp="1"/>
          </p:cNvSpPr>
          <p:nvPr>
            <p:ph sz="quarter" idx="15"/>
          </p:nvPr>
        </p:nvSpPr>
        <p:spPr/>
        <p:txBody>
          <a:bodyPr/>
          <a:lstStyle/>
          <a:p>
            <a:pPr marL="0" indent="0">
              <a:buNone/>
            </a:pPr>
            <a:r>
              <a:rPr lang="en-GB" sz="1800" dirty="0"/>
              <a:t>(4) </a:t>
            </a:r>
            <a:r>
              <a:rPr lang="en-GB" sz="1800" dirty="0" err="1"/>
              <a:t>Dış</a:t>
            </a:r>
            <a:r>
              <a:rPr lang="en-GB" sz="1800" dirty="0"/>
              <a:t> </a:t>
            </a:r>
            <a:r>
              <a:rPr lang="en-GB" sz="1800" dirty="0" err="1"/>
              <a:t>ticaret</a:t>
            </a:r>
            <a:r>
              <a:rPr lang="en-GB" sz="1800" dirty="0"/>
              <a:t> </a:t>
            </a:r>
            <a:r>
              <a:rPr lang="en-GB" sz="1800" dirty="0" err="1"/>
              <a:t>mevzuatı</a:t>
            </a:r>
            <a:r>
              <a:rPr lang="en-GB" sz="1800" dirty="0"/>
              <a:t> </a:t>
            </a:r>
            <a:r>
              <a:rPr lang="en-GB" sz="1800" dirty="0" err="1"/>
              <a:t>hükümleri</a:t>
            </a:r>
            <a:r>
              <a:rPr lang="en-GB" sz="1800" dirty="0"/>
              <a:t> </a:t>
            </a:r>
            <a:r>
              <a:rPr lang="en-GB" sz="1800" dirty="0" err="1"/>
              <a:t>çerçevesinde</a:t>
            </a:r>
            <a:r>
              <a:rPr lang="en-GB" sz="1800" dirty="0"/>
              <a:t> </a:t>
            </a:r>
            <a:r>
              <a:rPr lang="en-GB" sz="1800" dirty="0" err="1"/>
              <a:t>gerçekleştirilen</a:t>
            </a:r>
            <a:r>
              <a:rPr lang="en-GB" sz="1800" dirty="0"/>
              <a:t> mal </a:t>
            </a:r>
            <a:r>
              <a:rPr lang="en-GB" sz="1800" dirty="0" err="1"/>
              <a:t>ihraç</a:t>
            </a:r>
            <a:r>
              <a:rPr lang="en-GB" sz="1800" dirty="0"/>
              <a:t> </a:t>
            </a:r>
            <a:r>
              <a:rPr lang="en-GB" sz="1800" dirty="0" err="1"/>
              <a:t>ve</a:t>
            </a:r>
            <a:r>
              <a:rPr lang="en-GB" sz="1800" dirty="0"/>
              <a:t> </a:t>
            </a:r>
            <a:r>
              <a:rPr lang="en-GB" sz="1800" dirty="0" err="1"/>
              <a:t>ithalinde</a:t>
            </a:r>
            <a:r>
              <a:rPr lang="en-GB" sz="1800" dirty="0"/>
              <a:t>, </a:t>
            </a:r>
            <a:r>
              <a:rPr lang="en-GB" sz="1800" dirty="0" err="1"/>
              <a:t>tarafların</a:t>
            </a:r>
            <a:r>
              <a:rPr lang="en-GB" sz="1800" dirty="0"/>
              <a:t> </a:t>
            </a:r>
            <a:r>
              <a:rPr lang="en-GB" sz="1800" dirty="0" err="1"/>
              <a:t>aynı</a:t>
            </a:r>
            <a:r>
              <a:rPr lang="en-GB" sz="1800" dirty="0"/>
              <a:t> </a:t>
            </a:r>
            <a:r>
              <a:rPr lang="en-GB" sz="1800" dirty="0" err="1"/>
              <a:t>kişiler</a:t>
            </a:r>
            <a:r>
              <a:rPr lang="en-GB" sz="1800" dirty="0"/>
              <a:t> </a:t>
            </a:r>
            <a:r>
              <a:rPr lang="en-GB" sz="1800" dirty="0" err="1"/>
              <a:t>olması</a:t>
            </a:r>
            <a:r>
              <a:rPr lang="en-GB" sz="1800" dirty="0"/>
              <a:t> </a:t>
            </a:r>
            <a:r>
              <a:rPr lang="en-GB" sz="1800" dirty="0" err="1"/>
              <a:t>ve</a:t>
            </a:r>
            <a:r>
              <a:rPr lang="en-GB" sz="1800" dirty="0"/>
              <a:t> </a:t>
            </a:r>
            <a:r>
              <a:rPr lang="en-GB" sz="1800" dirty="0" err="1"/>
              <a:t>ihraç</a:t>
            </a:r>
            <a:r>
              <a:rPr lang="en-GB" sz="1800" dirty="0"/>
              <a:t> </a:t>
            </a:r>
            <a:r>
              <a:rPr lang="en-GB" sz="1800" dirty="0" err="1"/>
              <a:t>bedellerinin</a:t>
            </a:r>
            <a:r>
              <a:rPr lang="en-GB" sz="1800" dirty="0"/>
              <a:t> </a:t>
            </a:r>
            <a:r>
              <a:rPr lang="en-GB" sz="1800" dirty="0" err="1"/>
              <a:t>yurda</a:t>
            </a:r>
            <a:r>
              <a:rPr lang="en-GB" sz="1800" dirty="0"/>
              <a:t> </a:t>
            </a:r>
            <a:r>
              <a:rPr lang="en-GB" sz="1800" dirty="0" err="1"/>
              <a:t>getirilme</a:t>
            </a:r>
            <a:r>
              <a:rPr lang="en-GB" sz="1800" dirty="0"/>
              <a:t> </a:t>
            </a:r>
            <a:r>
              <a:rPr lang="en-GB" sz="1800" dirty="0" err="1"/>
              <a:t>süresi</a:t>
            </a:r>
            <a:r>
              <a:rPr lang="en-GB" sz="1800" dirty="0"/>
              <a:t> </a:t>
            </a:r>
            <a:r>
              <a:rPr lang="en-GB" sz="1800" dirty="0" err="1"/>
              <a:t>içinde</a:t>
            </a:r>
            <a:r>
              <a:rPr lang="en-GB" sz="1800" dirty="0"/>
              <a:t> </a:t>
            </a:r>
            <a:r>
              <a:rPr lang="en-GB" sz="1800" dirty="0" err="1"/>
              <a:t>kalınması</a:t>
            </a:r>
            <a:r>
              <a:rPr lang="en-GB" sz="1800" dirty="0"/>
              <a:t> </a:t>
            </a:r>
            <a:r>
              <a:rPr lang="en-GB" sz="1800" dirty="0" err="1"/>
              <a:t>kaydıyla</a:t>
            </a:r>
            <a:r>
              <a:rPr lang="en-GB" sz="1800" dirty="0"/>
              <a:t>, mal </a:t>
            </a:r>
            <a:r>
              <a:rPr lang="en-GB" sz="1800" dirty="0" err="1"/>
              <a:t>ihraç</a:t>
            </a:r>
            <a:r>
              <a:rPr lang="en-GB" sz="1800" dirty="0"/>
              <a:t> </a:t>
            </a:r>
            <a:r>
              <a:rPr lang="en-GB" sz="1800" dirty="0" err="1"/>
              <a:t>ve</a:t>
            </a:r>
            <a:r>
              <a:rPr lang="en-GB" sz="1800" dirty="0"/>
              <a:t> </a:t>
            </a:r>
            <a:r>
              <a:rPr lang="en-GB" sz="1800" dirty="0" err="1"/>
              <a:t>ithal</a:t>
            </a:r>
            <a:r>
              <a:rPr lang="en-GB" sz="1800" dirty="0"/>
              <a:t> </a:t>
            </a:r>
            <a:r>
              <a:rPr lang="en-GB" sz="1800" dirty="0" err="1"/>
              <a:t>bedellerinin</a:t>
            </a:r>
            <a:r>
              <a:rPr lang="en-GB" sz="1800" dirty="0"/>
              <a:t> </a:t>
            </a:r>
            <a:r>
              <a:rPr lang="en-GB" sz="1800" dirty="0" err="1"/>
              <a:t>bankalarca</a:t>
            </a:r>
            <a:r>
              <a:rPr lang="en-GB" sz="1800" dirty="0"/>
              <a:t> </a:t>
            </a:r>
            <a:r>
              <a:rPr lang="en-GB" sz="1800" dirty="0" err="1"/>
              <a:t>mahsubuna</a:t>
            </a:r>
            <a:r>
              <a:rPr lang="en-GB" sz="1800" dirty="0"/>
              <a:t> </a:t>
            </a:r>
            <a:r>
              <a:rPr lang="en-GB" sz="1800" dirty="0" err="1"/>
              <a:t>ilişkin</a:t>
            </a:r>
            <a:r>
              <a:rPr lang="en-GB" sz="1800" dirty="0"/>
              <a:t> </a:t>
            </a:r>
            <a:r>
              <a:rPr lang="en-GB" sz="1800" dirty="0" err="1"/>
              <a:t>esaslar</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Bakanlığınca</a:t>
            </a:r>
            <a:r>
              <a:rPr lang="en-GB" sz="1800" dirty="0"/>
              <a:t> </a:t>
            </a:r>
            <a:r>
              <a:rPr lang="en-GB" sz="1800" dirty="0" err="1"/>
              <a:t>belirlenir</a:t>
            </a:r>
            <a:r>
              <a:rPr lang="en-GB" sz="1800" dirty="0"/>
              <a:t>. </a:t>
            </a:r>
          </a:p>
          <a:p>
            <a:pPr marL="0" indent="0">
              <a:buNone/>
            </a:pPr>
            <a:r>
              <a:rPr lang="en-GB" sz="1800" dirty="0"/>
              <a:t>(5) </a:t>
            </a:r>
            <a:r>
              <a:rPr lang="en-GB" sz="1800" dirty="0" err="1"/>
              <a:t>Kıymetli</a:t>
            </a:r>
            <a:r>
              <a:rPr lang="en-GB" sz="1800" dirty="0"/>
              <a:t> </a:t>
            </a:r>
            <a:r>
              <a:rPr lang="en-GB" sz="1800" dirty="0" err="1"/>
              <a:t>madenler</a:t>
            </a:r>
            <a:r>
              <a:rPr lang="en-GB" sz="1800" dirty="0"/>
              <a:t> </a:t>
            </a:r>
            <a:r>
              <a:rPr lang="en-GB" sz="1800" dirty="0" err="1"/>
              <a:t>aracı</a:t>
            </a:r>
            <a:r>
              <a:rPr lang="en-GB" sz="1800" dirty="0"/>
              <a:t> </a:t>
            </a:r>
            <a:r>
              <a:rPr lang="en-GB" sz="1800" dirty="0" err="1"/>
              <a:t>kuruluşları</a:t>
            </a:r>
            <a:r>
              <a:rPr lang="en-GB" sz="1800" dirty="0"/>
              <a:t> </a:t>
            </a:r>
            <a:r>
              <a:rPr lang="en-GB" sz="1800" dirty="0" err="1"/>
              <a:t>tarafından</a:t>
            </a:r>
            <a:r>
              <a:rPr lang="en-GB" sz="1800" dirty="0"/>
              <a:t> </a:t>
            </a:r>
            <a:r>
              <a:rPr lang="en-GB" sz="1800" dirty="0" err="1"/>
              <a:t>aracılık</a:t>
            </a:r>
            <a:r>
              <a:rPr lang="en-GB" sz="1800" dirty="0"/>
              <a:t> </a:t>
            </a:r>
            <a:r>
              <a:rPr lang="en-GB" sz="1800" dirty="0" err="1"/>
              <a:t>edilen</a:t>
            </a:r>
            <a:r>
              <a:rPr lang="en-GB" sz="1800" dirty="0"/>
              <a:t> </a:t>
            </a:r>
            <a:r>
              <a:rPr lang="en-GB" sz="1800" dirty="0" err="1"/>
              <a:t>işlenmemiş</a:t>
            </a:r>
            <a:r>
              <a:rPr lang="en-GB" sz="1800" dirty="0"/>
              <a:t> </a:t>
            </a:r>
            <a:r>
              <a:rPr lang="en-GB" sz="1800" dirty="0" err="1"/>
              <a:t>kıymetli</a:t>
            </a:r>
            <a:r>
              <a:rPr lang="en-GB" sz="1800" dirty="0"/>
              <a:t> </a:t>
            </a:r>
            <a:r>
              <a:rPr lang="en-GB" sz="1800" dirty="0" err="1"/>
              <a:t>madenler</a:t>
            </a:r>
            <a:r>
              <a:rPr lang="en-GB" sz="1800" dirty="0"/>
              <a:t> </a:t>
            </a:r>
            <a:r>
              <a:rPr lang="en-GB" sz="1800" dirty="0" err="1"/>
              <a:t>ithalinde</a:t>
            </a:r>
            <a:r>
              <a:rPr lang="en-GB" sz="1800" dirty="0"/>
              <a:t> </a:t>
            </a:r>
            <a:r>
              <a:rPr lang="en-GB" sz="1800" dirty="0" err="1"/>
              <a:t>ihraç</a:t>
            </a:r>
            <a:r>
              <a:rPr lang="en-GB" sz="1800" dirty="0"/>
              <a:t> </a:t>
            </a:r>
            <a:r>
              <a:rPr lang="en-GB" sz="1800" dirty="0" err="1"/>
              <a:t>bedellerinin</a:t>
            </a:r>
            <a:r>
              <a:rPr lang="en-GB" sz="1800" dirty="0"/>
              <a:t> </a:t>
            </a:r>
            <a:r>
              <a:rPr lang="en-GB" sz="1800" dirty="0" err="1"/>
              <a:t>yurda</a:t>
            </a:r>
            <a:r>
              <a:rPr lang="en-GB" sz="1800" dirty="0"/>
              <a:t> </a:t>
            </a:r>
            <a:r>
              <a:rPr lang="en-GB" sz="1800" dirty="0" err="1"/>
              <a:t>getirilme</a:t>
            </a:r>
            <a:r>
              <a:rPr lang="en-GB" sz="1800" dirty="0"/>
              <a:t> </a:t>
            </a:r>
            <a:r>
              <a:rPr lang="en-GB" sz="1800" dirty="0" err="1"/>
              <a:t>süresi</a:t>
            </a:r>
            <a:r>
              <a:rPr lang="en-GB" sz="1800" dirty="0"/>
              <a:t> </a:t>
            </a:r>
            <a:r>
              <a:rPr lang="en-GB" sz="1800" dirty="0" err="1"/>
              <a:t>içinde</a:t>
            </a:r>
            <a:r>
              <a:rPr lang="en-GB" sz="1800" dirty="0"/>
              <a:t> </a:t>
            </a:r>
            <a:r>
              <a:rPr lang="en-GB" sz="1800" dirty="0" err="1"/>
              <a:t>kalınması</a:t>
            </a:r>
            <a:r>
              <a:rPr lang="en-GB" sz="1800" dirty="0"/>
              <a:t> </a:t>
            </a:r>
            <a:r>
              <a:rPr lang="en-GB" sz="1800" dirty="0" err="1"/>
              <a:t>kaydıyla</a:t>
            </a:r>
            <a:r>
              <a:rPr lang="en-GB" sz="1800" dirty="0"/>
              <a:t>, mal </a:t>
            </a:r>
            <a:r>
              <a:rPr lang="en-GB" sz="1800" dirty="0" err="1"/>
              <a:t>ihraç</a:t>
            </a:r>
            <a:r>
              <a:rPr lang="en-GB" sz="1800" dirty="0"/>
              <a:t> </a:t>
            </a:r>
            <a:r>
              <a:rPr lang="en-GB" sz="1800" dirty="0" err="1"/>
              <a:t>ve</a:t>
            </a:r>
            <a:r>
              <a:rPr lang="en-GB" sz="1800" dirty="0"/>
              <a:t> </a:t>
            </a:r>
            <a:r>
              <a:rPr lang="en-GB" sz="1800" dirty="0" err="1"/>
              <a:t>ithal</a:t>
            </a:r>
            <a:r>
              <a:rPr lang="en-GB" sz="1800" dirty="0"/>
              <a:t> </a:t>
            </a:r>
            <a:r>
              <a:rPr lang="en-GB" sz="1800" dirty="0" err="1"/>
              <a:t>bedellerinin</a:t>
            </a:r>
            <a:r>
              <a:rPr lang="en-GB" sz="1800" dirty="0"/>
              <a:t> </a:t>
            </a:r>
            <a:r>
              <a:rPr lang="en-GB" sz="1800" dirty="0" err="1"/>
              <a:t>bankalarca</a:t>
            </a:r>
            <a:r>
              <a:rPr lang="en-GB" sz="1800" dirty="0"/>
              <a:t> </a:t>
            </a:r>
            <a:r>
              <a:rPr lang="en-GB" sz="1800" dirty="0" err="1"/>
              <a:t>mahsubuna</a:t>
            </a:r>
            <a:r>
              <a:rPr lang="en-GB" sz="1800" dirty="0"/>
              <a:t> </a:t>
            </a:r>
            <a:r>
              <a:rPr lang="en-GB" sz="1800" dirty="0" err="1"/>
              <a:t>ilişkin</a:t>
            </a:r>
            <a:r>
              <a:rPr lang="en-GB" sz="1800" dirty="0"/>
              <a:t> </a:t>
            </a:r>
            <a:r>
              <a:rPr lang="en-GB" sz="1800" dirty="0" err="1"/>
              <a:t>usul</a:t>
            </a:r>
            <a:r>
              <a:rPr lang="en-GB" sz="1800" dirty="0"/>
              <a:t> </a:t>
            </a:r>
            <a:r>
              <a:rPr lang="en-GB" sz="1800" dirty="0" err="1"/>
              <a:t>ve</a:t>
            </a:r>
            <a:r>
              <a:rPr lang="en-GB" sz="1800" dirty="0"/>
              <a:t> </a:t>
            </a:r>
            <a:r>
              <a:rPr lang="en-GB" sz="1800" dirty="0" err="1"/>
              <a:t>esaslar</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Bakanlığınca</a:t>
            </a:r>
            <a:r>
              <a:rPr lang="en-GB" sz="1800" dirty="0"/>
              <a:t> </a:t>
            </a:r>
            <a:r>
              <a:rPr lang="en-GB" sz="1800" dirty="0" err="1"/>
              <a:t>belirlenir</a:t>
            </a:r>
            <a:r>
              <a:rPr lang="en-GB" sz="1800" dirty="0"/>
              <a:t>. </a:t>
            </a:r>
          </a:p>
          <a:p>
            <a:pPr marL="0" indent="0">
              <a:buNone/>
            </a:pPr>
            <a:r>
              <a:rPr lang="en-GB" sz="1800" dirty="0"/>
              <a:t>(6[14]) </a:t>
            </a:r>
            <a:r>
              <a:rPr lang="en-GB" sz="1800" dirty="0" err="1"/>
              <a:t>Dördüncü</a:t>
            </a:r>
            <a:r>
              <a:rPr lang="en-GB" sz="1800" dirty="0"/>
              <a:t> </a:t>
            </a:r>
            <a:r>
              <a:rPr lang="en-GB" sz="1800" dirty="0" err="1"/>
              <a:t>ve</a:t>
            </a:r>
            <a:r>
              <a:rPr lang="en-GB" sz="1800" dirty="0"/>
              <a:t> </a:t>
            </a:r>
            <a:r>
              <a:rPr lang="en-GB" sz="1800" dirty="0" err="1"/>
              <a:t>beşinci</a:t>
            </a:r>
            <a:r>
              <a:rPr lang="en-GB" sz="1800" dirty="0"/>
              <a:t>[15] </a:t>
            </a:r>
            <a:r>
              <a:rPr lang="en-GB" sz="1800" dirty="0" err="1"/>
              <a:t>fıkrada</a:t>
            </a:r>
            <a:r>
              <a:rPr lang="en-GB" sz="1800" dirty="0"/>
              <a:t> </a:t>
            </a:r>
            <a:r>
              <a:rPr lang="en-GB" sz="1800" dirty="0" err="1"/>
              <a:t>belirtilen</a:t>
            </a:r>
            <a:r>
              <a:rPr lang="en-GB" sz="1800" dirty="0"/>
              <a:t> </a:t>
            </a:r>
            <a:r>
              <a:rPr lang="en-GB" sz="1800" dirty="0" err="1"/>
              <a:t>haller</a:t>
            </a:r>
            <a:r>
              <a:rPr lang="en-GB" sz="1800" dirty="0"/>
              <a:t> </a:t>
            </a:r>
            <a:r>
              <a:rPr lang="en-GB" sz="1800" dirty="0" err="1"/>
              <a:t>dışında</a:t>
            </a:r>
            <a:r>
              <a:rPr lang="en-GB" sz="1800" dirty="0"/>
              <a:t> </a:t>
            </a:r>
            <a:r>
              <a:rPr lang="en-GB" sz="1800" dirty="0" err="1"/>
              <a:t>kalan</a:t>
            </a:r>
            <a:r>
              <a:rPr lang="en-GB" sz="1800" dirty="0"/>
              <a:t> </a:t>
            </a:r>
            <a:r>
              <a:rPr lang="en-GB" sz="1800" dirty="0" err="1"/>
              <a:t>talepler</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a:t>
            </a:r>
            <a:r>
              <a:rPr lang="en-GB" sz="1800" dirty="0"/>
              <a:t> </a:t>
            </a:r>
            <a:r>
              <a:rPr lang="en-GB" sz="1800" dirty="0" err="1"/>
              <a:t>tarafından</a:t>
            </a:r>
            <a:r>
              <a:rPr lang="en-GB" sz="1800" dirty="0"/>
              <a:t> </a:t>
            </a:r>
            <a:r>
              <a:rPr lang="en-GB" sz="1800" dirty="0" err="1"/>
              <a:t>incelenip</a:t>
            </a:r>
            <a:r>
              <a:rPr lang="en-GB" sz="1800" dirty="0"/>
              <a:t> </a:t>
            </a:r>
            <a:r>
              <a:rPr lang="en-GB" sz="1800" dirty="0" err="1"/>
              <a:t>sonuçlandırılır</a:t>
            </a:r>
            <a:r>
              <a:rPr lang="en-GB" sz="1800" dirty="0"/>
              <a:t>. </a:t>
            </a:r>
            <a:r>
              <a:rPr lang="en-GB" sz="1800" dirty="0" err="1"/>
              <a:t>İhracat</a:t>
            </a:r>
            <a:r>
              <a:rPr lang="en-GB" sz="1800" dirty="0"/>
              <a:t> </a:t>
            </a:r>
            <a:r>
              <a:rPr lang="en-GB" sz="1800" dirty="0" err="1"/>
              <a:t>bedellerinden</a:t>
            </a:r>
            <a:r>
              <a:rPr lang="en-GB" sz="1800" dirty="0"/>
              <a:t> </a:t>
            </a:r>
            <a:r>
              <a:rPr lang="en-GB" sz="1800" dirty="0" err="1"/>
              <a:t>mahsuba</a:t>
            </a:r>
            <a:r>
              <a:rPr lang="en-GB" sz="1800" dirty="0"/>
              <a:t> </a:t>
            </a:r>
            <a:r>
              <a:rPr lang="en-GB" sz="1800" dirty="0" err="1"/>
              <a:t>izin</a:t>
            </a:r>
            <a:r>
              <a:rPr lang="en-GB" sz="1800" dirty="0"/>
              <a:t> </a:t>
            </a:r>
            <a:r>
              <a:rPr lang="en-GB" sz="1800" dirty="0" err="1"/>
              <a:t>verilen</a:t>
            </a:r>
            <a:r>
              <a:rPr lang="en-GB" sz="1800" dirty="0"/>
              <a:t> </a:t>
            </a:r>
            <a:r>
              <a:rPr lang="en-GB" sz="1800" dirty="0" err="1"/>
              <a:t>hallerde</a:t>
            </a:r>
            <a:r>
              <a:rPr lang="en-GB" sz="1800" dirty="0"/>
              <a:t>, </a:t>
            </a:r>
            <a:r>
              <a:rPr lang="en-GB" sz="1800" dirty="0" err="1"/>
              <a:t>ihracat</a:t>
            </a:r>
            <a:r>
              <a:rPr lang="en-GB" sz="1800" dirty="0"/>
              <a:t> </a:t>
            </a:r>
            <a:r>
              <a:rPr lang="en-GB" sz="1800" dirty="0" err="1"/>
              <a:t>bedelleri</a:t>
            </a:r>
            <a:r>
              <a:rPr lang="en-GB" sz="1800" dirty="0"/>
              <a:t> </a:t>
            </a:r>
            <a:r>
              <a:rPr lang="en-GB" sz="1800" dirty="0" err="1"/>
              <a:t>süresi</a:t>
            </a:r>
            <a:r>
              <a:rPr lang="en-GB" sz="1800" dirty="0"/>
              <a:t> </a:t>
            </a:r>
            <a:r>
              <a:rPr lang="en-GB" sz="1800" dirty="0" err="1"/>
              <a:t>içinde</a:t>
            </a:r>
            <a:r>
              <a:rPr lang="en-GB" sz="1800" dirty="0"/>
              <a:t> </a:t>
            </a:r>
            <a:r>
              <a:rPr lang="en-GB" sz="1800" dirty="0" err="1"/>
              <a:t>yurda</a:t>
            </a:r>
            <a:r>
              <a:rPr lang="en-GB" sz="1800" dirty="0"/>
              <a:t> </a:t>
            </a:r>
            <a:r>
              <a:rPr lang="en-GB" sz="1800" dirty="0" err="1"/>
              <a:t>getirilmiş</a:t>
            </a:r>
            <a:r>
              <a:rPr lang="en-GB" sz="1800" dirty="0"/>
              <a:t> </a:t>
            </a:r>
            <a:r>
              <a:rPr lang="en-GB" sz="1800" dirty="0" err="1"/>
              <a:t>sayılır</a:t>
            </a:r>
            <a:r>
              <a:rPr lang="en-GB" sz="1800" dirty="0"/>
              <a:t>. </a:t>
            </a:r>
            <a:r>
              <a:rPr lang="en-GB" sz="1800" dirty="0" err="1"/>
              <a:t>Mahsuba</a:t>
            </a:r>
            <a:r>
              <a:rPr lang="en-GB" sz="1800" dirty="0"/>
              <a:t> tabi </a:t>
            </a:r>
            <a:r>
              <a:rPr lang="en-GB" sz="1800" dirty="0" err="1"/>
              <a:t>tutulan</a:t>
            </a:r>
            <a:r>
              <a:rPr lang="en-GB" sz="1800" dirty="0"/>
              <a:t> </a:t>
            </a:r>
            <a:r>
              <a:rPr lang="en-GB" sz="1800" dirty="0" err="1"/>
              <a:t>kısım</a:t>
            </a:r>
            <a:r>
              <a:rPr lang="en-GB" sz="1800" dirty="0"/>
              <a:t> </a:t>
            </a:r>
            <a:r>
              <a:rPr lang="en-GB" sz="1800" dirty="0" err="1"/>
              <a:t>için</a:t>
            </a:r>
            <a:r>
              <a:rPr lang="en-GB" sz="1800" dirty="0"/>
              <a:t> </a:t>
            </a:r>
            <a:r>
              <a:rPr lang="en-GB" sz="1800" dirty="0" err="1"/>
              <a:t>mahsup</a:t>
            </a:r>
            <a:r>
              <a:rPr lang="en-GB" sz="1800" dirty="0"/>
              <a:t> </a:t>
            </a:r>
            <a:r>
              <a:rPr lang="en-GB" sz="1800" dirty="0" err="1"/>
              <a:t>tarihinde</a:t>
            </a:r>
            <a:r>
              <a:rPr lang="en-GB" sz="1800" dirty="0"/>
              <a:t> </a:t>
            </a:r>
            <a:r>
              <a:rPr lang="en-GB" sz="1800" dirty="0" err="1"/>
              <a:t>geçerli</a:t>
            </a:r>
            <a:r>
              <a:rPr lang="en-GB" sz="1800" dirty="0"/>
              <a:t> </a:t>
            </a:r>
            <a:r>
              <a:rPr lang="en-GB" sz="1800" dirty="0" err="1"/>
              <a:t>döviz</a:t>
            </a:r>
            <a:r>
              <a:rPr lang="en-GB" sz="1800" dirty="0"/>
              <a:t> </a:t>
            </a:r>
            <a:r>
              <a:rPr lang="en-GB" sz="1800" dirty="0" err="1"/>
              <a:t>alış</a:t>
            </a:r>
            <a:r>
              <a:rPr lang="en-GB" sz="1800" dirty="0"/>
              <a:t> kuru </a:t>
            </a:r>
            <a:r>
              <a:rPr lang="en-GB" sz="1800" dirty="0" err="1"/>
              <a:t>üzerinden</a:t>
            </a:r>
            <a:r>
              <a:rPr lang="en-GB" sz="1800" dirty="0"/>
              <a:t> </a:t>
            </a:r>
            <a:r>
              <a:rPr lang="en-GB" sz="1800" dirty="0" err="1"/>
              <a:t>döviz</a:t>
            </a:r>
            <a:r>
              <a:rPr lang="en-GB" sz="1800" dirty="0"/>
              <a:t> </a:t>
            </a:r>
            <a:r>
              <a:rPr lang="en-GB" sz="1800" dirty="0" err="1"/>
              <a:t>alım</a:t>
            </a:r>
            <a:r>
              <a:rPr lang="en-GB" sz="1800" dirty="0"/>
              <a:t> </a:t>
            </a:r>
            <a:r>
              <a:rPr lang="en-GB" sz="1800" dirty="0" err="1"/>
              <a:t>ve</a:t>
            </a:r>
            <a:r>
              <a:rPr lang="en-GB" sz="1800" dirty="0"/>
              <a:t> </a:t>
            </a:r>
            <a:r>
              <a:rPr lang="en-GB" sz="1800" dirty="0" err="1"/>
              <a:t>satım</a:t>
            </a:r>
            <a:r>
              <a:rPr lang="en-GB" sz="1800" dirty="0"/>
              <a:t> </a:t>
            </a:r>
            <a:r>
              <a:rPr lang="en-GB" sz="1800" dirty="0" err="1"/>
              <a:t>belgeleri</a:t>
            </a:r>
            <a:r>
              <a:rPr lang="en-GB" sz="1800" dirty="0"/>
              <a:t> </a:t>
            </a:r>
            <a:r>
              <a:rPr lang="en-GB" sz="1800" dirty="0" err="1"/>
              <a:t>düzenlenir</a:t>
            </a:r>
            <a:r>
              <a:rPr lang="en-GB" sz="1800" dirty="0"/>
              <a:t>.[16]</a:t>
            </a:r>
          </a:p>
        </p:txBody>
      </p:sp>
      <p:sp>
        <p:nvSpPr>
          <p:cNvPr id="8" name="Text Placeholder 7">
            <a:extLst>
              <a:ext uri="{FF2B5EF4-FFF2-40B4-BE49-F238E27FC236}">
                <a16:creationId xmlns:a16="http://schemas.microsoft.com/office/drawing/2014/main" id="{C7EAB600-0F8B-AB74-7D1F-6FC8EB28CD47}"/>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7F3EA05-595F-DABA-0894-D636A1B21E76}"/>
              </a:ext>
            </a:extLst>
          </p:cNvPr>
          <p:cNvSpPr>
            <a:spLocks noGrp="1"/>
          </p:cNvSpPr>
          <p:nvPr>
            <p:ph type="sldNum" sz="quarter" idx="17"/>
          </p:nvPr>
        </p:nvSpPr>
        <p:spPr/>
        <p:txBody>
          <a:bodyPr/>
          <a:lstStyle/>
          <a:p>
            <a:fld id="{1AB31D9B-80B6-41F8-B283-556E26E6158E}" type="slidenum">
              <a:rPr lang="en-GB"/>
              <a:pPr/>
              <a:t>28</a:t>
            </a:fld>
            <a:endParaRPr lang="en-GB" dirty="0"/>
          </a:p>
        </p:txBody>
      </p:sp>
    </p:spTree>
    <p:extLst>
      <p:ext uri="{BB962C8B-B14F-4D97-AF65-F5344CB8AC3E}">
        <p14:creationId xmlns:p14="http://schemas.microsoft.com/office/powerpoint/2010/main" val="2047637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1A33A-CF18-CFB2-4B6D-EA1B53617B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88426E-145C-2174-127E-A93C660164C9}"/>
              </a:ext>
            </a:extLst>
          </p:cNvPr>
          <p:cNvSpPr>
            <a:spLocks noGrp="1"/>
          </p:cNvSpPr>
          <p:nvPr>
            <p:ph type="title"/>
          </p:nvPr>
        </p:nvSpPr>
        <p:spPr/>
        <p:txBody>
          <a:bodyPr/>
          <a:lstStyle/>
          <a:p>
            <a:r>
              <a:rPr lang="en-GB" dirty="0" err="1"/>
              <a:t>Hesap</a:t>
            </a:r>
            <a:r>
              <a:rPr lang="en-GB" dirty="0"/>
              <a:t> </a:t>
            </a:r>
            <a:r>
              <a:rPr lang="en-GB" dirty="0" err="1"/>
              <a:t>kapatma</a:t>
            </a:r>
            <a:r>
              <a:rPr lang="en-GB" dirty="0"/>
              <a:t>, </a:t>
            </a:r>
            <a:r>
              <a:rPr lang="en-GB" dirty="0" err="1"/>
              <a:t>ihbar</a:t>
            </a:r>
            <a:r>
              <a:rPr lang="en-GB" dirty="0"/>
              <a:t> </a:t>
            </a:r>
            <a:r>
              <a:rPr lang="en-GB" dirty="0" err="1"/>
              <a:t>ve</a:t>
            </a:r>
            <a:r>
              <a:rPr lang="en-GB" dirty="0"/>
              <a:t> ek </a:t>
            </a:r>
            <a:r>
              <a:rPr lang="en-GB" dirty="0" err="1"/>
              <a:t>süre</a:t>
            </a:r>
            <a:endParaRPr lang="en-GB" dirty="0"/>
          </a:p>
        </p:txBody>
      </p:sp>
      <p:sp>
        <p:nvSpPr>
          <p:cNvPr id="5" name="Content Placeholder 4">
            <a:extLst>
              <a:ext uri="{FF2B5EF4-FFF2-40B4-BE49-F238E27FC236}">
                <a16:creationId xmlns:a16="http://schemas.microsoft.com/office/drawing/2014/main" id="{2665C560-F662-5D5B-F374-1F5468C0FD15}"/>
              </a:ext>
            </a:extLst>
          </p:cNvPr>
          <p:cNvSpPr>
            <a:spLocks noGrp="1"/>
          </p:cNvSpPr>
          <p:nvPr>
            <p:ph sz="quarter" idx="15"/>
          </p:nvPr>
        </p:nvSpPr>
        <p:spPr/>
        <p:txBody>
          <a:bodyPr/>
          <a:lstStyle/>
          <a:p>
            <a:pPr marL="0" indent="0">
              <a:buNone/>
            </a:pPr>
            <a:r>
              <a:rPr lang="en-GB" sz="1800" dirty="0"/>
              <a:t>MADDE 8 - (1) </a:t>
            </a:r>
            <a:r>
              <a:rPr lang="en-GB" sz="1800" dirty="0" err="1"/>
              <a:t>Ticari</a:t>
            </a:r>
            <a:r>
              <a:rPr lang="en-GB" sz="1800" dirty="0"/>
              <a:t> </a:t>
            </a:r>
            <a:r>
              <a:rPr lang="en-GB" sz="1800" dirty="0" err="1"/>
              <a:t>amaçla</a:t>
            </a:r>
            <a:r>
              <a:rPr lang="en-GB" sz="1800" dirty="0"/>
              <a:t> mal </a:t>
            </a:r>
            <a:r>
              <a:rPr lang="en-GB" sz="1800" dirty="0" err="1"/>
              <a:t>ihracında</a:t>
            </a:r>
            <a:r>
              <a:rPr lang="en-GB" sz="1800" dirty="0"/>
              <a:t>, </a:t>
            </a:r>
            <a:r>
              <a:rPr lang="en-GB" sz="1800" dirty="0" err="1"/>
              <a:t>bedelleri</a:t>
            </a:r>
            <a:r>
              <a:rPr lang="en-GB" sz="1800" dirty="0"/>
              <a:t> </a:t>
            </a:r>
            <a:r>
              <a:rPr lang="en-GB" sz="1800" dirty="0" err="1"/>
              <a:t>yurda</a:t>
            </a:r>
            <a:r>
              <a:rPr lang="en-GB" sz="1800" dirty="0"/>
              <a:t> </a:t>
            </a:r>
            <a:r>
              <a:rPr lang="en-GB" sz="1800" dirty="0" err="1"/>
              <a:t>getirilme</a:t>
            </a:r>
            <a:r>
              <a:rPr lang="en-GB" sz="1800" dirty="0"/>
              <a:t> </a:t>
            </a:r>
            <a:r>
              <a:rPr lang="en-GB" sz="1800" dirty="0" err="1"/>
              <a:t>süresi</a:t>
            </a:r>
            <a:r>
              <a:rPr lang="en-GB" sz="1800" dirty="0"/>
              <a:t> </a:t>
            </a:r>
            <a:r>
              <a:rPr lang="en-GB" sz="1800" dirty="0" err="1"/>
              <a:t>içinde</a:t>
            </a:r>
            <a:r>
              <a:rPr lang="en-GB" sz="1800" dirty="0"/>
              <a:t> </a:t>
            </a:r>
            <a:r>
              <a:rPr lang="en-GB" sz="1800" dirty="0" err="1"/>
              <a:t>gelen</a:t>
            </a:r>
            <a:r>
              <a:rPr lang="en-GB" sz="1800" dirty="0"/>
              <a:t> </a:t>
            </a:r>
            <a:r>
              <a:rPr lang="en-GB" sz="1800" dirty="0" err="1"/>
              <a:t>ihracat</a:t>
            </a:r>
            <a:r>
              <a:rPr lang="en-GB" sz="1800" dirty="0"/>
              <a:t> </a:t>
            </a:r>
            <a:r>
              <a:rPr lang="en-GB" sz="1800" dirty="0" err="1"/>
              <a:t>ile</a:t>
            </a:r>
            <a:r>
              <a:rPr lang="en-GB" sz="1800" dirty="0"/>
              <a:t> </a:t>
            </a:r>
            <a:r>
              <a:rPr lang="en-GB" sz="1800" dirty="0" err="1"/>
              <a:t>ilgili</a:t>
            </a:r>
            <a:r>
              <a:rPr lang="en-GB" sz="1800" dirty="0"/>
              <a:t> </a:t>
            </a:r>
            <a:r>
              <a:rPr lang="en-GB" sz="1800" dirty="0" err="1"/>
              <a:t>hesaplar</a:t>
            </a:r>
            <a:r>
              <a:rPr lang="en-GB" sz="1800" dirty="0"/>
              <a:t> </a:t>
            </a:r>
            <a:r>
              <a:rPr lang="en-GB" sz="1800" dirty="0" err="1"/>
              <a:t>aracı</a:t>
            </a:r>
            <a:r>
              <a:rPr lang="en-GB" sz="1800" dirty="0"/>
              <a:t> </a:t>
            </a:r>
            <a:r>
              <a:rPr lang="en-GB" sz="1800" dirty="0" err="1"/>
              <a:t>bankalarca</a:t>
            </a:r>
            <a:r>
              <a:rPr lang="en-GB" sz="1800" dirty="0"/>
              <a:t> </a:t>
            </a:r>
            <a:r>
              <a:rPr lang="en-GB" sz="1800" dirty="0" err="1"/>
              <a:t>kapatılır</a:t>
            </a:r>
            <a:r>
              <a:rPr lang="en-GB" sz="1800" dirty="0"/>
              <a:t>.</a:t>
            </a:r>
          </a:p>
          <a:p>
            <a:pPr marL="0" indent="0">
              <a:buNone/>
            </a:pPr>
            <a:endParaRPr lang="en-GB" sz="1800" dirty="0"/>
          </a:p>
          <a:p>
            <a:pPr marL="0" indent="0">
              <a:buNone/>
            </a:pPr>
            <a:r>
              <a:rPr lang="en-GB" sz="1800" dirty="0"/>
              <a:t>(2) </a:t>
            </a:r>
            <a:r>
              <a:rPr lang="en-GB" sz="1800" dirty="0" err="1"/>
              <a:t>Bankalarca</a:t>
            </a:r>
            <a:r>
              <a:rPr lang="en-GB" sz="1800" dirty="0"/>
              <a:t> </a:t>
            </a:r>
            <a:r>
              <a:rPr lang="en-GB" sz="1800" dirty="0" err="1"/>
              <a:t>söz</a:t>
            </a:r>
            <a:r>
              <a:rPr lang="en-GB" sz="1800" dirty="0"/>
              <a:t> </a:t>
            </a:r>
            <a:r>
              <a:rPr lang="en-GB" sz="1800" dirty="0" err="1"/>
              <a:t>konusu</a:t>
            </a:r>
            <a:r>
              <a:rPr lang="en-GB" sz="1800" dirty="0"/>
              <a:t> </a:t>
            </a:r>
            <a:r>
              <a:rPr lang="en-GB" sz="1800" dirty="0" err="1"/>
              <a:t>bedellerin</a:t>
            </a:r>
            <a:r>
              <a:rPr lang="en-GB" sz="1800" dirty="0"/>
              <a:t> </a:t>
            </a:r>
            <a:r>
              <a:rPr lang="en-GB" sz="1800" dirty="0" err="1"/>
              <a:t>yurda</a:t>
            </a:r>
            <a:r>
              <a:rPr lang="en-GB" sz="1800" dirty="0"/>
              <a:t> </a:t>
            </a:r>
            <a:r>
              <a:rPr lang="en-GB" sz="1800" dirty="0" err="1"/>
              <a:t>getirildiğine</a:t>
            </a:r>
            <a:r>
              <a:rPr lang="en-GB" sz="1800" dirty="0"/>
              <a:t> </a:t>
            </a:r>
            <a:r>
              <a:rPr lang="en-GB" sz="1800" dirty="0" err="1"/>
              <a:t>dair</a:t>
            </a:r>
            <a:r>
              <a:rPr lang="en-GB" sz="1800" dirty="0"/>
              <a:t> EK-1'de </a:t>
            </a:r>
            <a:r>
              <a:rPr lang="en-GB" sz="1800" dirty="0" err="1"/>
              <a:t>yer</a:t>
            </a:r>
            <a:r>
              <a:rPr lang="en-GB" sz="1800" dirty="0"/>
              <a:t> </a:t>
            </a:r>
            <a:r>
              <a:rPr lang="en-GB" sz="1800" dirty="0" err="1"/>
              <a:t>alan</a:t>
            </a:r>
            <a:r>
              <a:rPr lang="en-GB" sz="1800" dirty="0"/>
              <a:t> </a:t>
            </a:r>
            <a:r>
              <a:rPr lang="en-GB" sz="1800" dirty="0" err="1"/>
              <a:t>İhracat</a:t>
            </a:r>
            <a:r>
              <a:rPr lang="en-GB" sz="1800" dirty="0"/>
              <a:t> </a:t>
            </a:r>
            <a:r>
              <a:rPr lang="en-GB" sz="1800" dirty="0" err="1"/>
              <a:t>Bedeli</a:t>
            </a:r>
            <a:r>
              <a:rPr lang="en-GB" sz="1800" dirty="0"/>
              <a:t> Kabul </a:t>
            </a:r>
            <a:r>
              <a:rPr lang="en-GB" sz="1800" dirty="0" err="1"/>
              <a:t>Belgesi</a:t>
            </a:r>
            <a:r>
              <a:rPr lang="en-GB" sz="1800" dirty="0"/>
              <a:t> </a:t>
            </a:r>
            <a:r>
              <a:rPr lang="en-GB" sz="1800" dirty="0" err="1"/>
              <a:t>düzenlenir</a:t>
            </a:r>
            <a:r>
              <a:rPr lang="en-GB" sz="1800" dirty="0"/>
              <a:t>. (31.12.2019 </a:t>
            </a:r>
            <a:r>
              <a:rPr lang="en-GB" sz="1800" dirty="0" err="1"/>
              <a:t>tarihli</a:t>
            </a:r>
            <a:r>
              <a:rPr lang="en-GB" sz="1800" dirty="0"/>
              <a:t>, 30995 5.Mükerrer </a:t>
            </a:r>
            <a:r>
              <a:rPr lang="en-GB" sz="1800" dirty="0" err="1"/>
              <a:t>Sayılı</a:t>
            </a:r>
            <a:r>
              <a:rPr lang="en-GB" sz="1800" dirty="0"/>
              <a:t> R.G. 2019-35/56 </a:t>
            </a:r>
            <a:r>
              <a:rPr lang="en-GB" sz="1800" dirty="0" err="1"/>
              <a:t>Tebliğ</a:t>
            </a:r>
            <a:r>
              <a:rPr lang="en-GB" sz="1800" dirty="0"/>
              <a:t> </a:t>
            </a:r>
            <a:r>
              <a:rPr lang="en-GB" sz="1800" dirty="0" err="1"/>
              <a:t>ile</a:t>
            </a:r>
            <a:r>
              <a:rPr lang="en-GB" sz="1800" dirty="0"/>
              <a:t> </a:t>
            </a:r>
            <a:r>
              <a:rPr lang="en-GB" sz="1800" dirty="0" err="1"/>
              <a:t>eklenmiştir</a:t>
            </a:r>
            <a:r>
              <a:rPr lang="en-GB" sz="1800" dirty="0"/>
              <a:t>)</a:t>
            </a:r>
          </a:p>
          <a:p>
            <a:pPr marL="0" indent="0">
              <a:buNone/>
            </a:pPr>
            <a:endParaRPr lang="en-GB" sz="1800" dirty="0"/>
          </a:p>
          <a:p>
            <a:pPr marL="0" indent="0">
              <a:buNone/>
            </a:pPr>
            <a:r>
              <a:rPr lang="en-GB" sz="1800" dirty="0"/>
              <a:t>(3) </a:t>
            </a:r>
            <a:r>
              <a:rPr lang="en-GB" sz="1800" dirty="0" err="1"/>
              <a:t>Süresi</a:t>
            </a:r>
            <a:r>
              <a:rPr lang="en-GB" sz="1800" dirty="0"/>
              <a:t> </a:t>
            </a:r>
            <a:r>
              <a:rPr lang="en-GB" sz="1800" dirty="0" err="1"/>
              <a:t>içinde</a:t>
            </a:r>
            <a:r>
              <a:rPr lang="en-GB" sz="1800" dirty="0"/>
              <a:t> </a:t>
            </a:r>
            <a:r>
              <a:rPr lang="en-GB" sz="1800" dirty="0" err="1"/>
              <a:t>kapatılmayan</a:t>
            </a:r>
            <a:r>
              <a:rPr lang="en-GB" sz="1800" dirty="0"/>
              <a:t> </a:t>
            </a:r>
            <a:r>
              <a:rPr lang="en-GB" sz="1800" dirty="0" err="1"/>
              <a:t>ihracat</a:t>
            </a:r>
            <a:r>
              <a:rPr lang="en-GB" sz="1800" dirty="0"/>
              <a:t> </a:t>
            </a:r>
            <a:r>
              <a:rPr lang="en-GB" sz="1800" dirty="0" err="1"/>
              <a:t>hesapları</a:t>
            </a:r>
            <a:r>
              <a:rPr lang="en-GB" sz="1800" dirty="0"/>
              <a:t> </a:t>
            </a:r>
            <a:r>
              <a:rPr lang="en-GB" sz="1800" dirty="0" err="1"/>
              <a:t>aracı</a:t>
            </a:r>
            <a:r>
              <a:rPr lang="en-GB" sz="1800" dirty="0"/>
              <a:t> </a:t>
            </a:r>
            <a:r>
              <a:rPr lang="en-GB" sz="1800" dirty="0" err="1"/>
              <a:t>bankalarca</a:t>
            </a:r>
            <a:r>
              <a:rPr lang="en-GB" sz="1800" dirty="0"/>
              <a:t> 5 </a:t>
            </a:r>
            <a:r>
              <a:rPr lang="en-GB" sz="1800" dirty="0" err="1"/>
              <a:t>iş</a:t>
            </a:r>
            <a:r>
              <a:rPr lang="en-GB" sz="1800" dirty="0"/>
              <a:t> </a:t>
            </a:r>
            <a:r>
              <a:rPr lang="en-GB" sz="1800" dirty="0" err="1"/>
              <a:t>günü</a:t>
            </a:r>
            <a:r>
              <a:rPr lang="en-GB" sz="1800" dirty="0"/>
              <a:t> </a:t>
            </a:r>
            <a:r>
              <a:rPr lang="en-GB" sz="1800" dirty="0" err="1"/>
              <a:t>içinde</a:t>
            </a:r>
            <a:r>
              <a:rPr lang="en-GB" sz="1800" dirty="0"/>
              <a:t> </a:t>
            </a:r>
            <a:r>
              <a:rPr lang="en-GB" sz="1800" dirty="0" err="1"/>
              <a:t>muamelenin</a:t>
            </a:r>
            <a:r>
              <a:rPr lang="en-GB" sz="1800" dirty="0"/>
              <a:t> </a:t>
            </a:r>
            <a:r>
              <a:rPr lang="en-GB" sz="1800" dirty="0" err="1"/>
              <a:t>safhalarını</a:t>
            </a:r>
            <a:r>
              <a:rPr lang="en-GB" sz="1800" dirty="0"/>
              <a:t> </a:t>
            </a:r>
            <a:r>
              <a:rPr lang="en-GB" sz="1800" dirty="0" err="1"/>
              <a:t>belirtecek</a:t>
            </a:r>
            <a:r>
              <a:rPr lang="en-GB" sz="1800" dirty="0"/>
              <a:t> </a:t>
            </a:r>
            <a:r>
              <a:rPr lang="en-GB" sz="1800" dirty="0" err="1"/>
              <a:t>şekilde</a:t>
            </a:r>
            <a:r>
              <a:rPr lang="en-GB" sz="1800" dirty="0"/>
              <a:t> </a:t>
            </a:r>
            <a:r>
              <a:rPr lang="en-GB" sz="1800" dirty="0" err="1"/>
              <a:t>yazılı</a:t>
            </a:r>
            <a:r>
              <a:rPr lang="en-GB" sz="1800" dirty="0"/>
              <a:t> </a:t>
            </a:r>
            <a:r>
              <a:rPr lang="en-GB" sz="1800" dirty="0" err="1"/>
              <a:t>olarak</a:t>
            </a:r>
            <a:r>
              <a:rPr lang="en-GB" sz="1800" dirty="0"/>
              <a:t> </a:t>
            </a:r>
            <a:r>
              <a:rPr lang="en-GB" sz="1800" dirty="0" err="1"/>
              <a:t>ilgili</a:t>
            </a:r>
            <a:r>
              <a:rPr lang="en-GB" sz="1800" dirty="0"/>
              <a:t> Vergi </a:t>
            </a:r>
            <a:r>
              <a:rPr lang="en-GB" sz="1800" dirty="0" err="1"/>
              <a:t>Dairesi</a:t>
            </a:r>
            <a:r>
              <a:rPr lang="en-GB" sz="1800" dirty="0"/>
              <a:t> </a:t>
            </a:r>
            <a:r>
              <a:rPr lang="en-GB" sz="1800" dirty="0" err="1"/>
              <a:t>Başkanlığına</a:t>
            </a:r>
            <a:r>
              <a:rPr lang="en-GB" sz="1800" dirty="0"/>
              <a:t> </a:t>
            </a:r>
            <a:r>
              <a:rPr lang="en-GB" sz="1800" dirty="0" err="1"/>
              <a:t>veya</a:t>
            </a:r>
            <a:r>
              <a:rPr lang="en-GB" sz="1800" dirty="0"/>
              <a:t> Vergi </a:t>
            </a:r>
            <a:r>
              <a:rPr lang="en-GB" sz="1800" dirty="0" err="1"/>
              <a:t>Dairesi</a:t>
            </a:r>
            <a:r>
              <a:rPr lang="en-GB" sz="1800" dirty="0"/>
              <a:t> </a:t>
            </a:r>
            <a:r>
              <a:rPr lang="en-GB" sz="1800" dirty="0" err="1"/>
              <a:t>Müdürlüğüne</a:t>
            </a:r>
            <a:r>
              <a:rPr lang="en-GB" sz="1800" dirty="0"/>
              <a:t> </a:t>
            </a:r>
            <a:r>
              <a:rPr lang="en-GB" sz="1800" dirty="0" err="1"/>
              <a:t>ihbar</a:t>
            </a:r>
            <a:r>
              <a:rPr lang="en-GB" sz="1800" dirty="0"/>
              <a:t> </a:t>
            </a:r>
            <a:r>
              <a:rPr lang="en-GB" sz="1800" dirty="0" err="1"/>
              <a:t>edilir</a:t>
            </a:r>
            <a:r>
              <a:rPr lang="en-GB" sz="1800" dirty="0"/>
              <a:t>.</a:t>
            </a:r>
          </a:p>
          <a:p>
            <a:pPr marL="0" indent="0">
              <a:buNone/>
            </a:pPr>
            <a:endParaRPr lang="en-GB" sz="1800" dirty="0"/>
          </a:p>
          <a:p>
            <a:pPr marL="0" indent="0">
              <a:buNone/>
            </a:pPr>
            <a:r>
              <a:rPr lang="en-GB" sz="1800" dirty="0"/>
              <a:t>(4) </a:t>
            </a:r>
            <a:r>
              <a:rPr lang="en-GB" sz="1800" dirty="0" err="1"/>
              <a:t>İlgili</a:t>
            </a:r>
            <a:r>
              <a:rPr lang="en-GB" sz="1800" dirty="0"/>
              <a:t> Vergi </a:t>
            </a:r>
            <a:r>
              <a:rPr lang="en-GB" sz="1800" dirty="0" err="1"/>
              <a:t>Dairesi</a:t>
            </a:r>
            <a:r>
              <a:rPr lang="en-GB" sz="1800" dirty="0"/>
              <a:t> </a:t>
            </a:r>
            <a:r>
              <a:rPr lang="en-GB" sz="1800" dirty="0" err="1"/>
              <a:t>Başkanlığınca</a:t>
            </a:r>
            <a:r>
              <a:rPr lang="en-GB" sz="1800" dirty="0"/>
              <a:t> </a:t>
            </a:r>
            <a:r>
              <a:rPr lang="en-GB" sz="1800" dirty="0" err="1"/>
              <a:t>veya</a:t>
            </a:r>
            <a:r>
              <a:rPr lang="en-GB" sz="1800" dirty="0"/>
              <a:t> Vergi </a:t>
            </a:r>
            <a:r>
              <a:rPr lang="en-GB" sz="1800" dirty="0" err="1"/>
              <a:t>Dairesi</a:t>
            </a:r>
            <a:r>
              <a:rPr lang="en-GB" sz="1800" dirty="0"/>
              <a:t> </a:t>
            </a:r>
            <a:r>
              <a:rPr lang="en-GB" sz="1800" dirty="0" err="1"/>
              <a:t>Müdürlüğünce</a:t>
            </a:r>
            <a:r>
              <a:rPr lang="en-GB" sz="1800" dirty="0"/>
              <a:t>, </a:t>
            </a:r>
            <a:r>
              <a:rPr lang="en-GB" sz="1800" dirty="0" err="1"/>
              <a:t>ihbarı</a:t>
            </a:r>
            <a:r>
              <a:rPr lang="en-GB" sz="1800" dirty="0"/>
              <a:t> </a:t>
            </a:r>
            <a:r>
              <a:rPr lang="en-GB" sz="1800" dirty="0" err="1"/>
              <a:t>müteakip</a:t>
            </a:r>
            <a:r>
              <a:rPr lang="en-GB" sz="1800" dirty="0"/>
              <a:t> 10 </a:t>
            </a:r>
            <a:r>
              <a:rPr lang="en-GB" sz="1800" dirty="0" err="1"/>
              <a:t>iş</a:t>
            </a:r>
            <a:r>
              <a:rPr lang="en-GB" sz="1800" dirty="0"/>
              <a:t> </a:t>
            </a:r>
            <a:r>
              <a:rPr lang="en-GB" sz="1800" dirty="0" err="1"/>
              <a:t>günü</a:t>
            </a:r>
            <a:r>
              <a:rPr lang="en-GB" sz="1800" dirty="0"/>
              <a:t> </a:t>
            </a:r>
            <a:r>
              <a:rPr lang="en-GB" sz="1800" dirty="0" err="1"/>
              <a:t>içinde</a:t>
            </a:r>
            <a:r>
              <a:rPr lang="en-GB" sz="1800" dirty="0"/>
              <a:t> </a:t>
            </a:r>
            <a:r>
              <a:rPr lang="en-GB" sz="1800" dirty="0" err="1"/>
              <a:t>ilgililere</a:t>
            </a:r>
            <a:r>
              <a:rPr lang="en-GB" sz="1800" dirty="0"/>
              <a:t> </a:t>
            </a:r>
            <a:r>
              <a:rPr lang="en-GB" sz="1800" dirty="0" err="1"/>
              <a:t>hesapların</a:t>
            </a:r>
            <a:r>
              <a:rPr lang="en-GB" sz="1800" dirty="0"/>
              <a:t> </a:t>
            </a:r>
            <a:r>
              <a:rPr lang="en-GB" sz="1800" dirty="0" err="1"/>
              <a:t>kapatılmasını</a:t>
            </a:r>
            <a:r>
              <a:rPr lang="en-GB" sz="1800" dirty="0"/>
              <a:t> </a:t>
            </a:r>
            <a:r>
              <a:rPr lang="en-GB" sz="1800" dirty="0" err="1"/>
              <a:t>teminen</a:t>
            </a:r>
            <a:r>
              <a:rPr lang="en-GB" sz="1800" dirty="0"/>
              <a:t> 90 </a:t>
            </a:r>
            <a:r>
              <a:rPr lang="en-GB" sz="1800" dirty="0" err="1"/>
              <a:t>gün</a:t>
            </a:r>
            <a:r>
              <a:rPr lang="en-GB" sz="1800" dirty="0"/>
              <a:t> </a:t>
            </a:r>
            <a:r>
              <a:rPr lang="en-GB" sz="1800" dirty="0" err="1"/>
              <a:t>süreli</a:t>
            </a:r>
            <a:r>
              <a:rPr lang="en-GB" sz="1800" dirty="0"/>
              <a:t> </a:t>
            </a:r>
            <a:r>
              <a:rPr lang="en-GB" sz="1800" dirty="0" err="1"/>
              <a:t>ihtarname</a:t>
            </a:r>
            <a:r>
              <a:rPr lang="en-GB" sz="1800" dirty="0"/>
              <a:t> </a:t>
            </a:r>
            <a:r>
              <a:rPr lang="en-GB" sz="1800" dirty="0" err="1"/>
              <a:t>gönderilir</a:t>
            </a:r>
            <a:r>
              <a:rPr lang="en-GB" sz="1800" dirty="0"/>
              <a:t>. Bu </a:t>
            </a:r>
            <a:r>
              <a:rPr lang="en-GB" sz="1800" dirty="0" err="1"/>
              <a:t>süre</a:t>
            </a:r>
            <a:r>
              <a:rPr lang="en-GB" sz="1800" dirty="0"/>
              <a:t> </a:t>
            </a:r>
            <a:r>
              <a:rPr lang="en-GB" sz="1800" dirty="0" err="1"/>
              <a:t>içinde</a:t>
            </a:r>
            <a:r>
              <a:rPr lang="en-GB" sz="1800" dirty="0"/>
              <a:t> </a:t>
            </a:r>
            <a:r>
              <a:rPr lang="en-GB" sz="1800" dirty="0" err="1"/>
              <a:t>hesapların</a:t>
            </a:r>
            <a:r>
              <a:rPr lang="en-GB" sz="1800" dirty="0"/>
              <a:t> </a:t>
            </a:r>
            <a:r>
              <a:rPr lang="en-GB" sz="1800" dirty="0" err="1"/>
              <a:t>kapatılması</a:t>
            </a:r>
            <a:r>
              <a:rPr lang="en-GB" sz="1800" dirty="0"/>
              <a:t> </a:t>
            </a:r>
            <a:r>
              <a:rPr lang="en-GB" sz="1800" dirty="0" err="1"/>
              <a:t>veya</a:t>
            </a:r>
            <a:r>
              <a:rPr lang="en-GB" sz="1800" dirty="0"/>
              <a:t> 9 </a:t>
            </a:r>
            <a:r>
              <a:rPr lang="en-GB" sz="1800" dirty="0" err="1"/>
              <a:t>uncu</a:t>
            </a:r>
            <a:r>
              <a:rPr lang="en-GB" sz="1800" dirty="0"/>
              <a:t> </a:t>
            </a:r>
            <a:r>
              <a:rPr lang="en-GB" sz="1800" dirty="0" err="1"/>
              <a:t>maddede</a:t>
            </a:r>
            <a:r>
              <a:rPr lang="en-GB" sz="1800" dirty="0"/>
              <a:t> </a:t>
            </a:r>
            <a:r>
              <a:rPr lang="en-GB" sz="1800" dirty="0" err="1"/>
              <a:t>belirtilen</a:t>
            </a:r>
            <a:r>
              <a:rPr lang="en-GB" sz="1800" dirty="0"/>
              <a:t> </a:t>
            </a:r>
            <a:r>
              <a:rPr lang="en-GB" sz="1800" dirty="0" err="1"/>
              <a:t>mücbir</a:t>
            </a:r>
            <a:r>
              <a:rPr lang="en-GB" sz="1800" dirty="0"/>
              <a:t> </a:t>
            </a:r>
            <a:r>
              <a:rPr lang="en-GB" sz="1800" dirty="0" err="1"/>
              <a:t>sebep</a:t>
            </a:r>
            <a:r>
              <a:rPr lang="en-GB" sz="1800" dirty="0"/>
              <a:t> </a:t>
            </a:r>
            <a:r>
              <a:rPr lang="en-GB" sz="1800" dirty="0" err="1"/>
              <a:t>hallerinin</a:t>
            </a:r>
            <a:r>
              <a:rPr lang="en-GB" sz="1800" dirty="0"/>
              <a:t> </a:t>
            </a:r>
            <a:r>
              <a:rPr lang="en-GB" sz="1800" dirty="0" err="1"/>
              <a:t>ya</a:t>
            </a:r>
            <a:r>
              <a:rPr lang="en-GB" sz="1800" dirty="0"/>
              <a:t> da </a:t>
            </a:r>
            <a:r>
              <a:rPr lang="en-GB" sz="1800" dirty="0" err="1"/>
              <a:t>haklı</a:t>
            </a:r>
            <a:r>
              <a:rPr lang="en-GB" sz="1800" dirty="0"/>
              <a:t> </a:t>
            </a:r>
            <a:r>
              <a:rPr lang="en-GB" sz="1800" dirty="0" err="1"/>
              <a:t>durumun</a:t>
            </a:r>
            <a:r>
              <a:rPr lang="en-GB" sz="1800" dirty="0"/>
              <a:t> </a:t>
            </a:r>
            <a:r>
              <a:rPr lang="en-GB" sz="1800" dirty="0" err="1"/>
              <a:t>belgelenmesi</a:t>
            </a:r>
            <a:r>
              <a:rPr lang="en-GB" sz="1800" dirty="0"/>
              <a:t> </a:t>
            </a:r>
            <a:r>
              <a:rPr lang="en-GB" sz="1800" dirty="0" err="1"/>
              <a:t>gereklidir</a:t>
            </a:r>
            <a:r>
              <a:rPr lang="en-GB" sz="1800" dirty="0"/>
              <a:t>.</a:t>
            </a:r>
          </a:p>
          <a:p>
            <a:pPr marL="0" indent="0">
              <a:buNone/>
            </a:pPr>
            <a:endParaRPr lang="en-GB" sz="1800" dirty="0"/>
          </a:p>
        </p:txBody>
      </p:sp>
      <p:sp>
        <p:nvSpPr>
          <p:cNvPr id="8" name="Text Placeholder 7">
            <a:extLst>
              <a:ext uri="{FF2B5EF4-FFF2-40B4-BE49-F238E27FC236}">
                <a16:creationId xmlns:a16="http://schemas.microsoft.com/office/drawing/2014/main" id="{C7BE7CF7-BCA2-C8E1-04B2-3E9644F33FE1}"/>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0A7C7DEB-B577-894D-2431-B1D59F9BEBC9}"/>
              </a:ext>
            </a:extLst>
          </p:cNvPr>
          <p:cNvSpPr>
            <a:spLocks noGrp="1"/>
          </p:cNvSpPr>
          <p:nvPr>
            <p:ph type="sldNum" sz="quarter" idx="17"/>
          </p:nvPr>
        </p:nvSpPr>
        <p:spPr/>
        <p:txBody>
          <a:bodyPr/>
          <a:lstStyle/>
          <a:p>
            <a:fld id="{1AB31D9B-80B6-41F8-B283-556E26E6158E}" type="slidenum">
              <a:rPr lang="en-GB"/>
              <a:pPr/>
              <a:t>29</a:t>
            </a:fld>
            <a:endParaRPr lang="en-GB" dirty="0"/>
          </a:p>
        </p:txBody>
      </p:sp>
    </p:spTree>
    <p:extLst>
      <p:ext uri="{BB962C8B-B14F-4D97-AF65-F5344CB8AC3E}">
        <p14:creationId xmlns:p14="http://schemas.microsoft.com/office/powerpoint/2010/main" val="1078644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7668D-C8C9-B785-EBCF-1001D4D7D4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AAE86A-9F00-E483-AA4C-111207C46FEE}"/>
              </a:ext>
            </a:extLst>
          </p:cNvPr>
          <p:cNvSpPr>
            <a:spLocks noGrp="1"/>
          </p:cNvSpPr>
          <p:nvPr>
            <p:ph type="title"/>
          </p:nvPr>
        </p:nvSpPr>
        <p:spPr/>
        <p:txBody>
          <a:bodyPr/>
          <a:lstStyle/>
          <a:p>
            <a:r>
              <a:rPr lang="en-GB" dirty="0"/>
              <a:t>DIŞ TİCARET MEVZUATI</a:t>
            </a:r>
          </a:p>
        </p:txBody>
      </p:sp>
      <p:sp>
        <p:nvSpPr>
          <p:cNvPr id="5" name="Content Placeholder 4">
            <a:extLst>
              <a:ext uri="{FF2B5EF4-FFF2-40B4-BE49-F238E27FC236}">
                <a16:creationId xmlns:a16="http://schemas.microsoft.com/office/drawing/2014/main" id="{7E39D66A-C746-2193-A820-53313539DFA4}"/>
              </a:ext>
            </a:extLst>
          </p:cNvPr>
          <p:cNvSpPr>
            <a:spLocks noGrp="1"/>
          </p:cNvSpPr>
          <p:nvPr>
            <p:ph sz="quarter" idx="15"/>
          </p:nvPr>
        </p:nvSpPr>
        <p:spPr>
          <a:xfrm>
            <a:off x="508000" y="1724025"/>
            <a:ext cx="3877625" cy="3808969"/>
          </a:xfrm>
        </p:spPr>
        <p:txBody>
          <a:bodyPr/>
          <a:lstStyle/>
          <a:p>
            <a:pPr marL="0" indent="0">
              <a:buNone/>
            </a:pPr>
            <a:r>
              <a:rPr lang="en-GB" b="1" dirty="0" err="1"/>
              <a:t>İç</a:t>
            </a:r>
            <a:r>
              <a:rPr lang="en-GB" b="1" dirty="0"/>
              <a:t> </a:t>
            </a:r>
            <a:r>
              <a:rPr lang="en-GB" b="1" dirty="0" err="1"/>
              <a:t>Mevzuat</a:t>
            </a:r>
            <a:r>
              <a:rPr lang="tr-TR" b="1" dirty="0" err="1"/>
              <a:t>lar</a:t>
            </a:r>
            <a:endParaRPr lang="en-GB" b="1" dirty="0"/>
          </a:p>
          <a:p>
            <a:r>
              <a:rPr lang="en-GB" dirty="0" err="1"/>
              <a:t>İhracat</a:t>
            </a:r>
            <a:r>
              <a:rPr lang="en-GB" dirty="0"/>
              <a:t> </a:t>
            </a:r>
            <a:r>
              <a:rPr lang="en-GB" dirty="0" err="1"/>
              <a:t>rejim</a:t>
            </a:r>
            <a:r>
              <a:rPr lang="en-GB" dirty="0"/>
              <a:t> </a:t>
            </a:r>
            <a:r>
              <a:rPr lang="en-GB" dirty="0" err="1"/>
              <a:t>kararı</a:t>
            </a:r>
            <a:endParaRPr lang="en-GB" dirty="0"/>
          </a:p>
          <a:p>
            <a:r>
              <a:rPr lang="en-GB" dirty="0"/>
              <a:t>İthalat </a:t>
            </a:r>
            <a:r>
              <a:rPr lang="en-GB" dirty="0" err="1"/>
              <a:t>rejim</a:t>
            </a:r>
            <a:r>
              <a:rPr lang="en-GB" dirty="0"/>
              <a:t> </a:t>
            </a:r>
            <a:r>
              <a:rPr lang="en-GB" dirty="0" err="1"/>
              <a:t>kararı</a:t>
            </a:r>
            <a:endParaRPr lang="en-GB" dirty="0"/>
          </a:p>
          <a:p>
            <a:r>
              <a:rPr lang="en-GB" dirty="0"/>
              <a:t>Serbest </a:t>
            </a:r>
            <a:r>
              <a:rPr lang="en-GB" dirty="0" err="1"/>
              <a:t>Bölgeler</a:t>
            </a:r>
            <a:r>
              <a:rPr lang="en-GB" dirty="0"/>
              <a:t> </a:t>
            </a:r>
            <a:r>
              <a:rPr lang="en-GB" dirty="0" err="1"/>
              <a:t>Kanunu</a:t>
            </a:r>
            <a:endParaRPr lang="en-GB" dirty="0"/>
          </a:p>
          <a:p>
            <a:r>
              <a:rPr lang="en-GB" dirty="0" err="1"/>
              <a:t>Dahilde</a:t>
            </a:r>
            <a:r>
              <a:rPr lang="en-GB" dirty="0"/>
              <a:t> </a:t>
            </a:r>
            <a:r>
              <a:rPr lang="en-GB" dirty="0" err="1"/>
              <a:t>İşleme</a:t>
            </a:r>
            <a:r>
              <a:rPr lang="en-GB" dirty="0"/>
              <a:t> Rejim</a:t>
            </a:r>
          </a:p>
          <a:p>
            <a:r>
              <a:rPr lang="en-GB" dirty="0" err="1"/>
              <a:t>Hariçte</a:t>
            </a:r>
            <a:r>
              <a:rPr lang="en-GB" dirty="0"/>
              <a:t> </a:t>
            </a:r>
            <a:r>
              <a:rPr lang="en-GB" dirty="0" err="1"/>
              <a:t>İşleme</a:t>
            </a:r>
            <a:r>
              <a:rPr lang="en-GB" dirty="0"/>
              <a:t> Rejim</a:t>
            </a:r>
          </a:p>
          <a:p>
            <a:r>
              <a:rPr lang="en-GB" dirty="0"/>
              <a:t>Devlet </a:t>
            </a:r>
            <a:r>
              <a:rPr lang="en-GB" dirty="0" err="1"/>
              <a:t>Yardımları</a:t>
            </a:r>
            <a:endParaRPr lang="tr-TR" dirty="0"/>
          </a:p>
          <a:p>
            <a:r>
              <a:rPr lang="tr-TR" dirty="0">
                <a:highlight>
                  <a:srgbClr val="FFFF00"/>
                </a:highlight>
              </a:rPr>
              <a:t>Kambiyo</a:t>
            </a:r>
          </a:p>
          <a:p>
            <a:pPr lvl="1"/>
            <a:r>
              <a:rPr lang="tr-TR" dirty="0">
                <a:highlight>
                  <a:srgbClr val="FFFF00"/>
                </a:highlight>
              </a:rPr>
              <a:t>TPKKHK</a:t>
            </a:r>
          </a:p>
          <a:p>
            <a:pPr lvl="1"/>
            <a:r>
              <a:rPr lang="tr-TR" dirty="0">
                <a:highlight>
                  <a:srgbClr val="FFFF00"/>
                </a:highlight>
              </a:rPr>
              <a:t>32 Sayılı karar</a:t>
            </a:r>
          </a:p>
          <a:p>
            <a:pPr lvl="1"/>
            <a:r>
              <a:rPr lang="tr-TR" dirty="0">
                <a:highlight>
                  <a:srgbClr val="FFFF00"/>
                </a:highlight>
              </a:rPr>
              <a:t>32 Sayılı karara ilişkin tebliğ</a:t>
            </a:r>
          </a:p>
          <a:p>
            <a:pPr lvl="1"/>
            <a:r>
              <a:rPr lang="tr-TR" dirty="0">
                <a:highlight>
                  <a:srgbClr val="FFFF00"/>
                </a:highlight>
              </a:rPr>
              <a:t>Merkez Bankası genelgesi</a:t>
            </a:r>
            <a:endParaRPr lang="en-GB" dirty="0">
              <a:highlight>
                <a:srgbClr val="FFFF00"/>
              </a:highlight>
            </a:endParaRPr>
          </a:p>
          <a:p>
            <a:endParaRPr lang="en-GB" dirty="0"/>
          </a:p>
        </p:txBody>
      </p:sp>
      <p:sp>
        <p:nvSpPr>
          <p:cNvPr id="6" name="Slide Number Placeholder 5">
            <a:extLst>
              <a:ext uri="{FF2B5EF4-FFF2-40B4-BE49-F238E27FC236}">
                <a16:creationId xmlns:a16="http://schemas.microsoft.com/office/drawing/2014/main" id="{47771986-6B9F-1A74-B0BC-F332745D8469}"/>
              </a:ext>
            </a:extLst>
          </p:cNvPr>
          <p:cNvSpPr>
            <a:spLocks noGrp="1"/>
          </p:cNvSpPr>
          <p:nvPr>
            <p:ph type="sldNum" sz="quarter" idx="17"/>
          </p:nvPr>
        </p:nvSpPr>
        <p:spPr/>
        <p:txBody>
          <a:bodyPr/>
          <a:lstStyle/>
          <a:p>
            <a:fld id="{1AB31D9B-80B6-41F8-B283-556E26E6158E}" type="slidenum">
              <a:rPr lang="en-GB"/>
              <a:pPr/>
              <a:t>3</a:t>
            </a:fld>
            <a:endParaRPr lang="en-GB" dirty="0"/>
          </a:p>
        </p:txBody>
      </p:sp>
      <p:sp>
        <p:nvSpPr>
          <p:cNvPr id="3" name="Content Placeholder 4">
            <a:extLst>
              <a:ext uri="{FF2B5EF4-FFF2-40B4-BE49-F238E27FC236}">
                <a16:creationId xmlns:a16="http://schemas.microsoft.com/office/drawing/2014/main" id="{9EF86940-9AFF-3FD7-7BEF-50B1E4010B9A}"/>
              </a:ext>
            </a:extLst>
          </p:cNvPr>
          <p:cNvSpPr txBox="1">
            <a:spLocks/>
          </p:cNvSpPr>
          <p:nvPr/>
        </p:nvSpPr>
        <p:spPr>
          <a:xfrm>
            <a:off x="4209612" y="1724025"/>
            <a:ext cx="7710925" cy="4123476"/>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vert="horz" wrap="square" lIns="0" tIns="0" rIns="0" bIns="0" rtlCol="0" anchor="t" anchorCtr="0">
            <a:noAutofit/>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None/>
            </a:pPr>
            <a:r>
              <a:rPr lang="en-GB" b="1" dirty="0" err="1"/>
              <a:t>Dış</a:t>
            </a:r>
            <a:r>
              <a:rPr lang="en-GB" b="1" dirty="0"/>
              <a:t> </a:t>
            </a:r>
            <a:r>
              <a:rPr lang="en-GB" b="1" dirty="0" err="1"/>
              <a:t>mevzuat</a:t>
            </a:r>
            <a:r>
              <a:rPr lang="tr-TR" b="1" dirty="0" err="1"/>
              <a:t>lar</a:t>
            </a:r>
            <a:endParaRPr lang="en-GB" b="1" dirty="0"/>
          </a:p>
          <a:p>
            <a:r>
              <a:rPr lang="en-GB" dirty="0"/>
              <a:t>723 ET Incoterms 2020</a:t>
            </a:r>
          </a:p>
          <a:p>
            <a:r>
              <a:rPr lang="en-GB" dirty="0" err="1">
                <a:highlight>
                  <a:srgbClr val="FFFF00"/>
                </a:highlight>
              </a:rPr>
              <a:t>Ucp</a:t>
            </a:r>
            <a:r>
              <a:rPr lang="en-GB" dirty="0">
                <a:highlight>
                  <a:srgbClr val="FFFF00"/>
                </a:highlight>
              </a:rPr>
              <a:t> 600 </a:t>
            </a:r>
            <a:r>
              <a:rPr lang="en-GB" dirty="0" err="1">
                <a:highlight>
                  <a:srgbClr val="FFFF00"/>
                </a:highlight>
              </a:rPr>
              <a:t>Akreditif</a:t>
            </a:r>
            <a:endParaRPr lang="en-GB" dirty="0">
              <a:highlight>
                <a:srgbClr val="FFFF00"/>
              </a:highlight>
            </a:endParaRPr>
          </a:p>
          <a:p>
            <a:r>
              <a:rPr lang="en-GB" dirty="0">
                <a:highlight>
                  <a:srgbClr val="FFFF00"/>
                </a:highlight>
              </a:rPr>
              <a:t>522 </a:t>
            </a:r>
            <a:r>
              <a:rPr lang="en-GB" dirty="0" err="1">
                <a:highlight>
                  <a:srgbClr val="FFFF00"/>
                </a:highlight>
              </a:rPr>
              <a:t>Vesaik</a:t>
            </a:r>
            <a:r>
              <a:rPr lang="en-GB" dirty="0">
                <a:highlight>
                  <a:srgbClr val="FFFF00"/>
                </a:highlight>
              </a:rPr>
              <a:t> </a:t>
            </a:r>
            <a:r>
              <a:rPr lang="en-GB" dirty="0" err="1">
                <a:highlight>
                  <a:srgbClr val="FFFF00"/>
                </a:highlight>
              </a:rPr>
              <a:t>Mukabili</a:t>
            </a:r>
            <a:endParaRPr lang="en-GB" dirty="0">
              <a:highlight>
                <a:srgbClr val="FFFF00"/>
              </a:highlight>
            </a:endParaRPr>
          </a:p>
          <a:p>
            <a:r>
              <a:rPr lang="en-GB" dirty="0" err="1">
                <a:highlight>
                  <a:srgbClr val="FFFF00"/>
                </a:highlight>
              </a:rPr>
              <a:t>Ispb</a:t>
            </a:r>
            <a:r>
              <a:rPr lang="en-GB" dirty="0">
                <a:highlight>
                  <a:srgbClr val="FFFF00"/>
                </a:highlight>
              </a:rPr>
              <a:t> </a:t>
            </a:r>
            <a:r>
              <a:rPr lang="en-GB" dirty="0" err="1">
                <a:highlight>
                  <a:srgbClr val="FFFF00"/>
                </a:highlight>
              </a:rPr>
              <a:t>Rezervler</a:t>
            </a:r>
            <a:endParaRPr lang="en-GB" dirty="0">
              <a:highlight>
                <a:srgbClr val="FFFF00"/>
              </a:highlight>
            </a:endParaRPr>
          </a:p>
          <a:p>
            <a:r>
              <a:rPr lang="en-GB" dirty="0"/>
              <a:t>738 ET ICC MODEL ULUSLARARASI SATIŞ SÖZLEŞMESİ</a:t>
            </a:r>
          </a:p>
          <a:p>
            <a:r>
              <a:rPr lang="en-GB" dirty="0"/>
              <a:t>751 E </a:t>
            </a:r>
            <a:r>
              <a:rPr lang="en-GB" dirty="0" err="1"/>
              <a:t>Bpo</a:t>
            </a:r>
            <a:endParaRPr lang="en-GB" dirty="0"/>
          </a:p>
        </p:txBody>
      </p:sp>
    </p:spTree>
    <p:extLst>
      <p:ext uri="{BB962C8B-B14F-4D97-AF65-F5344CB8AC3E}">
        <p14:creationId xmlns:p14="http://schemas.microsoft.com/office/powerpoint/2010/main" val="1362446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0EEAE-B351-E519-E6C2-0F1D9D8234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F8591-9373-5C35-5E03-C20C4AB50D7F}"/>
              </a:ext>
            </a:extLst>
          </p:cNvPr>
          <p:cNvSpPr>
            <a:spLocks noGrp="1"/>
          </p:cNvSpPr>
          <p:nvPr>
            <p:ph type="title"/>
          </p:nvPr>
        </p:nvSpPr>
        <p:spPr/>
        <p:txBody>
          <a:bodyPr/>
          <a:lstStyle/>
          <a:p>
            <a:r>
              <a:rPr lang="en-GB" dirty="0" err="1"/>
              <a:t>Hesap</a:t>
            </a:r>
            <a:r>
              <a:rPr lang="en-GB" dirty="0"/>
              <a:t> </a:t>
            </a:r>
            <a:r>
              <a:rPr lang="en-GB" dirty="0" err="1"/>
              <a:t>kapatma</a:t>
            </a:r>
            <a:r>
              <a:rPr lang="en-GB" dirty="0"/>
              <a:t>, </a:t>
            </a:r>
            <a:r>
              <a:rPr lang="en-GB" dirty="0" err="1"/>
              <a:t>ihbar</a:t>
            </a:r>
            <a:r>
              <a:rPr lang="en-GB" dirty="0"/>
              <a:t> </a:t>
            </a:r>
            <a:r>
              <a:rPr lang="en-GB" dirty="0" err="1"/>
              <a:t>ve</a:t>
            </a:r>
            <a:r>
              <a:rPr lang="en-GB" dirty="0"/>
              <a:t> ek </a:t>
            </a:r>
            <a:r>
              <a:rPr lang="en-GB" dirty="0" err="1"/>
              <a:t>süre</a:t>
            </a:r>
            <a:endParaRPr lang="en-GB" dirty="0"/>
          </a:p>
        </p:txBody>
      </p:sp>
      <p:sp>
        <p:nvSpPr>
          <p:cNvPr id="5" name="Content Placeholder 4">
            <a:extLst>
              <a:ext uri="{FF2B5EF4-FFF2-40B4-BE49-F238E27FC236}">
                <a16:creationId xmlns:a16="http://schemas.microsoft.com/office/drawing/2014/main" id="{BD46807B-6F3D-6905-2EBA-9186411EC1D7}"/>
              </a:ext>
            </a:extLst>
          </p:cNvPr>
          <p:cNvSpPr>
            <a:spLocks noGrp="1"/>
          </p:cNvSpPr>
          <p:nvPr>
            <p:ph sz="quarter" idx="15"/>
          </p:nvPr>
        </p:nvSpPr>
        <p:spPr/>
        <p:txBody>
          <a:bodyPr/>
          <a:lstStyle/>
          <a:p>
            <a:pPr marL="0" indent="0">
              <a:buNone/>
            </a:pPr>
            <a:r>
              <a:rPr lang="en-GB" sz="1800" dirty="0"/>
              <a:t>(5) </a:t>
            </a:r>
            <a:r>
              <a:rPr lang="en-GB" sz="1800" dirty="0" err="1"/>
              <a:t>Mücbir</a:t>
            </a:r>
            <a:r>
              <a:rPr lang="en-GB" sz="1800" dirty="0"/>
              <a:t> </a:t>
            </a:r>
            <a:r>
              <a:rPr lang="en-GB" sz="1800" dirty="0" err="1"/>
              <a:t>sebeplerin</a:t>
            </a:r>
            <a:r>
              <a:rPr lang="en-GB" sz="1800" dirty="0"/>
              <a:t> </a:t>
            </a:r>
            <a:r>
              <a:rPr lang="en-GB" sz="1800" dirty="0" err="1"/>
              <a:t>varlığı</a:t>
            </a:r>
            <a:r>
              <a:rPr lang="en-GB" sz="1800" dirty="0"/>
              <a:t> </a:t>
            </a:r>
            <a:r>
              <a:rPr lang="en-GB" sz="1800" dirty="0" err="1"/>
              <a:t>halinde</a:t>
            </a:r>
            <a:r>
              <a:rPr lang="en-GB" sz="1800" dirty="0"/>
              <a:t>, </a:t>
            </a:r>
            <a:r>
              <a:rPr lang="en-GB" sz="1800" dirty="0" err="1"/>
              <a:t>mücbir</a:t>
            </a:r>
            <a:r>
              <a:rPr lang="en-GB" sz="1800" dirty="0"/>
              <a:t> </a:t>
            </a:r>
            <a:r>
              <a:rPr lang="en-GB" sz="1800" dirty="0" err="1"/>
              <a:t>sebebin</a:t>
            </a:r>
            <a:r>
              <a:rPr lang="en-GB" sz="1800" dirty="0"/>
              <a:t> </a:t>
            </a:r>
            <a:r>
              <a:rPr lang="en-GB" sz="1800" dirty="0" err="1"/>
              <a:t>devamı</a:t>
            </a:r>
            <a:r>
              <a:rPr lang="en-GB" sz="1800" dirty="0"/>
              <a:t> </a:t>
            </a:r>
            <a:r>
              <a:rPr lang="en-GB" sz="1800" dirty="0" err="1"/>
              <a:t>müddetince</a:t>
            </a:r>
            <a:r>
              <a:rPr lang="en-GB" sz="1800" dirty="0"/>
              <a:t> </a:t>
            </a:r>
            <a:r>
              <a:rPr lang="en-GB" sz="1800" dirty="0" err="1"/>
              <a:t>altışar</a:t>
            </a:r>
            <a:r>
              <a:rPr lang="en-GB" sz="1800" dirty="0"/>
              <a:t> </a:t>
            </a:r>
            <a:r>
              <a:rPr lang="en-GB" sz="1800" dirty="0" err="1"/>
              <a:t>aylık</a:t>
            </a:r>
            <a:r>
              <a:rPr lang="en-GB" sz="1800" dirty="0"/>
              <a:t> </a:t>
            </a:r>
            <a:r>
              <a:rPr lang="en-GB" sz="1800" dirty="0" err="1"/>
              <a:t>dönemler</a:t>
            </a:r>
            <a:r>
              <a:rPr lang="en-GB" sz="1800" dirty="0"/>
              <a:t> </a:t>
            </a:r>
            <a:r>
              <a:rPr lang="en-GB" sz="1800" dirty="0" err="1"/>
              <a:t>itibarıyla</a:t>
            </a:r>
            <a:r>
              <a:rPr lang="en-GB" sz="1800" dirty="0"/>
              <a:t> </a:t>
            </a:r>
            <a:r>
              <a:rPr lang="en-GB" sz="1800" dirty="0" err="1"/>
              <a:t>ilgili</a:t>
            </a:r>
            <a:r>
              <a:rPr lang="en-GB" sz="1800" dirty="0"/>
              <a:t> Vergi </a:t>
            </a:r>
            <a:r>
              <a:rPr lang="en-GB" sz="1800" dirty="0" err="1"/>
              <a:t>Dairesi</a:t>
            </a:r>
            <a:r>
              <a:rPr lang="en-GB" sz="1800" dirty="0"/>
              <a:t> </a:t>
            </a:r>
            <a:r>
              <a:rPr lang="en-GB" sz="1800" dirty="0" err="1"/>
              <a:t>Başkanlığınca</a:t>
            </a:r>
            <a:r>
              <a:rPr lang="en-GB" sz="1800" dirty="0"/>
              <a:t> </a:t>
            </a:r>
            <a:r>
              <a:rPr lang="en-GB" sz="1800" dirty="0" err="1"/>
              <a:t>veya</a:t>
            </a:r>
            <a:r>
              <a:rPr lang="en-GB" sz="1800" dirty="0"/>
              <a:t> Vergi </a:t>
            </a:r>
            <a:r>
              <a:rPr lang="en-GB" sz="1800" dirty="0" err="1"/>
              <a:t>Dairesi</a:t>
            </a:r>
            <a:r>
              <a:rPr lang="en-GB" sz="1800" dirty="0"/>
              <a:t> </a:t>
            </a:r>
            <a:r>
              <a:rPr lang="en-GB" sz="1800" dirty="0" err="1"/>
              <a:t>Müdürlüğünce</a:t>
            </a:r>
            <a:r>
              <a:rPr lang="en-GB" sz="1800" dirty="0"/>
              <a:t> ek </a:t>
            </a:r>
            <a:r>
              <a:rPr lang="en-GB" sz="1800" dirty="0" err="1"/>
              <a:t>süre</a:t>
            </a:r>
            <a:r>
              <a:rPr lang="en-GB" sz="1800" dirty="0"/>
              <a:t> </a:t>
            </a:r>
            <a:r>
              <a:rPr lang="en-GB" sz="1800" dirty="0" err="1"/>
              <a:t>verilir</a:t>
            </a:r>
            <a:r>
              <a:rPr lang="en-GB" sz="1800" dirty="0"/>
              <a:t>.</a:t>
            </a:r>
          </a:p>
          <a:p>
            <a:pPr marL="0" indent="0">
              <a:buNone/>
            </a:pPr>
            <a:endParaRPr lang="en-GB" sz="1800" dirty="0"/>
          </a:p>
          <a:p>
            <a:pPr marL="0" indent="0">
              <a:buNone/>
            </a:pPr>
            <a:r>
              <a:rPr lang="en-GB" sz="1800" dirty="0"/>
              <a:t>(6) </a:t>
            </a:r>
            <a:r>
              <a:rPr lang="en-GB" sz="1800" dirty="0" err="1"/>
              <a:t>Mücbir</a:t>
            </a:r>
            <a:r>
              <a:rPr lang="en-GB" sz="1800" dirty="0"/>
              <a:t> </a:t>
            </a:r>
            <a:r>
              <a:rPr lang="en-GB" sz="1800" dirty="0" err="1"/>
              <a:t>sebep</a:t>
            </a:r>
            <a:r>
              <a:rPr lang="en-GB" sz="1800" dirty="0"/>
              <a:t> </a:t>
            </a:r>
            <a:r>
              <a:rPr lang="en-GB" sz="1800" dirty="0" err="1"/>
              <a:t>halleri</a:t>
            </a:r>
            <a:r>
              <a:rPr lang="en-GB" sz="1800" dirty="0"/>
              <a:t> </a:t>
            </a:r>
            <a:r>
              <a:rPr lang="en-GB" sz="1800" dirty="0" err="1"/>
              <a:t>dışında</a:t>
            </a:r>
            <a:r>
              <a:rPr lang="en-GB" sz="1800" dirty="0"/>
              <a:t> </a:t>
            </a:r>
            <a:r>
              <a:rPr lang="en-GB" sz="1800" dirty="0" err="1"/>
              <a:t>kalan</a:t>
            </a:r>
            <a:r>
              <a:rPr lang="en-GB" sz="1800" dirty="0"/>
              <a:t> </a:t>
            </a:r>
            <a:r>
              <a:rPr lang="en-GB" sz="1800" dirty="0" err="1"/>
              <a:t>haklı</a:t>
            </a:r>
            <a:r>
              <a:rPr lang="en-GB" sz="1800" dirty="0"/>
              <a:t> </a:t>
            </a:r>
            <a:r>
              <a:rPr lang="en-GB" sz="1800" dirty="0" err="1"/>
              <a:t>durumların</a:t>
            </a:r>
            <a:r>
              <a:rPr lang="en-GB" sz="1800" dirty="0"/>
              <a:t> </a:t>
            </a:r>
            <a:r>
              <a:rPr lang="en-GB" sz="1800" dirty="0" err="1"/>
              <a:t>varlığı</a:t>
            </a:r>
            <a:r>
              <a:rPr lang="en-GB" sz="1800" dirty="0"/>
              <a:t> </a:t>
            </a:r>
            <a:r>
              <a:rPr lang="en-GB" sz="1800" dirty="0" err="1"/>
              <a:t>halinde</a:t>
            </a:r>
            <a:r>
              <a:rPr lang="en-GB" sz="1800" dirty="0"/>
              <a:t>, </a:t>
            </a:r>
            <a:r>
              <a:rPr lang="en-GB" sz="1800" dirty="0" err="1"/>
              <a:t>hesapların</a:t>
            </a:r>
            <a:r>
              <a:rPr lang="en-GB" sz="1800" dirty="0"/>
              <a:t> </a:t>
            </a:r>
            <a:r>
              <a:rPr lang="en-GB" sz="1800" dirty="0" err="1"/>
              <a:t>kapatılmasına</a:t>
            </a:r>
            <a:r>
              <a:rPr lang="en-GB" sz="1800" dirty="0"/>
              <a:t> </a:t>
            </a:r>
            <a:r>
              <a:rPr lang="en-GB" sz="1800" dirty="0" err="1"/>
              <a:t>ilişkin</a:t>
            </a:r>
            <a:r>
              <a:rPr lang="en-GB" sz="1800" dirty="0"/>
              <a:t> </a:t>
            </a:r>
            <a:r>
              <a:rPr lang="en-GB" sz="1800" dirty="0" err="1"/>
              <a:t>altı</a:t>
            </a:r>
            <a:r>
              <a:rPr lang="en-GB" sz="1800" dirty="0"/>
              <a:t> </a:t>
            </a:r>
            <a:r>
              <a:rPr lang="en-GB" sz="1800" dirty="0" err="1"/>
              <a:t>aya</a:t>
            </a:r>
            <a:r>
              <a:rPr lang="en-GB" sz="1800" dirty="0"/>
              <a:t> </a:t>
            </a:r>
            <a:r>
              <a:rPr lang="en-GB" sz="1800" dirty="0" err="1"/>
              <a:t>kadar</a:t>
            </a:r>
            <a:r>
              <a:rPr lang="en-GB" sz="1800" dirty="0"/>
              <a:t> </a:t>
            </a:r>
            <a:r>
              <a:rPr lang="en-GB" sz="1800" dirty="0" err="1"/>
              <a:t>olan</a:t>
            </a:r>
            <a:r>
              <a:rPr lang="en-GB" sz="1800" dirty="0"/>
              <a:t> ek </a:t>
            </a:r>
            <a:r>
              <a:rPr lang="en-GB" sz="1800" dirty="0" err="1"/>
              <a:t>süre</a:t>
            </a:r>
            <a:r>
              <a:rPr lang="en-GB" sz="1800" dirty="0"/>
              <a:t> </a:t>
            </a:r>
            <a:r>
              <a:rPr lang="en-GB" sz="1800" dirty="0" err="1"/>
              <a:t>talepleri</a:t>
            </a:r>
            <a:r>
              <a:rPr lang="en-GB" sz="1800" dirty="0"/>
              <a:t>, </a:t>
            </a:r>
            <a:r>
              <a:rPr lang="en-GB" sz="1800" dirty="0" err="1"/>
              <a:t>firmaların</a:t>
            </a:r>
            <a:r>
              <a:rPr lang="en-GB" sz="1800" dirty="0"/>
              <a:t> </a:t>
            </a:r>
            <a:r>
              <a:rPr lang="en-GB" sz="1800" dirty="0" err="1"/>
              <a:t>haklı</a:t>
            </a:r>
            <a:r>
              <a:rPr lang="en-GB" sz="1800" dirty="0"/>
              <a:t> </a:t>
            </a:r>
            <a:r>
              <a:rPr lang="en-GB" sz="1800" dirty="0" err="1"/>
              <a:t>durumu</a:t>
            </a:r>
            <a:r>
              <a:rPr lang="en-GB" sz="1800" dirty="0"/>
              <a:t> </a:t>
            </a:r>
            <a:r>
              <a:rPr lang="en-GB" sz="1800" dirty="0" err="1"/>
              <a:t>belirten</a:t>
            </a:r>
            <a:r>
              <a:rPr lang="en-GB" sz="1800" dirty="0"/>
              <a:t> </a:t>
            </a:r>
            <a:r>
              <a:rPr lang="en-GB" sz="1800" dirty="0" err="1"/>
              <a:t>yazılı</a:t>
            </a:r>
            <a:r>
              <a:rPr lang="en-GB" sz="1800" dirty="0"/>
              <a:t> </a:t>
            </a:r>
            <a:r>
              <a:rPr lang="en-GB" sz="1800" dirty="0" err="1"/>
              <a:t>beyanına</a:t>
            </a:r>
            <a:r>
              <a:rPr lang="en-GB" sz="1800" dirty="0"/>
              <a:t> </a:t>
            </a:r>
            <a:r>
              <a:rPr lang="en-GB" sz="1800" dirty="0" err="1"/>
              <a:t>istinaden</a:t>
            </a:r>
            <a:r>
              <a:rPr lang="en-GB" sz="1800" dirty="0"/>
              <a:t> </a:t>
            </a:r>
            <a:r>
              <a:rPr lang="en-GB" sz="1800" dirty="0" err="1"/>
              <a:t>üçer</a:t>
            </a:r>
            <a:r>
              <a:rPr lang="en-GB" sz="1800" dirty="0"/>
              <a:t> </a:t>
            </a:r>
            <a:r>
              <a:rPr lang="en-GB" sz="1800" dirty="0" err="1"/>
              <a:t>aylık</a:t>
            </a:r>
            <a:r>
              <a:rPr lang="en-GB" sz="1800" dirty="0"/>
              <a:t> </a:t>
            </a:r>
            <a:r>
              <a:rPr lang="en-GB" sz="1800" dirty="0" err="1"/>
              <a:t>devreler</a:t>
            </a:r>
            <a:r>
              <a:rPr lang="en-GB" sz="1800" dirty="0"/>
              <a:t> </a:t>
            </a:r>
            <a:r>
              <a:rPr lang="en-GB" sz="1800" dirty="0" err="1"/>
              <a:t>halinde</a:t>
            </a:r>
            <a:r>
              <a:rPr lang="en-GB" sz="1800" dirty="0"/>
              <a:t> </a:t>
            </a:r>
            <a:r>
              <a:rPr lang="en-GB" sz="1800" dirty="0" err="1"/>
              <a:t>ilgili</a:t>
            </a:r>
            <a:r>
              <a:rPr lang="en-GB" sz="1800" dirty="0"/>
              <a:t> Vergi </a:t>
            </a:r>
            <a:r>
              <a:rPr lang="en-GB" sz="1800" dirty="0" err="1"/>
              <a:t>Dairesi</a:t>
            </a:r>
            <a:r>
              <a:rPr lang="en-GB" sz="1800" dirty="0"/>
              <a:t> </a:t>
            </a:r>
            <a:r>
              <a:rPr lang="en-GB" sz="1800" dirty="0" err="1"/>
              <a:t>Başkanlığınca</a:t>
            </a:r>
            <a:r>
              <a:rPr lang="en-GB" sz="1800" dirty="0"/>
              <a:t> </a:t>
            </a:r>
            <a:r>
              <a:rPr lang="en-GB" sz="1800" dirty="0" err="1"/>
              <a:t>veya</a:t>
            </a:r>
            <a:r>
              <a:rPr lang="en-GB" sz="1800" dirty="0"/>
              <a:t> Vergi </a:t>
            </a:r>
            <a:r>
              <a:rPr lang="en-GB" sz="1800" dirty="0" err="1"/>
              <a:t>Dairesi</a:t>
            </a:r>
            <a:r>
              <a:rPr lang="en-GB" sz="1800" dirty="0"/>
              <a:t> </a:t>
            </a:r>
            <a:r>
              <a:rPr lang="en-GB" sz="1800" dirty="0" err="1"/>
              <a:t>Müdürlüğünce</a:t>
            </a:r>
            <a:r>
              <a:rPr lang="en-GB" sz="1800" dirty="0"/>
              <a:t>, </a:t>
            </a:r>
            <a:r>
              <a:rPr lang="en-GB" sz="1800" dirty="0" err="1"/>
              <a:t>altı</a:t>
            </a:r>
            <a:r>
              <a:rPr lang="en-GB" sz="1800" dirty="0"/>
              <a:t> </a:t>
            </a:r>
            <a:r>
              <a:rPr lang="en-GB" sz="1800" dirty="0" err="1"/>
              <a:t>aylık</a:t>
            </a:r>
            <a:r>
              <a:rPr lang="en-GB" sz="1800" dirty="0"/>
              <a:t> </a:t>
            </a:r>
            <a:r>
              <a:rPr lang="en-GB" sz="1800" dirty="0" err="1"/>
              <a:t>süreden</a:t>
            </a:r>
            <a:r>
              <a:rPr lang="en-GB" sz="1800" dirty="0"/>
              <a:t> </a:t>
            </a:r>
            <a:r>
              <a:rPr lang="en-GB" sz="1800" dirty="0" err="1"/>
              <a:t>sonraki</a:t>
            </a:r>
            <a:r>
              <a:rPr lang="en-GB" sz="1800" dirty="0"/>
              <a:t> ek </a:t>
            </a:r>
            <a:r>
              <a:rPr lang="en-GB" sz="1800" dirty="0" err="1"/>
              <a:t>süre</a:t>
            </a:r>
            <a:r>
              <a:rPr lang="en-GB" sz="1800" dirty="0"/>
              <a:t> </a:t>
            </a:r>
            <a:r>
              <a:rPr lang="en-GB" sz="1800" dirty="0" err="1"/>
              <a:t>talepleri</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a:t>
            </a:r>
            <a:r>
              <a:rPr lang="en-GB" sz="1800" dirty="0"/>
              <a:t> </a:t>
            </a:r>
            <a:r>
              <a:rPr lang="en-GB" sz="1800" dirty="0" err="1"/>
              <a:t>tarafından</a:t>
            </a:r>
            <a:r>
              <a:rPr lang="en-GB" sz="1800" dirty="0"/>
              <a:t> </a:t>
            </a:r>
            <a:r>
              <a:rPr lang="en-GB" sz="1800" dirty="0" err="1"/>
              <a:t>incelenip</a:t>
            </a:r>
            <a:r>
              <a:rPr lang="en-GB" sz="1800" dirty="0"/>
              <a:t> </a:t>
            </a:r>
            <a:r>
              <a:rPr lang="en-GB" sz="1800" dirty="0" err="1"/>
              <a:t>sonuçlandırılır</a:t>
            </a:r>
            <a:r>
              <a:rPr lang="en-GB" sz="1800" dirty="0"/>
              <a:t>.</a:t>
            </a:r>
          </a:p>
          <a:p>
            <a:pPr marL="0" indent="0">
              <a:buNone/>
            </a:pPr>
            <a:endParaRPr lang="en-GB" sz="1800" dirty="0"/>
          </a:p>
          <a:p>
            <a:pPr marL="0" indent="0">
              <a:buNone/>
            </a:pPr>
            <a:r>
              <a:rPr lang="en-GB" sz="1800" dirty="0"/>
              <a:t>(7) </a:t>
            </a:r>
            <a:r>
              <a:rPr lang="en-GB" sz="1800" dirty="0" err="1"/>
              <a:t>Mücbir</a:t>
            </a:r>
            <a:r>
              <a:rPr lang="en-GB" sz="1800" dirty="0"/>
              <a:t> </a:t>
            </a:r>
            <a:r>
              <a:rPr lang="en-GB" sz="1800" dirty="0" err="1"/>
              <a:t>sebeplerin</a:t>
            </a:r>
            <a:r>
              <a:rPr lang="en-GB" sz="1800" dirty="0"/>
              <a:t> </a:t>
            </a:r>
            <a:r>
              <a:rPr lang="en-GB" sz="1800" dirty="0" err="1"/>
              <a:t>varlığı</a:t>
            </a:r>
            <a:r>
              <a:rPr lang="en-GB" sz="1800" dirty="0"/>
              <a:t> </a:t>
            </a:r>
            <a:r>
              <a:rPr lang="en-GB" sz="1800" dirty="0" err="1"/>
              <a:t>nedeniyle</a:t>
            </a:r>
            <a:r>
              <a:rPr lang="en-GB" sz="1800" dirty="0"/>
              <a:t> Vergi </a:t>
            </a:r>
            <a:r>
              <a:rPr lang="en-GB" sz="1800" dirty="0" err="1"/>
              <a:t>Dairesi</a:t>
            </a:r>
            <a:r>
              <a:rPr lang="en-GB" sz="1800" dirty="0"/>
              <a:t> </a:t>
            </a:r>
            <a:r>
              <a:rPr lang="en-GB" sz="1800" dirty="0" err="1"/>
              <a:t>Başkanlığınca</a:t>
            </a:r>
            <a:r>
              <a:rPr lang="en-GB" sz="1800" dirty="0"/>
              <a:t> </a:t>
            </a:r>
            <a:r>
              <a:rPr lang="en-GB" sz="1800" dirty="0" err="1"/>
              <a:t>veya</a:t>
            </a:r>
            <a:r>
              <a:rPr lang="en-GB" sz="1800" dirty="0"/>
              <a:t> Vergi </a:t>
            </a:r>
            <a:r>
              <a:rPr lang="en-GB" sz="1800" dirty="0" err="1"/>
              <a:t>Dairesi</a:t>
            </a:r>
            <a:r>
              <a:rPr lang="en-GB" sz="1800" dirty="0"/>
              <a:t> </a:t>
            </a:r>
            <a:r>
              <a:rPr lang="en-GB" sz="1800" dirty="0" err="1"/>
              <a:t>Müdürlüğünce</a:t>
            </a:r>
            <a:r>
              <a:rPr lang="en-GB" sz="1800" dirty="0"/>
              <a:t> </a:t>
            </a:r>
            <a:r>
              <a:rPr lang="en-GB" sz="1800" dirty="0" err="1"/>
              <a:t>verilen</a:t>
            </a:r>
            <a:r>
              <a:rPr lang="en-GB" sz="1800" dirty="0"/>
              <a:t> 24 </a:t>
            </a:r>
            <a:r>
              <a:rPr lang="en-GB" sz="1800" dirty="0" err="1"/>
              <a:t>aylık</a:t>
            </a:r>
            <a:r>
              <a:rPr lang="en-GB" sz="1800" dirty="0"/>
              <a:t> ek </a:t>
            </a:r>
            <a:r>
              <a:rPr lang="en-GB" sz="1800" dirty="0" err="1"/>
              <a:t>sürenin</a:t>
            </a:r>
            <a:r>
              <a:rPr lang="en-GB" sz="1800" dirty="0"/>
              <a:t> </a:t>
            </a:r>
            <a:r>
              <a:rPr lang="en-GB" sz="1800" dirty="0" err="1"/>
              <a:t>sonunda</a:t>
            </a:r>
            <a:r>
              <a:rPr lang="en-GB" sz="1800" dirty="0"/>
              <a:t> </a:t>
            </a:r>
            <a:r>
              <a:rPr lang="en-GB" sz="1800" dirty="0" err="1"/>
              <a:t>mücbir</a:t>
            </a:r>
            <a:r>
              <a:rPr lang="en-GB" sz="1800" dirty="0"/>
              <a:t> </a:t>
            </a:r>
            <a:r>
              <a:rPr lang="en-GB" sz="1800" dirty="0" err="1"/>
              <a:t>sebebin</a:t>
            </a:r>
            <a:r>
              <a:rPr lang="en-GB" sz="1800" dirty="0"/>
              <a:t> </a:t>
            </a:r>
            <a:r>
              <a:rPr lang="en-GB" sz="1800" dirty="0" err="1"/>
              <a:t>devamının</a:t>
            </a:r>
            <a:r>
              <a:rPr lang="en-GB" sz="1800" dirty="0"/>
              <a:t> </a:t>
            </a:r>
            <a:r>
              <a:rPr lang="en-GB" sz="1800" dirty="0" err="1"/>
              <a:t>belgelenmesi</a:t>
            </a:r>
            <a:r>
              <a:rPr lang="en-GB" sz="1800" dirty="0"/>
              <a:t> </a:t>
            </a:r>
            <a:r>
              <a:rPr lang="en-GB" sz="1800" dirty="0" err="1"/>
              <a:t>halinde</a:t>
            </a:r>
            <a:r>
              <a:rPr lang="en-GB" sz="1800" dirty="0"/>
              <a:t> </a:t>
            </a:r>
            <a:r>
              <a:rPr lang="en-GB" sz="1800" dirty="0" err="1"/>
              <a:t>açık</a:t>
            </a:r>
            <a:r>
              <a:rPr lang="en-GB" sz="1800" dirty="0"/>
              <a:t> </a:t>
            </a:r>
            <a:r>
              <a:rPr lang="en-GB" sz="1800" dirty="0" err="1"/>
              <a:t>ihracat</a:t>
            </a:r>
            <a:r>
              <a:rPr lang="en-GB" sz="1800" dirty="0"/>
              <a:t> </a:t>
            </a:r>
            <a:r>
              <a:rPr lang="en-GB" sz="1800" dirty="0" err="1"/>
              <a:t>hesabının</a:t>
            </a:r>
            <a:r>
              <a:rPr lang="en-GB" sz="1800" dirty="0"/>
              <a:t> </a:t>
            </a:r>
            <a:r>
              <a:rPr lang="en-GB" sz="1800" dirty="0" err="1"/>
              <a:t>kapatılmasına</a:t>
            </a:r>
            <a:r>
              <a:rPr lang="en-GB" sz="1800" dirty="0"/>
              <a:t> </a:t>
            </a:r>
            <a:r>
              <a:rPr lang="en-GB" sz="1800" dirty="0" err="1"/>
              <a:t>ilişkin</a:t>
            </a:r>
            <a:r>
              <a:rPr lang="en-GB" sz="1800" dirty="0"/>
              <a:t> </a:t>
            </a:r>
            <a:r>
              <a:rPr lang="en-GB" sz="1800" dirty="0" err="1"/>
              <a:t>talepler</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a:t>
            </a:r>
            <a:r>
              <a:rPr lang="en-GB" sz="1800" dirty="0"/>
              <a:t> </a:t>
            </a:r>
            <a:r>
              <a:rPr lang="en-GB" sz="1800" dirty="0" err="1"/>
              <a:t>tarafından</a:t>
            </a:r>
            <a:r>
              <a:rPr lang="en-GB" sz="1800" dirty="0"/>
              <a:t> </a:t>
            </a:r>
            <a:r>
              <a:rPr lang="en-GB" sz="1800" dirty="0" err="1"/>
              <a:t>incelenip</a:t>
            </a:r>
            <a:r>
              <a:rPr lang="en-GB" sz="1800" dirty="0"/>
              <a:t> </a:t>
            </a:r>
            <a:r>
              <a:rPr lang="en-GB" sz="1800" dirty="0" err="1"/>
              <a:t>sonuçlandırılır</a:t>
            </a:r>
            <a:r>
              <a:rPr lang="en-GB" sz="1800" dirty="0"/>
              <a:t>.</a:t>
            </a:r>
          </a:p>
        </p:txBody>
      </p:sp>
      <p:sp>
        <p:nvSpPr>
          <p:cNvPr id="8" name="Text Placeholder 7">
            <a:extLst>
              <a:ext uri="{FF2B5EF4-FFF2-40B4-BE49-F238E27FC236}">
                <a16:creationId xmlns:a16="http://schemas.microsoft.com/office/drawing/2014/main" id="{F090AC15-0969-27E1-A3DA-42C6CB536726}"/>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E96B0DFA-2C83-318D-6DA8-F73DE77D4FA1}"/>
              </a:ext>
            </a:extLst>
          </p:cNvPr>
          <p:cNvSpPr>
            <a:spLocks noGrp="1"/>
          </p:cNvSpPr>
          <p:nvPr>
            <p:ph type="sldNum" sz="quarter" idx="17"/>
          </p:nvPr>
        </p:nvSpPr>
        <p:spPr/>
        <p:txBody>
          <a:bodyPr/>
          <a:lstStyle/>
          <a:p>
            <a:fld id="{1AB31D9B-80B6-41F8-B283-556E26E6158E}" type="slidenum">
              <a:rPr lang="en-GB"/>
              <a:pPr/>
              <a:t>30</a:t>
            </a:fld>
            <a:endParaRPr lang="en-GB" dirty="0"/>
          </a:p>
        </p:txBody>
      </p:sp>
    </p:spTree>
    <p:extLst>
      <p:ext uri="{BB962C8B-B14F-4D97-AF65-F5344CB8AC3E}">
        <p14:creationId xmlns:p14="http://schemas.microsoft.com/office/powerpoint/2010/main" val="1227848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3E3DC-E1E6-69E5-B6CD-8F721AEB4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1AD5F1-E5CE-AAE0-67E3-2ED6CFB1E6D4}"/>
              </a:ext>
            </a:extLst>
          </p:cNvPr>
          <p:cNvSpPr>
            <a:spLocks noGrp="1"/>
          </p:cNvSpPr>
          <p:nvPr>
            <p:ph type="title"/>
          </p:nvPr>
        </p:nvSpPr>
        <p:spPr/>
        <p:txBody>
          <a:bodyPr/>
          <a:lstStyle/>
          <a:p>
            <a:r>
              <a:rPr lang="en-GB" dirty="0" err="1"/>
              <a:t>Mücbir</a:t>
            </a:r>
            <a:r>
              <a:rPr lang="en-GB" dirty="0"/>
              <a:t> </a:t>
            </a:r>
            <a:r>
              <a:rPr lang="en-GB" dirty="0" err="1"/>
              <a:t>sebep</a:t>
            </a:r>
            <a:r>
              <a:rPr lang="en-GB" dirty="0"/>
              <a:t> </a:t>
            </a:r>
            <a:r>
              <a:rPr lang="en-GB" dirty="0" err="1"/>
              <a:t>ve</a:t>
            </a:r>
            <a:r>
              <a:rPr lang="en-GB" dirty="0"/>
              <a:t> </a:t>
            </a:r>
            <a:r>
              <a:rPr lang="en-GB" dirty="0" err="1"/>
              <a:t>haklı</a:t>
            </a:r>
            <a:r>
              <a:rPr lang="en-GB" dirty="0"/>
              <a:t> durum </a:t>
            </a:r>
            <a:r>
              <a:rPr lang="en-GB" dirty="0" err="1"/>
              <a:t>halleri</a:t>
            </a:r>
            <a:endParaRPr lang="en-GB" dirty="0"/>
          </a:p>
        </p:txBody>
      </p:sp>
      <p:sp>
        <p:nvSpPr>
          <p:cNvPr id="5" name="Content Placeholder 4">
            <a:extLst>
              <a:ext uri="{FF2B5EF4-FFF2-40B4-BE49-F238E27FC236}">
                <a16:creationId xmlns:a16="http://schemas.microsoft.com/office/drawing/2014/main" id="{7613CCF9-5E94-6918-C42E-17C21D4861E8}"/>
              </a:ext>
            </a:extLst>
          </p:cNvPr>
          <p:cNvSpPr>
            <a:spLocks noGrp="1"/>
          </p:cNvSpPr>
          <p:nvPr>
            <p:ph sz="quarter" idx="15"/>
          </p:nvPr>
        </p:nvSpPr>
        <p:spPr>
          <a:xfrm>
            <a:off x="507999" y="969665"/>
            <a:ext cx="11176000" cy="4260849"/>
          </a:xfrm>
        </p:spPr>
        <p:txBody>
          <a:bodyPr/>
          <a:lstStyle/>
          <a:p>
            <a:pPr marL="0" indent="0">
              <a:buNone/>
            </a:pPr>
            <a:r>
              <a:rPr lang="en-GB" dirty="0"/>
              <a:t>MADDE 9 - (1) </a:t>
            </a:r>
            <a:r>
              <a:rPr lang="en-GB" dirty="0" err="1"/>
              <a:t>Mücbir</a:t>
            </a:r>
            <a:r>
              <a:rPr lang="en-GB" dirty="0"/>
              <a:t> </a:t>
            </a:r>
            <a:r>
              <a:rPr lang="en-GB" dirty="0" err="1"/>
              <a:t>sebep</a:t>
            </a:r>
            <a:r>
              <a:rPr lang="en-GB" dirty="0"/>
              <a:t> </a:t>
            </a:r>
            <a:r>
              <a:rPr lang="en-GB" dirty="0" err="1"/>
              <a:t>kabul</a:t>
            </a:r>
            <a:r>
              <a:rPr lang="en-GB" dirty="0"/>
              <a:t> </a:t>
            </a:r>
            <a:r>
              <a:rPr lang="en-GB" dirty="0" err="1"/>
              <a:t>edilebilecek</a:t>
            </a:r>
            <a:r>
              <a:rPr lang="en-GB" dirty="0"/>
              <a:t> </a:t>
            </a:r>
            <a:r>
              <a:rPr lang="en-GB" dirty="0" err="1"/>
              <a:t>haller</a:t>
            </a:r>
            <a:r>
              <a:rPr lang="en-GB" dirty="0"/>
              <a:t>;</a:t>
            </a:r>
          </a:p>
          <a:p>
            <a:pPr marL="0" indent="0">
              <a:buNone/>
            </a:pPr>
            <a:r>
              <a:rPr lang="en-GB" dirty="0"/>
              <a:t>a) </a:t>
            </a:r>
            <a:r>
              <a:rPr lang="en-GB" dirty="0" err="1"/>
              <a:t>İthalatçı</a:t>
            </a:r>
            <a:r>
              <a:rPr lang="en-GB" dirty="0"/>
              <a:t> </a:t>
            </a:r>
            <a:r>
              <a:rPr lang="en-GB" dirty="0" err="1"/>
              <a:t>veya</a:t>
            </a:r>
            <a:r>
              <a:rPr lang="en-GB" dirty="0"/>
              <a:t> </a:t>
            </a:r>
            <a:r>
              <a:rPr lang="en-GB" dirty="0" err="1"/>
              <a:t>ihracatçı</a:t>
            </a:r>
            <a:r>
              <a:rPr lang="en-GB" dirty="0"/>
              <a:t> </a:t>
            </a:r>
            <a:r>
              <a:rPr lang="en-GB" dirty="0" err="1"/>
              <a:t>firmanın</a:t>
            </a:r>
            <a:r>
              <a:rPr lang="en-GB" dirty="0"/>
              <a:t> </a:t>
            </a:r>
            <a:r>
              <a:rPr lang="en-GB" dirty="0" err="1"/>
              <a:t>infisahı</a:t>
            </a:r>
            <a:r>
              <a:rPr lang="en-GB" dirty="0"/>
              <a:t>, </a:t>
            </a:r>
            <a:r>
              <a:rPr lang="en-GB" dirty="0" err="1"/>
              <a:t>iflası</a:t>
            </a:r>
            <a:r>
              <a:rPr lang="en-GB" dirty="0"/>
              <a:t>, </a:t>
            </a:r>
            <a:r>
              <a:rPr lang="en-GB" dirty="0" err="1"/>
              <a:t>konkordato</a:t>
            </a:r>
            <a:r>
              <a:rPr lang="en-GB" dirty="0"/>
              <a:t> </a:t>
            </a:r>
            <a:r>
              <a:rPr lang="en-GB" dirty="0" err="1"/>
              <a:t>ilan</a:t>
            </a:r>
            <a:r>
              <a:rPr lang="en-GB" dirty="0"/>
              <a:t> </a:t>
            </a:r>
            <a:r>
              <a:rPr lang="en-GB" dirty="0" err="1"/>
              <a:t>etmesi</a:t>
            </a:r>
            <a:r>
              <a:rPr lang="en-GB" dirty="0"/>
              <a:t> </a:t>
            </a:r>
            <a:r>
              <a:rPr lang="en-GB" dirty="0" err="1"/>
              <a:t>veya</a:t>
            </a:r>
            <a:r>
              <a:rPr lang="en-GB" dirty="0"/>
              <a:t> </a:t>
            </a:r>
            <a:r>
              <a:rPr lang="en-GB" dirty="0" err="1"/>
              <a:t>faaliyetlerini</a:t>
            </a:r>
            <a:r>
              <a:rPr lang="en-GB" dirty="0"/>
              <a:t> </a:t>
            </a:r>
            <a:r>
              <a:rPr lang="en-GB" dirty="0" err="1"/>
              <a:t>daimi</a:t>
            </a:r>
            <a:r>
              <a:rPr lang="en-GB" dirty="0"/>
              <a:t> </a:t>
            </a:r>
            <a:r>
              <a:rPr lang="en-GB" dirty="0" err="1"/>
              <a:t>olarak</a:t>
            </a:r>
            <a:r>
              <a:rPr lang="en-GB" dirty="0"/>
              <a:t> </a:t>
            </a:r>
            <a:r>
              <a:rPr lang="en-GB" dirty="0" err="1"/>
              <a:t>tatil</a:t>
            </a:r>
            <a:r>
              <a:rPr lang="en-GB" dirty="0"/>
              <a:t> </a:t>
            </a:r>
            <a:r>
              <a:rPr lang="en-GB" dirty="0" err="1"/>
              <a:t>etmesi</a:t>
            </a:r>
            <a:r>
              <a:rPr lang="en-GB" dirty="0"/>
              <a:t>, </a:t>
            </a:r>
            <a:r>
              <a:rPr lang="en-GB" dirty="0" err="1"/>
              <a:t>firma</a:t>
            </a:r>
            <a:r>
              <a:rPr lang="en-GB" dirty="0"/>
              <a:t> </a:t>
            </a:r>
            <a:r>
              <a:rPr lang="en-GB" dirty="0" err="1"/>
              <a:t>hakkında</a:t>
            </a:r>
            <a:r>
              <a:rPr lang="en-GB" dirty="0"/>
              <a:t> </a:t>
            </a:r>
            <a:r>
              <a:rPr lang="en-GB" dirty="0" err="1"/>
              <a:t>iflasın</a:t>
            </a:r>
            <a:r>
              <a:rPr lang="en-GB" dirty="0"/>
              <a:t> </a:t>
            </a:r>
            <a:r>
              <a:rPr lang="en-GB" dirty="0" err="1"/>
              <a:t>ertelenmesi</a:t>
            </a:r>
            <a:r>
              <a:rPr lang="en-GB" dirty="0"/>
              <a:t> </a:t>
            </a:r>
            <a:r>
              <a:rPr lang="en-GB" dirty="0" err="1"/>
              <a:t>kararı</a:t>
            </a:r>
            <a:r>
              <a:rPr lang="en-GB" dirty="0"/>
              <a:t> </a:t>
            </a:r>
            <a:r>
              <a:rPr lang="en-GB" dirty="0" err="1"/>
              <a:t>verilmesi</a:t>
            </a:r>
            <a:r>
              <a:rPr lang="en-GB" dirty="0"/>
              <a:t>, </a:t>
            </a:r>
            <a:r>
              <a:rPr lang="en-GB" dirty="0" err="1"/>
              <a:t>şahıs</a:t>
            </a:r>
            <a:r>
              <a:rPr lang="en-GB" dirty="0"/>
              <a:t> </a:t>
            </a:r>
            <a:r>
              <a:rPr lang="en-GB" dirty="0" err="1"/>
              <a:t>firmalarında</a:t>
            </a:r>
            <a:r>
              <a:rPr lang="en-GB" dirty="0"/>
              <a:t> </a:t>
            </a:r>
            <a:r>
              <a:rPr lang="en-GB" dirty="0" err="1"/>
              <a:t>firma</a:t>
            </a:r>
            <a:r>
              <a:rPr lang="en-GB" dirty="0"/>
              <a:t> </a:t>
            </a:r>
            <a:r>
              <a:rPr lang="en-GB" dirty="0" err="1"/>
              <a:t>sahibinin</a:t>
            </a:r>
            <a:r>
              <a:rPr lang="en-GB" dirty="0"/>
              <a:t> </a:t>
            </a:r>
            <a:r>
              <a:rPr lang="en-GB" dirty="0" err="1"/>
              <a:t>ölümü</a:t>
            </a:r>
            <a:r>
              <a:rPr lang="en-GB" dirty="0"/>
              <a:t>,</a:t>
            </a:r>
          </a:p>
          <a:p>
            <a:pPr marL="0" indent="0">
              <a:buNone/>
            </a:pPr>
            <a:r>
              <a:rPr lang="en-GB" dirty="0"/>
              <a:t>b) Grev, </a:t>
            </a:r>
            <a:r>
              <a:rPr lang="en-GB" dirty="0" err="1"/>
              <a:t>lokavt</a:t>
            </a:r>
            <a:r>
              <a:rPr lang="en-GB" dirty="0"/>
              <a:t> </a:t>
            </a:r>
            <a:r>
              <a:rPr lang="en-GB" dirty="0" err="1"/>
              <a:t>ve</a:t>
            </a:r>
            <a:r>
              <a:rPr lang="en-GB" dirty="0"/>
              <a:t> </a:t>
            </a:r>
            <a:r>
              <a:rPr lang="en-GB" dirty="0" err="1"/>
              <a:t>avarya</a:t>
            </a:r>
            <a:r>
              <a:rPr lang="en-GB" dirty="0"/>
              <a:t> </a:t>
            </a:r>
            <a:r>
              <a:rPr lang="en-GB" dirty="0" err="1"/>
              <a:t>hali</a:t>
            </a:r>
            <a:r>
              <a:rPr lang="en-GB" dirty="0"/>
              <a:t>,</a:t>
            </a:r>
          </a:p>
          <a:p>
            <a:pPr marL="0" indent="0">
              <a:buNone/>
            </a:pPr>
            <a:r>
              <a:rPr lang="en-GB" dirty="0"/>
              <a:t>c) </a:t>
            </a:r>
            <a:r>
              <a:rPr lang="en-GB" dirty="0" err="1"/>
              <a:t>İhracatçı</a:t>
            </a:r>
            <a:r>
              <a:rPr lang="en-GB" dirty="0"/>
              <a:t> </a:t>
            </a:r>
            <a:r>
              <a:rPr lang="en-GB" dirty="0" err="1"/>
              <a:t>veya</a:t>
            </a:r>
            <a:r>
              <a:rPr lang="en-GB" dirty="0"/>
              <a:t> </a:t>
            </a:r>
            <a:r>
              <a:rPr lang="en-GB" dirty="0" err="1"/>
              <a:t>ithalatçı</a:t>
            </a:r>
            <a:r>
              <a:rPr lang="en-GB" dirty="0"/>
              <a:t> </a:t>
            </a:r>
            <a:r>
              <a:rPr lang="en-GB" dirty="0" err="1"/>
              <a:t>memleket</a:t>
            </a:r>
            <a:r>
              <a:rPr lang="en-GB" dirty="0"/>
              <a:t> </a:t>
            </a:r>
            <a:r>
              <a:rPr lang="en-GB" dirty="0" err="1"/>
              <a:t>resmi</a:t>
            </a:r>
            <a:r>
              <a:rPr lang="en-GB" dirty="0"/>
              <a:t> </a:t>
            </a:r>
            <a:r>
              <a:rPr lang="en-GB" dirty="0" err="1"/>
              <a:t>makamlarının</a:t>
            </a:r>
            <a:r>
              <a:rPr lang="en-GB" dirty="0"/>
              <a:t> </a:t>
            </a:r>
            <a:r>
              <a:rPr lang="en-GB" dirty="0" err="1"/>
              <a:t>karar</a:t>
            </a:r>
            <a:r>
              <a:rPr lang="en-GB" dirty="0"/>
              <a:t> </a:t>
            </a:r>
            <a:r>
              <a:rPr lang="en-GB" dirty="0" err="1"/>
              <a:t>ve</a:t>
            </a:r>
            <a:r>
              <a:rPr lang="en-GB" dirty="0"/>
              <a:t> </a:t>
            </a:r>
            <a:r>
              <a:rPr lang="en-GB" dirty="0" err="1"/>
              <a:t>işlemleri</a:t>
            </a:r>
            <a:r>
              <a:rPr lang="en-GB" dirty="0"/>
              <a:t> </a:t>
            </a:r>
            <a:r>
              <a:rPr lang="en-GB" dirty="0" err="1"/>
              <a:t>ya</a:t>
            </a:r>
            <a:r>
              <a:rPr lang="en-GB" dirty="0"/>
              <a:t> da </a:t>
            </a:r>
            <a:r>
              <a:rPr lang="en-GB" dirty="0" err="1"/>
              <a:t>muhabir</a:t>
            </a:r>
            <a:r>
              <a:rPr lang="en-GB" dirty="0"/>
              <a:t> </a:t>
            </a:r>
            <a:r>
              <a:rPr lang="en-GB" dirty="0" err="1"/>
              <a:t>bankaların</a:t>
            </a:r>
            <a:r>
              <a:rPr lang="en-GB" dirty="0"/>
              <a:t> </a:t>
            </a:r>
            <a:r>
              <a:rPr lang="en-GB" dirty="0" err="1"/>
              <a:t>muameleleri</a:t>
            </a:r>
            <a:r>
              <a:rPr lang="en-GB" dirty="0"/>
              <a:t> </a:t>
            </a:r>
            <a:r>
              <a:rPr lang="en-GB" dirty="0" err="1"/>
              <a:t>dolayısıyla</a:t>
            </a:r>
            <a:r>
              <a:rPr lang="en-GB" dirty="0"/>
              <a:t> </a:t>
            </a:r>
            <a:r>
              <a:rPr lang="en-GB" dirty="0" err="1"/>
              <a:t>hesapların</a:t>
            </a:r>
            <a:r>
              <a:rPr lang="en-GB" dirty="0"/>
              <a:t> </a:t>
            </a:r>
            <a:r>
              <a:rPr lang="en-GB" dirty="0" err="1"/>
              <a:t>kapatılmasının</a:t>
            </a:r>
            <a:r>
              <a:rPr lang="en-GB" dirty="0"/>
              <a:t> </a:t>
            </a:r>
            <a:r>
              <a:rPr lang="en-GB" dirty="0" err="1"/>
              <a:t>imkânsız</a:t>
            </a:r>
            <a:r>
              <a:rPr lang="en-GB" dirty="0"/>
              <a:t> hale </a:t>
            </a:r>
            <a:r>
              <a:rPr lang="en-GB" dirty="0" err="1"/>
              <a:t>gelmesi</a:t>
            </a:r>
            <a:r>
              <a:rPr lang="en-GB" dirty="0"/>
              <a:t>,</a:t>
            </a:r>
          </a:p>
          <a:p>
            <a:pPr marL="0" indent="0">
              <a:buNone/>
            </a:pPr>
            <a:r>
              <a:rPr lang="en-GB" dirty="0"/>
              <a:t>ç) </a:t>
            </a:r>
            <a:r>
              <a:rPr lang="en-GB" dirty="0" err="1"/>
              <a:t>Tabii</a:t>
            </a:r>
            <a:r>
              <a:rPr lang="en-GB" dirty="0"/>
              <a:t> </a:t>
            </a:r>
            <a:r>
              <a:rPr lang="en-GB" dirty="0" err="1"/>
              <a:t>afet</a:t>
            </a:r>
            <a:r>
              <a:rPr lang="en-GB" dirty="0"/>
              <a:t>, harp </a:t>
            </a:r>
            <a:r>
              <a:rPr lang="en-GB" dirty="0" err="1"/>
              <a:t>ve</a:t>
            </a:r>
            <a:r>
              <a:rPr lang="en-GB" dirty="0"/>
              <a:t> </a:t>
            </a:r>
            <a:r>
              <a:rPr lang="en-GB" dirty="0" err="1"/>
              <a:t>abluka</a:t>
            </a:r>
            <a:r>
              <a:rPr lang="en-GB" dirty="0"/>
              <a:t> </a:t>
            </a:r>
            <a:r>
              <a:rPr lang="en-GB" dirty="0" err="1"/>
              <a:t>hali</a:t>
            </a:r>
            <a:r>
              <a:rPr lang="en-GB" dirty="0"/>
              <a:t>,</a:t>
            </a:r>
          </a:p>
          <a:p>
            <a:pPr marL="0" indent="0">
              <a:buNone/>
            </a:pPr>
            <a:r>
              <a:rPr lang="en-GB" dirty="0"/>
              <a:t>d) </a:t>
            </a:r>
            <a:r>
              <a:rPr lang="en-GB" dirty="0" err="1"/>
              <a:t>Malların</a:t>
            </a:r>
            <a:r>
              <a:rPr lang="en-GB" dirty="0"/>
              <a:t> </a:t>
            </a:r>
            <a:r>
              <a:rPr lang="en-GB" dirty="0" err="1"/>
              <a:t>kaybı</a:t>
            </a:r>
            <a:r>
              <a:rPr lang="en-GB" dirty="0"/>
              <a:t>, </a:t>
            </a:r>
            <a:r>
              <a:rPr lang="en-GB" dirty="0" err="1"/>
              <a:t>hasara</a:t>
            </a:r>
            <a:r>
              <a:rPr lang="en-GB" dirty="0"/>
              <a:t> </a:t>
            </a:r>
            <a:r>
              <a:rPr lang="en-GB" dirty="0" err="1"/>
              <a:t>uğraması</a:t>
            </a:r>
            <a:r>
              <a:rPr lang="en-GB" dirty="0"/>
              <a:t> </a:t>
            </a:r>
            <a:r>
              <a:rPr lang="en-GB" dirty="0" err="1"/>
              <a:t>veya</a:t>
            </a:r>
            <a:r>
              <a:rPr lang="en-GB" dirty="0"/>
              <a:t> </a:t>
            </a:r>
            <a:r>
              <a:rPr lang="en-GB" dirty="0" err="1"/>
              <a:t>imha</a:t>
            </a:r>
            <a:r>
              <a:rPr lang="en-GB" dirty="0"/>
              <a:t> </a:t>
            </a:r>
            <a:r>
              <a:rPr lang="en-GB" dirty="0" err="1"/>
              <a:t>edilmesi</a:t>
            </a:r>
            <a:r>
              <a:rPr lang="en-GB" dirty="0"/>
              <a:t>,</a:t>
            </a:r>
          </a:p>
          <a:p>
            <a:pPr marL="0" indent="0">
              <a:buNone/>
            </a:pPr>
            <a:r>
              <a:rPr lang="en-GB" dirty="0"/>
              <a:t>e) </a:t>
            </a:r>
            <a:r>
              <a:rPr lang="en-GB" dirty="0" err="1"/>
              <a:t>İhtilaf</a:t>
            </a:r>
            <a:r>
              <a:rPr lang="en-GB" dirty="0"/>
              <a:t> </a:t>
            </a:r>
            <a:r>
              <a:rPr lang="en-GB" dirty="0" err="1"/>
              <a:t>nedeniyle</a:t>
            </a:r>
            <a:r>
              <a:rPr lang="en-GB" dirty="0"/>
              <a:t> </a:t>
            </a:r>
            <a:r>
              <a:rPr lang="en-GB" dirty="0" err="1"/>
              <a:t>dava</a:t>
            </a:r>
            <a:r>
              <a:rPr lang="en-GB" dirty="0"/>
              <a:t> </a:t>
            </a:r>
            <a:r>
              <a:rPr lang="en-GB" dirty="0" err="1"/>
              <a:t>açılması</a:t>
            </a:r>
            <a:r>
              <a:rPr lang="en-GB" dirty="0"/>
              <a:t> </a:t>
            </a:r>
            <a:r>
              <a:rPr lang="en-GB" dirty="0" err="1"/>
              <a:t>veya</a:t>
            </a:r>
            <a:r>
              <a:rPr lang="en-GB" dirty="0"/>
              <a:t> </a:t>
            </a:r>
            <a:r>
              <a:rPr lang="en-GB" dirty="0" err="1"/>
              <a:t>tahkime</a:t>
            </a:r>
            <a:r>
              <a:rPr lang="en-GB" dirty="0"/>
              <a:t> </a:t>
            </a:r>
            <a:r>
              <a:rPr lang="en-GB" dirty="0" err="1"/>
              <a:t>başvurulması</a:t>
            </a:r>
            <a:r>
              <a:rPr lang="en-GB" dirty="0"/>
              <a:t>,</a:t>
            </a:r>
          </a:p>
        </p:txBody>
      </p:sp>
      <p:sp>
        <p:nvSpPr>
          <p:cNvPr id="8" name="Text Placeholder 7">
            <a:extLst>
              <a:ext uri="{FF2B5EF4-FFF2-40B4-BE49-F238E27FC236}">
                <a16:creationId xmlns:a16="http://schemas.microsoft.com/office/drawing/2014/main" id="{63EDE02C-592A-A2DF-3740-E9EDF73BFBF5}"/>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05EDA5BE-B2FF-F05E-4DB5-07A800E43171}"/>
              </a:ext>
            </a:extLst>
          </p:cNvPr>
          <p:cNvSpPr>
            <a:spLocks noGrp="1"/>
          </p:cNvSpPr>
          <p:nvPr>
            <p:ph type="sldNum" sz="quarter" idx="17"/>
          </p:nvPr>
        </p:nvSpPr>
        <p:spPr/>
        <p:txBody>
          <a:bodyPr/>
          <a:lstStyle/>
          <a:p>
            <a:fld id="{1AB31D9B-80B6-41F8-B283-556E26E6158E}" type="slidenum">
              <a:rPr lang="en-GB"/>
              <a:pPr/>
              <a:t>31</a:t>
            </a:fld>
            <a:endParaRPr lang="en-GB" dirty="0"/>
          </a:p>
        </p:txBody>
      </p:sp>
    </p:spTree>
    <p:extLst>
      <p:ext uri="{BB962C8B-B14F-4D97-AF65-F5344CB8AC3E}">
        <p14:creationId xmlns:p14="http://schemas.microsoft.com/office/powerpoint/2010/main" val="93925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9C53C-01A9-5D56-A682-225898385C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2D37C-A20E-4FDE-8DCF-658F497CC817}"/>
              </a:ext>
            </a:extLst>
          </p:cNvPr>
          <p:cNvSpPr>
            <a:spLocks noGrp="1"/>
          </p:cNvSpPr>
          <p:nvPr>
            <p:ph type="title"/>
          </p:nvPr>
        </p:nvSpPr>
        <p:spPr/>
        <p:txBody>
          <a:bodyPr/>
          <a:lstStyle/>
          <a:p>
            <a:r>
              <a:rPr lang="en-GB" dirty="0" err="1"/>
              <a:t>Mücbir</a:t>
            </a:r>
            <a:r>
              <a:rPr lang="en-GB" dirty="0"/>
              <a:t> </a:t>
            </a:r>
            <a:r>
              <a:rPr lang="en-GB" dirty="0" err="1"/>
              <a:t>sebep</a:t>
            </a:r>
            <a:r>
              <a:rPr lang="en-GB" dirty="0"/>
              <a:t> </a:t>
            </a:r>
            <a:r>
              <a:rPr lang="en-GB" dirty="0" err="1"/>
              <a:t>hallerinin</a:t>
            </a:r>
            <a:r>
              <a:rPr lang="en-GB" dirty="0"/>
              <a:t> </a:t>
            </a:r>
            <a:r>
              <a:rPr lang="en-GB" dirty="0" err="1"/>
              <a:t>tevsiki</a:t>
            </a:r>
            <a:r>
              <a:rPr lang="en-GB" dirty="0"/>
              <a:t>;</a:t>
            </a:r>
          </a:p>
        </p:txBody>
      </p:sp>
      <p:sp>
        <p:nvSpPr>
          <p:cNvPr id="5" name="Content Placeholder 4">
            <a:extLst>
              <a:ext uri="{FF2B5EF4-FFF2-40B4-BE49-F238E27FC236}">
                <a16:creationId xmlns:a16="http://schemas.microsoft.com/office/drawing/2014/main" id="{482F4F5E-4443-388E-7A5D-9B50C239326B}"/>
              </a:ext>
            </a:extLst>
          </p:cNvPr>
          <p:cNvSpPr>
            <a:spLocks noGrp="1"/>
          </p:cNvSpPr>
          <p:nvPr>
            <p:ph sz="quarter" idx="15"/>
          </p:nvPr>
        </p:nvSpPr>
        <p:spPr>
          <a:xfrm>
            <a:off x="463274" y="1298575"/>
            <a:ext cx="11176000" cy="4260849"/>
          </a:xfrm>
        </p:spPr>
        <p:txBody>
          <a:bodyPr/>
          <a:lstStyle/>
          <a:p>
            <a:pPr marL="0" indent="0">
              <a:buNone/>
            </a:pPr>
            <a:r>
              <a:rPr lang="en-GB" sz="2000" dirty="0"/>
              <a:t>(a) </a:t>
            </a:r>
            <a:r>
              <a:rPr lang="en-GB" sz="2000" dirty="0" err="1"/>
              <a:t>ve</a:t>
            </a:r>
            <a:r>
              <a:rPr lang="en-GB" sz="2000" dirty="0"/>
              <a:t> (e) </a:t>
            </a:r>
            <a:r>
              <a:rPr lang="en-GB" sz="2000" dirty="0" err="1"/>
              <a:t>halinin</a:t>
            </a:r>
            <a:r>
              <a:rPr lang="en-GB" sz="2000" dirty="0"/>
              <a:t> </a:t>
            </a:r>
            <a:r>
              <a:rPr lang="en-GB" sz="2000" dirty="0" err="1"/>
              <a:t>yetkili</a:t>
            </a:r>
            <a:r>
              <a:rPr lang="en-GB" sz="2000" dirty="0"/>
              <a:t> </a:t>
            </a:r>
            <a:r>
              <a:rPr lang="en-GB" sz="2000" dirty="0" err="1"/>
              <a:t>mercilerden</a:t>
            </a:r>
            <a:r>
              <a:rPr lang="en-GB" sz="2000" dirty="0"/>
              <a:t>, </a:t>
            </a:r>
            <a:endParaRPr lang="tr-TR" sz="2000" dirty="0"/>
          </a:p>
          <a:p>
            <a:pPr marL="0" indent="0">
              <a:buNone/>
            </a:pPr>
            <a:r>
              <a:rPr lang="en-GB" sz="2000" dirty="0"/>
              <a:t>(b) </a:t>
            </a:r>
            <a:r>
              <a:rPr lang="en-GB" sz="2000" dirty="0" err="1"/>
              <a:t>ve</a:t>
            </a:r>
            <a:r>
              <a:rPr lang="en-GB" sz="2000" dirty="0"/>
              <a:t> (ç) </a:t>
            </a:r>
            <a:r>
              <a:rPr lang="en-GB" sz="2000" dirty="0" err="1"/>
              <a:t>halinin</a:t>
            </a:r>
            <a:r>
              <a:rPr lang="en-GB" sz="2000" dirty="0"/>
              <a:t>, </a:t>
            </a:r>
            <a:r>
              <a:rPr lang="en-GB" sz="2000" dirty="0" err="1"/>
              <a:t>ithalatçının</a:t>
            </a:r>
            <a:r>
              <a:rPr lang="en-GB" sz="2000" dirty="0"/>
              <a:t> </a:t>
            </a:r>
            <a:r>
              <a:rPr lang="en-GB" sz="2000" dirty="0" err="1"/>
              <a:t>bulunduğu</a:t>
            </a:r>
            <a:r>
              <a:rPr lang="en-GB" sz="2000" dirty="0"/>
              <a:t> </a:t>
            </a:r>
            <a:r>
              <a:rPr lang="en-GB" sz="2000" dirty="0" err="1"/>
              <a:t>memleketin</a:t>
            </a:r>
            <a:r>
              <a:rPr lang="en-GB" sz="2000" dirty="0"/>
              <a:t> </a:t>
            </a:r>
            <a:r>
              <a:rPr lang="en-GB" sz="2000" dirty="0" err="1"/>
              <a:t>resmi</a:t>
            </a:r>
            <a:r>
              <a:rPr lang="en-GB" sz="2000" dirty="0"/>
              <a:t> </a:t>
            </a:r>
            <a:r>
              <a:rPr lang="en-GB" sz="2000" dirty="0" err="1"/>
              <a:t>makamlarından</a:t>
            </a:r>
            <a:r>
              <a:rPr lang="en-GB" sz="2000" dirty="0"/>
              <a:t> </a:t>
            </a:r>
            <a:r>
              <a:rPr lang="en-GB" sz="2000" dirty="0" err="1"/>
              <a:t>veya</a:t>
            </a:r>
            <a:r>
              <a:rPr lang="en-GB" sz="2000" dirty="0"/>
              <a:t> </a:t>
            </a:r>
            <a:r>
              <a:rPr lang="en-GB" sz="2000" dirty="0" err="1"/>
              <a:t>mahalli</a:t>
            </a:r>
            <a:r>
              <a:rPr lang="en-GB" sz="2000" dirty="0"/>
              <a:t> </a:t>
            </a:r>
            <a:r>
              <a:rPr lang="en-GB" sz="2000" dirty="0" err="1"/>
              <a:t>odaca</a:t>
            </a:r>
            <a:r>
              <a:rPr lang="en-GB" sz="2000" dirty="0"/>
              <a:t> </a:t>
            </a:r>
            <a:r>
              <a:rPr lang="en-GB" sz="2000" dirty="0" err="1"/>
              <a:t>tasdik</a:t>
            </a:r>
            <a:r>
              <a:rPr lang="en-GB" sz="2000" dirty="0"/>
              <a:t> </a:t>
            </a:r>
            <a:r>
              <a:rPr lang="en-GB" sz="2000" dirty="0" err="1"/>
              <a:t>edilmiş</a:t>
            </a:r>
            <a:r>
              <a:rPr lang="en-GB" sz="2000" dirty="0"/>
              <a:t> </a:t>
            </a:r>
            <a:r>
              <a:rPr lang="en-GB" sz="2000" dirty="0" err="1"/>
              <a:t>olmak</a:t>
            </a:r>
            <a:r>
              <a:rPr lang="en-GB" sz="2000" dirty="0"/>
              <a:t> </a:t>
            </a:r>
            <a:r>
              <a:rPr lang="en-GB" sz="2000" dirty="0" err="1"/>
              <a:t>kaydıyla</a:t>
            </a:r>
            <a:r>
              <a:rPr lang="en-GB" sz="2000" dirty="0"/>
              <a:t> </a:t>
            </a:r>
            <a:r>
              <a:rPr lang="en-GB" sz="2000" dirty="0" err="1"/>
              <a:t>alıcı</a:t>
            </a:r>
            <a:r>
              <a:rPr lang="en-GB" sz="2000" dirty="0"/>
              <a:t> </a:t>
            </a:r>
            <a:r>
              <a:rPr lang="en-GB" sz="2000" dirty="0" err="1"/>
              <a:t>veya</a:t>
            </a:r>
            <a:r>
              <a:rPr lang="en-GB" sz="2000" dirty="0"/>
              <a:t> </a:t>
            </a:r>
            <a:r>
              <a:rPr lang="en-GB" sz="2000" dirty="0" err="1"/>
              <a:t>ithalatçı</a:t>
            </a:r>
            <a:r>
              <a:rPr lang="en-GB" sz="2000" dirty="0"/>
              <a:t> </a:t>
            </a:r>
            <a:r>
              <a:rPr lang="en-GB" sz="2000" dirty="0" err="1"/>
              <a:t>firmadan</a:t>
            </a:r>
            <a:r>
              <a:rPr lang="en-GB" sz="2000" dirty="0"/>
              <a:t> (harp </a:t>
            </a:r>
            <a:r>
              <a:rPr lang="en-GB" sz="2000" dirty="0" err="1"/>
              <a:t>ve</a:t>
            </a:r>
            <a:r>
              <a:rPr lang="en-GB" sz="2000" dirty="0"/>
              <a:t> </a:t>
            </a:r>
            <a:r>
              <a:rPr lang="en-GB" sz="2000" dirty="0" err="1"/>
              <a:t>abluka</a:t>
            </a:r>
            <a:r>
              <a:rPr lang="en-GB" sz="2000" dirty="0"/>
              <a:t> </a:t>
            </a:r>
            <a:r>
              <a:rPr lang="en-GB" sz="2000" dirty="0" err="1"/>
              <a:t>hali</a:t>
            </a:r>
            <a:r>
              <a:rPr lang="en-GB" sz="2000" dirty="0"/>
              <a:t> </a:t>
            </a:r>
            <a:r>
              <a:rPr lang="en-GB" sz="2000" dirty="0" err="1"/>
              <a:t>hariç</a:t>
            </a:r>
            <a:r>
              <a:rPr lang="en-GB" sz="2000" dirty="0"/>
              <a:t>), </a:t>
            </a:r>
            <a:endParaRPr lang="tr-TR" sz="2000" dirty="0"/>
          </a:p>
          <a:p>
            <a:pPr marL="0" indent="0">
              <a:buNone/>
            </a:pPr>
            <a:r>
              <a:rPr lang="en-GB" sz="2000" dirty="0"/>
              <a:t>(c) </a:t>
            </a:r>
            <a:r>
              <a:rPr lang="en-GB" sz="2000" dirty="0" err="1"/>
              <a:t>halinin</a:t>
            </a:r>
            <a:r>
              <a:rPr lang="en-GB" sz="2000" dirty="0"/>
              <a:t> </a:t>
            </a:r>
            <a:r>
              <a:rPr lang="en-GB" sz="2000" dirty="0" err="1"/>
              <a:t>resmi</a:t>
            </a:r>
            <a:r>
              <a:rPr lang="en-GB" sz="2000" dirty="0"/>
              <a:t> </a:t>
            </a:r>
            <a:r>
              <a:rPr lang="en-GB" sz="2000" dirty="0" err="1"/>
              <a:t>makamlarımızdan</a:t>
            </a:r>
            <a:r>
              <a:rPr lang="en-GB" sz="2000" dirty="0"/>
              <a:t>, </a:t>
            </a:r>
            <a:r>
              <a:rPr lang="en-GB" sz="2000" dirty="0" err="1"/>
              <a:t>ithalatçının</a:t>
            </a:r>
            <a:r>
              <a:rPr lang="en-GB" sz="2000" dirty="0"/>
              <a:t> </a:t>
            </a:r>
            <a:r>
              <a:rPr lang="en-GB" sz="2000" dirty="0" err="1"/>
              <a:t>bulunduğu</a:t>
            </a:r>
            <a:r>
              <a:rPr lang="en-GB" sz="2000" dirty="0"/>
              <a:t> </a:t>
            </a:r>
            <a:r>
              <a:rPr lang="en-GB" sz="2000" dirty="0" err="1"/>
              <a:t>memleketin</a:t>
            </a:r>
            <a:r>
              <a:rPr lang="en-GB" sz="2000" dirty="0"/>
              <a:t> </a:t>
            </a:r>
            <a:r>
              <a:rPr lang="en-GB" sz="2000" dirty="0" err="1"/>
              <a:t>resmi</a:t>
            </a:r>
            <a:r>
              <a:rPr lang="en-GB" sz="2000" dirty="0"/>
              <a:t> </a:t>
            </a:r>
            <a:r>
              <a:rPr lang="en-GB" sz="2000" dirty="0" err="1"/>
              <a:t>makamlarından</a:t>
            </a:r>
            <a:r>
              <a:rPr lang="en-GB" sz="2000" dirty="0"/>
              <a:t> </a:t>
            </a:r>
            <a:r>
              <a:rPr lang="en-GB" sz="2000" dirty="0" err="1"/>
              <a:t>veya</a:t>
            </a:r>
            <a:r>
              <a:rPr lang="en-GB" sz="2000" dirty="0"/>
              <a:t> </a:t>
            </a:r>
            <a:r>
              <a:rPr lang="en-GB" sz="2000" dirty="0" err="1"/>
              <a:t>muhabir</a:t>
            </a:r>
            <a:r>
              <a:rPr lang="en-GB" sz="2000" dirty="0"/>
              <a:t> </a:t>
            </a:r>
            <a:r>
              <a:rPr lang="en-GB" sz="2000" dirty="0" err="1"/>
              <a:t>bankalardan</a:t>
            </a:r>
            <a:r>
              <a:rPr lang="en-GB" sz="2000" dirty="0"/>
              <a:t>, </a:t>
            </a:r>
            <a:endParaRPr lang="tr-TR" sz="2000" dirty="0"/>
          </a:p>
          <a:p>
            <a:pPr marL="0" indent="0">
              <a:buNone/>
            </a:pPr>
            <a:r>
              <a:rPr lang="en-GB" sz="2000" dirty="0"/>
              <a:t>(d) </a:t>
            </a:r>
            <a:r>
              <a:rPr lang="en-GB" sz="2000" dirty="0" err="1"/>
              <a:t>halinin</a:t>
            </a:r>
            <a:r>
              <a:rPr lang="en-GB" sz="2000" dirty="0"/>
              <a:t> </a:t>
            </a:r>
            <a:r>
              <a:rPr lang="en-GB" sz="2000" dirty="0" err="1"/>
              <a:t>ise</a:t>
            </a:r>
            <a:r>
              <a:rPr lang="en-GB" sz="2000" dirty="0"/>
              <a:t> </a:t>
            </a:r>
            <a:r>
              <a:rPr lang="en-GB" sz="2000" dirty="0" err="1"/>
              <a:t>sigorta</a:t>
            </a:r>
            <a:r>
              <a:rPr lang="en-GB" sz="2000" dirty="0"/>
              <a:t> </a:t>
            </a:r>
            <a:r>
              <a:rPr lang="en-GB" sz="2000" dirty="0" err="1"/>
              <a:t>şirketlerinden</a:t>
            </a:r>
            <a:r>
              <a:rPr lang="en-GB" sz="2000" dirty="0"/>
              <a:t>, </a:t>
            </a:r>
            <a:r>
              <a:rPr lang="en-GB" sz="2000" dirty="0" err="1"/>
              <a:t>uluslararası</a:t>
            </a:r>
            <a:r>
              <a:rPr lang="en-GB" sz="2000" dirty="0"/>
              <a:t> </a:t>
            </a:r>
            <a:r>
              <a:rPr lang="en-GB" sz="2000" dirty="0" err="1"/>
              <a:t>gözetim</a:t>
            </a:r>
            <a:r>
              <a:rPr lang="en-GB" sz="2000" dirty="0"/>
              <a:t> </a:t>
            </a:r>
            <a:r>
              <a:rPr lang="en-GB" sz="2000" dirty="0" err="1"/>
              <a:t>şirketlerinden</a:t>
            </a:r>
            <a:r>
              <a:rPr lang="en-GB" sz="2000" dirty="0"/>
              <a:t> </a:t>
            </a:r>
            <a:r>
              <a:rPr lang="en-GB" sz="2000" dirty="0" err="1"/>
              <a:t>veya</a:t>
            </a:r>
            <a:r>
              <a:rPr lang="en-GB" sz="2000" dirty="0"/>
              <a:t> </a:t>
            </a:r>
            <a:r>
              <a:rPr lang="en-GB" sz="2000" dirty="0" err="1"/>
              <a:t>ilgili</a:t>
            </a:r>
            <a:r>
              <a:rPr lang="en-GB" sz="2000" dirty="0"/>
              <a:t> </a:t>
            </a:r>
            <a:r>
              <a:rPr lang="en-GB" sz="2000" dirty="0" err="1"/>
              <a:t>ülke</a:t>
            </a:r>
            <a:r>
              <a:rPr lang="en-GB" sz="2000" dirty="0"/>
              <a:t> </a:t>
            </a:r>
            <a:r>
              <a:rPr lang="en-GB" sz="2000" dirty="0" err="1"/>
              <a:t>resmi</a:t>
            </a:r>
            <a:r>
              <a:rPr lang="en-GB" sz="2000" dirty="0"/>
              <a:t> </a:t>
            </a:r>
            <a:r>
              <a:rPr lang="en-GB" sz="2000" dirty="0" err="1"/>
              <a:t>makamlarından</a:t>
            </a:r>
            <a:r>
              <a:rPr lang="en-GB" sz="2000" dirty="0"/>
              <a:t> </a:t>
            </a:r>
            <a:r>
              <a:rPr lang="en-GB" sz="2000" dirty="0" err="1"/>
              <a:t>alınmış</a:t>
            </a:r>
            <a:r>
              <a:rPr lang="en-GB" sz="2000" dirty="0"/>
              <a:t> </a:t>
            </a:r>
            <a:r>
              <a:rPr lang="en-GB" sz="2000" dirty="0" err="1"/>
              <a:t>belgelerle</a:t>
            </a:r>
            <a:r>
              <a:rPr lang="en-GB" sz="2000" dirty="0"/>
              <a:t> </a:t>
            </a:r>
            <a:r>
              <a:rPr lang="en-GB" sz="2000" dirty="0" err="1"/>
              <a:t>tevsik</a:t>
            </a:r>
            <a:r>
              <a:rPr lang="en-GB" sz="2000" dirty="0"/>
              <a:t> </a:t>
            </a:r>
            <a:r>
              <a:rPr lang="en-GB" sz="2000" dirty="0" err="1"/>
              <a:t>edilmesi</a:t>
            </a:r>
            <a:r>
              <a:rPr lang="en-GB" sz="2000" dirty="0"/>
              <a:t> </a:t>
            </a:r>
            <a:r>
              <a:rPr lang="en-GB" sz="2000" dirty="0" err="1"/>
              <a:t>şarttır</a:t>
            </a:r>
            <a:r>
              <a:rPr lang="en-GB" sz="2000" dirty="0"/>
              <a:t>.</a:t>
            </a:r>
          </a:p>
          <a:p>
            <a:pPr marL="0" indent="0">
              <a:buNone/>
            </a:pPr>
            <a:endParaRPr lang="en-GB" sz="2000" dirty="0"/>
          </a:p>
          <a:p>
            <a:pPr marL="0" indent="0">
              <a:buNone/>
            </a:pPr>
            <a:r>
              <a:rPr lang="en-GB" sz="2000" dirty="0"/>
              <a:t>(2) </a:t>
            </a:r>
            <a:r>
              <a:rPr lang="en-GB" sz="2000" dirty="0" err="1"/>
              <a:t>Mücbir</a:t>
            </a:r>
            <a:r>
              <a:rPr lang="en-GB" sz="2000" dirty="0"/>
              <a:t> </a:t>
            </a:r>
            <a:r>
              <a:rPr lang="en-GB" sz="2000" dirty="0" err="1"/>
              <a:t>sebep</a:t>
            </a:r>
            <a:r>
              <a:rPr lang="en-GB" sz="2000" dirty="0"/>
              <a:t> </a:t>
            </a:r>
            <a:r>
              <a:rPr lang="en-GB" sz="2000" dirty="0" err="1"/>
              <a:t>halleri</a:t>
            </a:r>
            <a:r>
              <a:rPr lang="en-GB" sz="2000" dirty="0"/>
              <a:t> </a:t>
            </a:r>
            <a:r>
              <a:rPr lang="en-GB" sz="2000" dirty="0" err="1"/>
              <a:t>ile</a:t>
            </a:r>
            <a:r>
              <a:rPr lang="en-GB" sz="2000" dirty="0"/>
              <a:t> </a:t>
            </a:r>
            <a:r>
              <a:rPr lang="en-GB" sz="2000" dirty="0" err="1"/>
              <a:t>ilgili</a:t>
            </a:r>
            <a:r>
              <a:rPr lang="en-GB" sz="2000" dirty="0"/>
              <a:t> </a:t>
            </a:r>
            <a:r>
              <a:rPr lang="en-GB" sz="2000" dirty="0" err="1"/>
              <a:t>olarak</a:t>
            </a:r>
            <a:r>
              <a:rPr lang="en-GB" sz="2000" dirty="0"/>
              <a:t> </a:t>
            </a:r>
            <a:r>
              <a:rPr lang="en-GB" sz="2000" dirty="0" err="1"/>
              <a:t>yurtdışından</a:t>
            </a:r>
            <a:r>
              <a:rPr lang="en-GB" sz="2000" dirty="0"/>
              <a:t> </a:t>
            </a:r>
            <a:r>
              <a:rPr lang="en-GB" sz="2000" dirty="0" err="1"/>
              <a:t>temin</a:t>
            </a:r>
            <a:r>
              <a:rPr lang="en-GB" sz="2000" dirty="0"/>
              <a:t> </a:t>
            </a:r>
            <a:r>
              <a:rPr lang="en-GB" sz="2000" dirty="0" err="1"/>
              <a:t>edilecek</a:t>
            </a:r>
            <a:r>
              <a:rPr lang="en-GB" sz="2000" dirty="0"/>
              <a:t> </a:t>
            </a:r>
            <a:r>
              <a:rPr lang="en-GB" sz="2000" dirty="0" err="1"/>
              <a:t>belgelerin</a:t>
            </a:r>
            <a:r>
              <a:rPr lang="en-GB" sz="2000" dirty="0"/>
              <a:t> </a:t>
            </a:r>
            <a:r>
              <a:rPr lang="en-GB" sz="2000" dirty="0" err="1"/>
              <a:t>dış</a:t>
            </a:r>
            <a:r>
              <a:rPr lang="en-GB" sz="2000" dirty="0"/>
              <a:t> </a:t>
            </a:r>
            <a:r>
              <a:rPr lang="en-GB" sz="2000" dirty="0" err="1"/>
              <a:t>temsilciliklerimizce</a:t>
            </a:r>
            <a:r>
              <a:rPr lang="en-GB" sz="2000" dirty="0"/>
              <a:t> </a:t>
            </a:r>
            <a:r>
              <a:rPr lang="en-GB" sz="2000" dirty="0" err="1"/>
              <a:t>veya</a:t>
            </a:r>
            <a:r>
              <a:rPr lang="en-GB" sz="2000" dirty="0"/>
              <a:t> Lahey </a:t>
            </a:r>
            <a:r>
              <a:rPr lang="en-GB" sz="2000" dirty="0" err="1"/>
              <a:t>Devletler</a:t>
            </a:r>
            <a:r>
              <a:rPr lang="en-GB" sz="2000" dirty="0"/>
              <a:t> Özel </a:t>
            </a:r>
            <a:r>
              <a:rPr lang="en-GB" sz="2000" dirty="0" err="1"/>
              <a:t>Hukuku</a:t>
            </a:r>
            <a:r>
              <a:rPr lang="en-GB" sz="2000" dirty="0"/>
              <a:t> </a:t>
            </a:r>
            <a:r>
              <a:rPr lang="en-GB" sz="2000" dirty="0" err="1"/>
              <a:t>Konferansı</a:t>
            </a:r>
            <a:r>
              <a:rPr lang="en-GB" sz="2000" dirty="0"/>
              <a:t> </a:t>
            </a:r>
            <a:r>
              <a:rPr lang="en-GB" sz="2000" dirty="0" err="1"/>
              <a:t>çerçevesinde</a:t>
            </a:r>
            <a:r>
              <a:rPr lang="en-GB" sz="2000" dirty="0"/>
              <a:t> </a:t>
            </a:r>
            <a:r>
              <a:rPr lang="en-GB" sz="2000" dirty="0" err="1"/>
              <a:t>hazırlanan</a:t>
            </a:r>
            <a:r>
              <a:rPr lang="en-GB" sz="2000" dirty="0"/>
              <a:t> </a:t>
            </a:r>
            <a:r>
              <a:rPr lang="en-GB" sz="2000" dirty="0" err="1"/>
              <a:t>Yabancı</a:t>
            </a:r>
            <a:r>
              <a:rPr lang="en-GB" sz="2000" dirty="0"/>
              <a:t> Resmi </a:t>
            </a:r>
            <a:r>
              <a:rPr lang="en-GB" sz="2000" dirty="0" err="1"/>
              <a:t>Belgelerin</a:t>
            </a:r>
            <a:r>
              <a:rPr lang="en-GB" sz="2000" dirty="0"/>
              <a:t> Tasdik </a:t>
            </a:r>
            <a:r>
              <a:rPr lang="en-GB" sz="2000" dirty="0" err="1"/>
              <a:t>Mecburiyetinin</a:t>
            </a:r>
            <a:r>
              <a:rPr lang="en-GB" sz="2000" dirty="0"/>
              <a:t> </a:t>
            </a:r>
            <a:r>
              <a:rPr lang="en-GB" sz="2000" dirty="0" err="1"/>
              <a:t>Kaldırılması</a:t>
            </a:r>
            <a:r>
              <a:rPr lang="en-GB" sz="2000" dirty="0"/>
              <a:t> </a:t>
            </a:r>
            <a:r>
              <a:rPr lang="en-GB" sz="2000" dirty="0" err="1"/>
              <a:t>Sözleşmesi</a:t>
            </a:r>
            <a:r>
              <a:rPr lang="en-GB" sz="2000" dirty="0"/>
              <a:t> </a:t>
            </a:r>
            <a:r>
              <a:rPr lang="en-GB" sz="2000" dirty="0" err="1"/>
              <a:t>hükümlerine</a:t>
            </a:r>
            <a:r>
              <a:rPr lang="en-GB" sz="2000" dirty="0"/>
              <a:t> </a:t>
            </a:r>
            <a:r>
              <a:rPr lang="en-GB" sz="2000" dirty="0" err="1"/>
              <a:t>göre</a:t>
            </a:r>
            <a:r>
              <a:rPr lang="en-GB" sz="2000" dirty="0"/>
              <a:t> </a:t>
            </a:r>
            <a:r>
              <a:rPr lang="en-GB" sz="2000" dirty="0" err="1"/>
              <a:t>onaylanmış</a:t>
            </a:r>
            <a:r>
              <a:rPr lang="en-GB" sz="2000" dirty="0"/>
              <a:t> </a:t>
            </a:r>
            <a:r>
              <a:rPr lang="en-GB" sz="2000" dirty="0" err="1"/>
              <a:t>olması</a:t>
            </a:r>
            <a:r>
              <a:rPr lang="en-GB" sz="2000" dirty="0"/>
              <a:t> </a:t>
            </a:r>
            <a:r>
              <a:rPr lang="en-GB" sz="2000" dirty="0" err="1"/>
              <a:t>gerekir</a:t>
            </a:r>
            <a:r>
              <a:rPr lang="en-GB" sz="2000" dirty="0"/>
              <a:t>.</a:t>
            </a:r>
          </a:p>
          <a:p>
            <a:pPr marL="0" indent="0">
              <a:buNone/>
            </a:pPr>
            <a:endParaRPr lang="en-GB" sz="2000" dirty="0"/>
          </a:p>
          <a:p>
            <a:pPr marL="0" indent="0">
              <a:buNone/>
            </a:pPr>
            <a:r>
              <a:rPr lang="en-GB" sz="2000" dirty="0"/>
              <a:t>(3) </a:t>
            </a:r>
            <a:r>
              <a:rPr lang="en-GB" sz="2000" dirty="0" err="1"/>
              <a:t>Mücbir</a:t>
            </a:r>
            <a:r>
              <a:rPr lang="en-GB" sz="2000" dirty="0"/>
              <a:t> </a:t>
            </a:r>
            <a:r>
              <a:rPr lang="en-GB" sz="2000" dirty="0" err="1"/>
              <a:t>sebep</a:t>
            </a:r>
            <a:r>
              <a:rPr lang="en-GB" sz="2000" dirty="0"/>
              <a:t> </a:t>
            </a:r>
            <a:r>
              <a:rPr lang="en-GB" sz="2000" dirty="0" err="1"/>
              <a:t>halleri</a:t>
            </a:r>
            <a:r>
              <a:rPr lang="en-GB" sz="2000" dirty="0"/>
              <a:t> </a:t>
            </a:r>
            <a:r>
              <a:rPr lang="en-GB" sz="2000" dirty="0" err="1"/>
              <a:t>dışında</a:t>
            </a:r>
            <a:r>
              <a:rPr lang="en-GB" sz="2000" dirty="0"/>
              <a:t> </a:t>
            </a:r>
            <a:r>
              <a:rPr lang="en-GB" sz="2000" dirty="0" err="1"/>
              <a:t>kalan</a:t>
            </a:r>
            <a:r>
              <a:rPr lang="en-GB" sz="2000" dirty="0"/>
              <a:t>, </a:t>
            </a:r>
            <a:r>
              <a:rPr lang="en-GB" sz="2000" dirty="0" err="1"/>
              <a:t>ancak</a:t>
            </a:r>
            <a:r>
              <a:rPr lang="en-GB" sz="2000" dirty="0"/>
              <a:t> bedel </a:t>
            </a:r>
            <a:r>
              <a:rPr lang="en-GB" sz="2000" dirty="0" err="1"/>
              <a:t>getirme</a:t>
            </a:r>
            <a:r>
              <a:rPr lang="en-GB" sz="2000" dirty="0"/>
              <a:t> </a:t>
            </a:r>
            <a:r>
              <a:rPr lang="en-GB" sz="2000" dirty="0" err="1"/>
              <a:t>süreleri</a:t>
            </a:r>
            <a:r>
              <a:rPr lang="en-GB" sz="2000" dirty="0"/>
              <a:t> </a:t>
            </a:r>
            <a:r>
              <a:rPr lang="en-GB" sz="2000" dirty="0" err="1"/>
              <a:t>içerisinde</a:t>
            </a:r>
            <a:r>
              <a:rPr lang="en-GB" sz="2000" dirty="0"/>
              <a:t> </a:t>
            </a:r>
            <a:r>
              <a:rPr lang="en-GB" sz="2000" dirty="0" err="1"/>
              <a:t>ihracat</a:t>
            </a:r>
            <a:r>
              <a:rPr lang="en-GB" sz="2000" dirty="0"/>
              <a:t> </a:t>
            </a:r>
            <a:r>
              <a:rPr lang="en-GB" sz="2000" dirty="0" err="1"/>
              <a:t>bedelinin</a:t>
            </a:r>
            <a:r>
              <a:rPr lang="en-GB" sz="2000" dirty="0"/>
              <a:t> </a:t>
            </a:r>
            <a:r>
              <a:rPr lang="en-GB" sz="2000" dirty="0" err="1"/>
              <a:t>yurda</a:t>
            </a:r>
            <a:r>
              <a:rPr lang="en-GB" sz="2000" dirty="0"/>
              <a:t> </a:t>
            </a:r>
            <a:r>
              <a:rPr lang="en-GB" sz="2000" dirty="0" err="1"/>
              <a:t>getirilmesine</a:t>
            </a:r>
            <a:r>
              <a:rPr lang="en-GB" sz="2000" dirty="0"/>
              <a:t> </a:t>
            </a:r>
            <a:r>
              <a:rPr lang="en-GB" sz="2000" dirty="0" err="1"/>
              <a:t>engel</a:t>
            </a:r>
            <a:r>
              <a:rPr lang="en-GB" sz="2000" dirty="0"/>
              <a:t> </a:t>
            </a:r>
            <a:r>
              <a:rPr lang="en-GB" sz="2000" dirty="0" err="1"/>
              <a:t>olan</a:t>
            </a:r>
            <a:r>
              <a:rPr lang="en-GB" sz="2000" dirty="0"/>
              <a:t> </a:t>
            </a:r>
            <a:r>
              <a:rPr lang="en-GB" sz="2000" dirty="0" err="1"/>
              <a:t>ve</a:t>
            </a:r>
            <a:r>
              <a:rPr lang="en-GB" sz="2000" dirty="0"/>
              <a:t> </a:t>
            </a:r>
            <a:r>
              <a:rPr lang="en-GB" sz="2000" dirty="0" err="1"/>
              <a:t>resmi</a:t>
            </a:r>
            <a:r>
              <a:rPr lang="en-GB" sz="2000" dirty="0"/>
              <a:t> </a:t>
            </a:r>
            <a:r>
              <a:rPr lang="en-GB" sz="2000" dirty="0" err="1"/>
              <a:t>kayıtlarla</a:t>
            </a:r>
            <a:r>
              <a:rPr lang="en-GB" sz="2000" dirty="0"/>
              <a:t> </a:t>
            </a:r>
            <a:r>
              <a:rPr lang="en-GB" sz="2000" dirty="0" err="1"/>
              <a:t>tevsik</a:t>
            </a:r>
            <a:r>
              <a:rPr lang="en-GB" sz="2000" dirty="0"/>
              <a:t> </a:t>
            </a:r>
            <a:r>
              <a:rPr lang="en-GB" sz="2000" dirty="0" err="1"/>
              <a:t>edilebilen</a:t>
            </a:r>
            <a:r>
              <a:rPr lang="en-GB" sz="2000" dirty="0"/>
              <a:t> </a:t>
            </a:r>
            <a:r>
              <a:rPr lang="en-GB" sz="2000" dirty="0" err="1"/>
              <a:t>durumlar</a:t>
            </a:r>
            <a:r>
              <a:rPr lang="en-GB" sz="2000" dirty="0"/>
              <a:t> Vergi </a:t>
            </a:r>
            <a:r>
              <a:rPr lang="en-GB" sz="2000" dirty="0" err="1"/>
              <a:t>Dairesi</a:t>
            </a:r>
            <a:r>
              <a:rPr lang="en-GB" sz="2000" dirty="0"/>
              <a:t> </a:t>
            </a:r>
            <a:r>
              <a:rPr lang="en-GB" sz="2000" dirty="0" err="1"/>
              <a:t>Başkanlıkları</a:t>
            </a:r>
            <a:r>
              <a:rPr lang="en-GB" sz="2000" dirty="0"/>
              <a:t> </a:t>
            </a:r>
            <a:r>
              <a:rPr lang="en-GB" sz="2000" dirty="0" err="1"/>
              <a:t>veya</a:t>
            </a:r>
            <a:r>
              <a:rPr lang="en-GB" sz="2000" dirty="0"/>
              <a:t> Vergi </a:t>
            </a:r>
            <a:r>
              <a:rPr lang="en-GB" sz="2000" dirty="0" err="1"/>
              <a:t>Dairesi</a:t>
            </a:r>
            <a:r>
              <a:rPr lang="en-GB" sz="2000" dirty="0"/>
              <a:t> </a:t>
            </a:r>
            <a:r>
              <a:rPr lang="en-GB" sz="2000" dirty="0" err="1"/>
              <a:t>Müdürlüklerince</a:t>
            </a:r>
            <a:r>
              <a:rPr lang="en-GB" sz="2000" dirty="0"/>
              <a:t> </a:t>
            </a:r>
            <a:r>
              <a:rPr lang="en-GB" sz="2000" dirty="0" err="1"/>
              <a:t>haklı</a:t>
            </a:r>
            <a:r>
              <a:rPr lang="en-GB" sz="2000" dirty="0"/>
              <a:t> durum </a:t>
            </a:r>
            <a:r>
              <a:rPr lang="en-GB" sz="2000" dirty="0" err="1"/>
              <a:t>olarak</a:t>
            </a:r>
            <a:r>
              <a:rPr lang="en-GB" sz="2000" dirty="0"/>
              <a:t> </a:t>
            </a:r>
            <a:r>
              <a:rPr lang="en-GB" sz="2000" dirty="0" err="1"/>
              <a:t>değerlendirilebilir</a:t>
            </a:r>
            <a:r>
              <a:rPr lang="en-GB" sz="2000" dirty="0"/>
              <a:t>. </a:t>
            </a:r>
          </a:p>
        </p:txBody>
      </p:sp>
      <p:sp>
        <p:nvSpPr>
          <p:cNvPr id="8" name="Text Placeholder 7">
            <a:extLst>
              <a:ext uri="{FF2B5EF4-FFF2-40B4-BE49-F238E27FC236}">
                <a16:creationId xmlns:a16="http://schemas.microsoft.com/office/drawing/2014/main" id="{AEAD0C53-6C60-E6E1-2AA2-E3234F597D66}"/>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EDF5F244-E742-C869-F994-FEE38E589FF1}"/>
              </a:ext>
            </a:extLst>
          </p:cNvPr>
          <p:cNvSpPr>
            <a:spLocks noGrp="1"/>
          </p:cNvSpPr>
          <p:nvPr>
            <p:ph type="sldNum" sz="quarter" idx="17"/>
          </p:nvPr>
        </p:nvSpPr>
        <p:spPr/>
        <p:txBody>
          <a:bodyPr/>
          <a:lstStyle/>
          <a:p>
            <a:fld id="{1AB31D9B-80B6-41F8-B283-556E26E6158E}" type="slidenum">
              <a:rPr lang="en-GB"/>
              <a:pPr/>
              <a:t>32</a:t>
            </a:fld>
            <a:endParaRPr lang="en-GB" dirty="0"/>
          </a:p>
        </p:txBody>
      </p:sp>
    </p:spTree>
    <p:extLst>
      <p:ext uri="{BB962C8B-B14F-4D97-AF65-F5344CB8AC3E}">
        <p14:creationId xmlns:p14="http://schemas.microsoft.com/office/powerpoint/2010/main" val="2670370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5F75-1308-4D9F-A744-398DC441C3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01C143-15C0-10AF-1BA6-18522A5AD298}"/>
              </a:ext>
            </a:extLst>
          </p:cNvPr>
          <p:cNvSpPr>
            <a:spLocks noGrp="1"/>
          </p:cNvSpPr>
          <p:nvPr>
            <p:ph type="title"/>
          </p:nvPr>
        </p:nvSpPr>
        <p:spPr/>
        <p:txBody>
          <a:bodyPr/>
          <a:lstStyle/>
          <a:p>
            <a:r>
              <a:rPr lang="en-GB" dirty="0" err="1"/>
              <a:t>Terkin</a:t>
            </a:r>
            <a:endParaRPr lang="en-GB" dirty="0"/>
          </a:p>
        </p:txBody>
      </p:sp>
      <p:sp>
        <p:nvSpPr>
          <p:cNvPr id="5" name="Content Placeholder 4">
            <a:extLst>
              <a:ext uri="{FF2B5EF4-FFF2-40B4-BE49-F238E27FC236}">
                <a16:creationId xmlns:a16="http://schemas.microsoft.com/office/drawing/2014/main" id="{C35C90A1-55FE-DAE6-B463-F081E7D33B69}"/>
              </a:ext>
            </a:extLst>
          </p:cNvPr>
          <p:cNvSpPr>
            <a:spLocks noGrp="1"/>
          </p:cNvSpPr>
          <p:nvPr>
            <p:ph sz="quarter" idx="15"/>
          </p:nvPr>
        </p:nvSpPr>
        <p:spPr>
          <a:xfrm>
            <a:off x="508000" y="969665"/>
            <a:ext cx="11176000" cy="4260849"/>
          </a:xfrm>
        </p:spPr>
        <p:txBody>
          <a:bodyPr/>
          <a:lstStyle/>
          <a:p>
            <a:pPr marL="0" indent="0">
              <a:buNone/>
            </a:pPr>
            <a:r>
              <a:rPr lang="en-GB" sz="2000" dirty="0"/>
              <a:t>MADDE 10 - (1) Her </a:t>
            </a:r>
            <a:r>
              <a:rPr lang="en-GB" sz="2000" dirty="0" err="1"/>
              <a:t>bir</a:t>
            </a:r>
            <a:r>
              <a:rPr lang="en-GB" sz="2000" dirty="0"/>
              <a:t> </a:t>
            </a:r>
            <a:r>
              <a:rPr lang="en-GB" sz="2000" dirty="0" err="1"/>
              <a:t>gümrük</a:t>
            </a:r>
            <a:r>
              <a:rPr lang="en-GB" sz="2000" dirty="0"/>
              <a:t> </a:t>
            </a:r>
            <a:r>
              <a:rPr lang="en-GB" sz="2000" dirty="0" err="1"/>
              <a:t>beyannamesi</a:t>
            </a:r>
            <a:r>
              <a:rPr lang="en-GB" sz="2000" dirty="0"/>
              <a:t> </a:t>
            </a:r>
            <a:r>
              <a:rPr lang="en-GB" sz="2000" dirty="0" err="1"/>
              <a:t>itibarıyla</a:t>
            </a:r>
            <a:r>
              <a:rPr lang="en-GB" sz="2000" dirty="0"/>
              <a:t>;</a:t>
            </a:r>
          </a:p>
          <a:p>
            <a:pPr marL="0" indent="0">
              <a:buNone/>
            </a:pPr>
            <a:endParaRPr lang="en-GB" sz="2000" dirty="0"/>
          </a:p>
          <a:p>
            <a:pPr marL="0" indent="0">
              <a:buNone/>
            </a:pPr>
            <a:r>
              <a:rPr lang="en-GB" sz="2000" dirty="0"/>
              <a:t>a) 30.000 ABD </a:t>
            </a:r>
            <a:r>
              <a:rPr lang="en-GB" sz="2000" dirty="0" err="1"/>
              <a:t>dolarına</a:t>
            </a:r>
            <a:r>
              <a:rPr lang="en-GB" sz="2000" dirty="0"/>
              <a:t> </a:t>
            </a:r>
            <a:r>
              <a:rPr lang="en-GB" sz="2000" dirty="0" err="1"/>
              <a:t>kadar</a:t>
            </a:r>
            <a:r>
              <a:rPr lang="en-GB" sz="2000" dirty="0"/>
              <a:t> </a:t>
            </a:r>
            <a:r>
              <a:rPr lang="en-GB" sz="2000" dirty="0" err="1"/>
              <a:t>noksanlığı</a:t>
            </a:r>
            <a:r>
              <a:rPr lang="en-GB" sz="2000" dirty="0"/>
              <a:t> </a:t>
            </a:r>
            <a:r>
              <a:rPr lang="en-GB" sz="2000" dirty="0" err="1"/>
              <a:t>olan</a:t>
            </a:r>
            <a:r>
              <a:rPr lang="en-GB" sz="2000" dirty="0"/>
              <a:t> </a:t>
            </a:r>
            <a:r>
              <a:rPr lang="en-GB" sz="2000" dirty="0" err="1"/>
              <a:t>ihracat</a:t>
            </a:r>
            <a:r>
              <a:rPr lang="en-GB" sz="2000" dirty="0"/>
              <a:t> </a:t>
            </a:r>
            <a:r>
              <a:rPr lang="en-GB" sz="2000" dirty="0" err="1"/>
              <a:t>hesapları</a:t>
            </a:r>
            <a:r>
              <a:rPr lang="en-GB" sz="2000" dirty="0"/>
              <a:t> </a:t>
            </a:r>
            <a:r>
              <a:rPr lang="en-GB" sz="2000" dirty="0" err="1"/>
              <a:t>doğrudan</a:t>
            </a:r>
            <a:r>
              <a:rPr lang="en-GB" sz="2000" dirty="0"/>
              <a:t> </a:t>
            </a:r>
            <a:r>
              <a:rPr lang="en-GB" sz="2000" dirty="0" err="1"/>
              <a:t>bankalarca</a:t>
            </a:r>
            <a:r>
              <a:rPr lang="en-GB" sz="2000" dirty="0"/>
              <a:t> </a:t>
            </a:r>
            <a:r>
              <a:rPr lang="en-GB" sz="2000" dirty="0" err="1"/>
              <a:t>ödeme</a:t>
            </a:r>
            <a:r>
              <a:rPr lang="en-GB" sz="2000" dirty="0"/>
              <a:t> </a:t>
            </a:r>
            <a:r>
              <a:rPr lang="en-GB" sz="2000" dirty="0" err="1"/>
              <a:t>şekline</a:t>
            </a:r>
            <a:r>
              <a:rPr lang="en-GB" sz="2000" dirty="0"/>
              <a:t> </a:t>
            </a:r>
            <a:r>
              <a:rPr lang="en-GB" sz="2000" dirty="0" err="1"/>
              <a:t>ve</a:t>
            </a:r>
            <a:r>
              <a:rPr lang="en-GB" sz="2000" dirty="0"/>
              <a:t> </a:t>
            </a:r>
            <a:r>
              <a:rPr lang="en-GB" sz="2000" dirty="0" err="1"/>
              <a:t>toplam</a:t>
            </a:r>
            <a:r>
              <a:rPr lang="en-GB" sz="2000" dirty="0"/>
              <a:t> </a:t>
            </a:r>
            <a:r>
              <a:rPr lang="en-GB" sz="2000" dirty="0" err="1"/>
              <a:t>beyanname</a:t>
            </a:r>
            <a:r>
              <a:rPr lang="en-GB" sz="2000" dirty="0"/>
              <a:t> </a:t>
            </a:r>
            <a:r>
              <a:rPr lang="en-GB" sz="2000" dirty="0" err="1"/>
              <a:t>tutarına</a:t>
            </a:r>
            <a:r>
              <a:rPr lang="en-GB" sz="2000" dirty="0"/>
              <a:t> </a:t>
            </a:r>
            <a:r>
              <a:rPr lang="en-GB" sz="2000" dirty="0" err="1"/>
              <a:t>olan</a:t>
            </a:r>
            <a:r>
              <a:rPr lang="en-GB" sz="2000" dirty="0"/>
              <a:t> </a:t>
            </a:r>
            <a:r>
              <a:rPr lang="en-GB" sz="2000" dirty="0" err="1"/>
              <a:t>oranına</a:t>
            </a:r>
            <a:r>
              <a:rPr lang="en-GB" sz="2000" dirty="0"/>
              <a:t> </a:t>
            </a:r>
            <a:r>
              <a:rPr lang="en-GB" sz="2000" dirty="0" err="1"/>
              <a:t>bakılmaksızın</a:t>
            </a:r>
            <a:r>
              <a:rPr lang="en-GB" sz="2000" dirty="0"/>
              <a:t>,</a:t>
            </a:r>
          </a:p>
          <a:p>
            <a:pPr marL="0" indent="0">
              <a:buNone/>
            </a:pPr>
            <a:endParaRPr lang="en-GB" sz="2000" dirty="0"/>
          </a:p>
          <a:p>
            <a:pPr marL="0" indent="0">
              <a:buNone/>
            </a:pPr>
            <a:r>
              <a:rPr lang="en-GB" sz="2000" dirty="0"/>
              <a:t>b) 30.000 ABD </a:t>
            </a:r>
            <a:r>
              <a:rPr lang="en-GB" sz="2000" dirty="0" err="1"/>
              <a:t>dolarından</a:t>
            </a:r>
            <a:r>
              <a:rPr lang="en-GB" sz="2000" dirty="0"/>
              <a:t> </a:t>
            </a:r>
            <a:r>
              <a:rPr lang="en-GB" sz="2000" dirty="0" err="1"/>
              <a:t>yüksek</a:t>
            </a:r>
            <a:r>
              <a:rPr lang="en-GB" sz="2000" dirty="0"/>
              <a:t> </a:t>
            </a:r>
            <a:r>
              <a:rPr lang="en-GB" sz="2000" dirty="0" err="1"/>
              <a:t>olmakla</a:t>
            </a:r>
            <a:r>
              <a:rPr lang="en-GB" sz="2000" dirty="0"/>
              <a:t> </a:t>
            </a:r>
            <a:r>
              <a:rPr lang="en-GB" sz="2000" dirty="0" err="1"/>
              <a:t>birlikte</a:t>
            </a:r>
            <a:r>
              <a:rPr lang="en-GB" sz="2000" dirty="0"/>
              <a:t> 100.000 ABD </a:t>
            </a:r>
            <a:r>
              <a:rPr lang="en-GB" sz="2000" dirty="0" err="1"/>
              <a:t>doları</a:t>
            </a:r>
            <a:r>
              <a:rPr lang="en-GB" sz="2000" dirty="0"/>
              <a:t> </a:t>
            </a:r>
            <a:r>
              <a:rPr lang="en-GB" sz="2000" dirty="0" err="1"/>
              <a:t>veya</a:t>
            </a:r>
            <a:r>
              <a:rPr lang="en-GB" sz="2000" dirty="0"/>
              <a:t> </a:t>
            </a:r>
            <a:r>
              <a:rPr lang="en-GB" sz="2000" dirty="0" err="1"/>
              <a:t>eşitini</a:t>
            </a:r>
            <a:r>
              <a:rPr lang="en-GB" sz="2000" dirty="0"/>
              <a:t> </a:t>
            </a:r>
            <a:r>
              <a:rPr lang="en-GB" sz="2000" dirty="0" err="1"/>
              <a:t>aşmayan</a:t>
            </a:r>
            <a:r>
              <a:rPr lang="en-GB" sz="2000" dirty="0"/>
              <a:t>, </a:t>
            </a:r>
            <a:r>
              <a:rPr lang="en-GB" sz="2000" dirty="0" err="1"/>
              <a:t>beyanname</a:t>
            </a:r>
            <a:r>
              <a:rPr lang="en-GB" sz="2000" dirty="0"/>
              <a:t> </a:t>
            </a:r>
            <a:r>
              <a:rPr lang="en-GB" sz="2000" dirty="0" err="1"/>
              <a:t>veya</a:t>
            </a:r>
            <a:r>
              <a:rPr lang="en-GB" sz="2000" dirty="0"/>
              <a:t> </a:t>
            </a:r>
            <a:r>
              <a:rPr lang="en-GB" sz="2000" dirty="0" err="1"/>
              <a:t>formda</a:t>
            </a:r>
            <a:r>
              <a:rPr lang="en-GB" sz="2000" dirty="0"/>
              <a:t> </a:t>
            </a:r>
            <a:r>
              <a:rPr lang="en-GB" sz="2000" dirty="0" err="1"/>
              <a:t>yer</a:t>
            </a:r>
            <a:r>
              <a:rPr lang="en-GB" sz="2000" dirty="0"/>
              <a:t> </a:t>
            </a:r>
            <a:r>
              <a:rPr lang="en-GB" sz="2000" dirty="0" err="1"/>
              <a:t>alan</a:t>
            </a:r>
            <a:r>
              <a:rPr lang="en-GB" sz="2000" dirty="0"/>
              <a:t> </a:t>
            </a:r>
            <a:r>
              <a:rPr lang="en-GB" sz="2000" dirty="0" err="1"/>
              <a:t>bedelin</a:t>
            </a:r>
            <a:r>
              <a:rPr lang="en-GB" sz="2000" dirty="0"/>
              <a:t> %10'una </a:t>
            </a:r>
            <a:r>
              <a:rPr lang="en-GB" sz="2000" dirty="0" err="1"/>
              <a:t>kadar</a:t>
            </a:r>
            <a:r>
              <a:rPr lang="en-GB" sz="2000" dirty="0"/>
              <a:t> </a:t>
            </a:r>
            <a:r>
              <a:rPr lang="en-GB" sz="2000" dirty="0" err="1"/>
              <a:t>noksanlığı</a:t>
            </a:r>
            <a:r>
              <a:rPr lang="en-GB" sz="2000" dirty="0"/>
              <a:t> </a:t>
            </a:r>
            <a:r>
              <a:rPr lang="en-GB" sz="2000" dirty="0" err="1"/>
              <a:t>olan</a:t>
            </a:r>
            <a:r>
              <a:rPr lang="en-GB" sz="2000" dirty="0"/>
              <a:t> (</a:t>
            </a:r>
            <a:r>
              <a:rPr lang="en-GB" sz="2000" dirty="0" err="1"/>
              <a:t>sigorta</a:t>
            </a:r>
            <a:r>
              <a:rPr lang="en-GB" sz="2000" dirty="0"/>
              <a:t> </a:t>
            </a:r>
            <a:r>
              <a:rPr lang="en-GB" sz="2000" dirty="0" err="1"/>
              <a:t>bedellerinden</a:t>
            </a:r>
            <a:r>
              <a:rPr lang="en-GB" sz="2000" dirty="0"/>
              <a:t> </a:t>
            </a:r>
            <a:r>
              <a:rPr lang="en-GB" sz="2000" dirty="0" err="1"/>
              <a:t>kaynaklanan</a:t>
            </a:r>
            <a:r>
              <a:rPr lang="en-GB" sz="2000" dirty="0"/>
              <a:t> </a:t>
            </a:r>
            <a:r>
              <a:rPr lang="en-GB" sz="2000" dirty="0" err="1"/>
              <a:t>noksanlıklar</a:t>
            </a:r>
            <a:r>
              <a:rPr lang="en-GB" sz="2000" dirty="0"/>
              <a:t> </a:t>
            </a:r>
            <a:r>
              <a:rPr lang="en-GB" sz="2000" dirty="0" err="1"/>
              <a:t>dahil</a:t>
            </a:r>
            <a:r>
              <a:rPr lang="en-GB" sz="2000" dirty="0"/>
              <a:t>) </a:t>
            </a:r>
            <a:r>
              <a:rPr lang="en-GB" sz="2000" dirty="0" err="1"/>
              <a:t>ihracat</a:t>
            </a:r>
            <a:r>
              <a:rPr lang="en-GB" sz="2000" dirty="0"/>
              <a:t> </a:t>
            </a:r>
            <a:r>
              <a:rPr lang="en-GB" sz="2000" dirty="0" err="1"/>
              <a:t>hesapları</a:t>
            </a:r>
            <a:r>
              <a:rPr lang="en-GB" sz="2000" dirty="0"/>
              <a:t> </a:t>
            </a:r>
            <a:r>
              <a:rPr lang="en-GB" sz="2000" dirty="0" err="1"/>
              <a:t>doğrudan</a:t>
            </a:r>
            <a:r>
              <a:rPr lang="en-GB" sz="2000" dirty="0"/>
              <a:t> </a:t>
            </a:r>
            <a:r>
              <a:rPr lang="en-GB" sz="2000" dirty="0" err="1"/>
              <a:t>bankalarca</a:t>
            </a:r>
            <a:r>
              <a:rPr lang="en-GB" sz="2000" dirty="0"/>
              <a:t> </a:t>
            </a:r>
            <a:r>
              <a:rPr lang="en-GB" sz="2000" dirty="0" err="1"/>
              <a:t>ödeme</a:t>
            </a:r>
            <a:r>
              <a:rPr lang="en-GB" sz="2000" dirty="0"/>
              <a:t> </a:t>
            </a:r>
            <a:r>
              <a:rPr lang="en-GB" sz="2000" dirty="0" err="1"/>
              <a:t>şekline</a:t>
            </a:r>
            <a:r>
              <a:rPr lang="en-GB" sz="2000" dirty="0"/>
              <a:t> </a:t>
            </a:r>
            <a:r>
              <a:rPr lang="en-GB" sz="2000" dirty="0" err="1"/>
              <a:t>bakılmaksızın</a:t>
            </a:r>
            <a:r>
              <a:rPr lang="en-GB" sz="2000" dirty="0"/>
              <a:t>,</a:t>
            </a:r>
          </a:p>
          <a:p>
            <a:pPr marL="0" indent="0">
              <a:buNone/>
            </a:pPr>
            <a:endParaRPr lang="en-GB" sz="2000" dirty="0"/>
          </a:p>
          <a:p>
            <a:pPr marL="0" indent="0">
              <a:buNone/>
            </a:pPr>
            <a:r>
              <a:rPr lang="en-GB" sz="2000" dirty="0"/>
              <a:t>c) 200.000 ABD </a:t>
            </a:r>
            <a:r>
              <a:rPr lang="en-GB" sz="2000" dirty="0" err="1"/>
              <a:t>doları</a:t>
            </a:r>
            <a:r>
              <a:rPr lang="en-GB" sz="2000" dirty="0"/>
              <a:t> </a:t>
            </a:r>
            <a:r>
              <a:rPr lang="en-GB" sz="2000" dirty="0" err="1"/>
              <a:t>veya</a:t>
            </a:r>
            <a:r>
              <a:rPr lang="en-GB" sz="2000" dirty="0"/>
              <a:t> </a:t>
            </a:r>
            <a:r>
              <a:rPr lang="en-GB" sz="2000" dirty="0" err="1"/>
              <a:t>eşitini</a:t>
            </a:r>
            <a:r>
              <a:rPr lang="en-GB" sz="2000" dirty="0"/>
              <a:t> </a:t>
            </a:r>
            <a:r>
              <a:rPr lang="en-GB" sz="2000" dirty="0" err="1"/>
              <a:t>aşmamak</a:t>
            </a:r>
            <a:r>
              <a:rPr lang="en-GB" sz="2000" dirty="0"/>
              <a:t> </a:t>
            </a:r>
            <a:r>
              <a:rPr lang="en-GB" sz="2000" dirty="0" err="1"/>
              <a:t>üzere</a:t>
            </a:r>
            <a:r>
              <a:rPr lang="en-GB" sz="2000" dirty="0"/>
              <a:t>, 9 </a:t>
            </a:r>
            <a:r>
              <a:rPr lang="en-GB" sz="2000" dirty="0" err="1"/>
              <a:t>uncu</a:t>
            </a:r>
            <a:r>
              <a:rPr lang="en-GB" sz="2000" dirty="0"/>
              <a:t> </a:t>
            </a:r>
            <a:r>
              <a:rPr lang="en-GB" sz="2000" dirty="0" err="1"/>
              <a:t>maddede</a:t>
            </a:r>
            <a:r>
              <a:rPr lang="en-GB" sz="2000" dirty="0"/>
              <a:t> </a:t>
            </a:r>
            <a:r>
              <a:rPr lang="en-GB" sz="2000" dirty="0" err="1"/>
              <a:t>belirtilen</a:t>
            </a:r>
            <a:r>
              <a:rPr lang="en-GB" sz="2000" dirty="0"/>
              <a:t> </a:t>
            </a:r>
            <a:r>
              <a:rPr lang="en-GB" sz="2000" dirty="0" err="1"/>
              <a:t>mücbir</a:t>
            </a:r>
            <a:r>
              <a:rPr lang="en-GB" sz="2000" dirty="0"/>
              <a:t> </a:t>
            </a:r>
            <a:r>
              <a:rPr lang="en-GB" sz="2000" dirty="0" err="1"/>
              <a:t>sebep</a:t>
            </a:r>
            <a:r>
              <a:rPr lang="en-GB" sz="2000" dirty="0"/>
              <a:t> </a:t>
            </a:r>
            <a:r>
              <a:rPr lang="en-GB" sz="2000" dirty="0" err="1"/>
              <a:t>ve</a:t>
            </a:r>
            <a:r>
              <a:rPr lang="en-GB" sz="2000" dirty="0"/>
              <a:t> </a:t>
            </a:r>
            <a:r>
              <a:rPr lang="en-GB" sz="2000" dirty="0" err="1"/>
              <a:t>haklı</a:t>
            </a:r>
            <a:r>
              <a:rPr lang="en-GB" sz="2000" dirty="0"/>
              <a:t> durum </a:t>
            </a:r>
            <a:r>
              <a:rPr lang="en-GB" sz="2000" dirty="0" err="1"/>
              <a:t>halleri</a:t>
            </a:r>
            <a:r>
              <a:rPr lang="en-GB" sz="2000" dirty="0"/>
              <a:t> </a:t>
            </a:r>
            <a:r>
              <a:rPr lang="en-GB" sz="2000" dirty="0" err="1"/>
              <a:t>göz</a:t>
            </a:r>
            <a:r>
              <a:rPr lang="en-GB" sz="2000" dirty="0"/>
              <a:t> </a:t>
            </a:r>
            <a:r>
              <a:rPr lang="en-GB" sz="2000" dirty="0" err="1"/>
              <a:t>önünde</a:t>
            </a:r>
            <a:r>
              <a:rPr lang="en-GB" sz="2000" dirty="0"/>
              <a:t> </a:t>
            </a:r>
            <a:r>
              <a:rPr lang="en-GB" sz="2000" dirty="0" err="1"/>
              <a:t>bulundurulmak</a:t>
            </a:r>
            <a:r>
              <a:rPr lang="en-GB" sz="2000" dirty="0"/>
              <a:t> </a:t>
            </a:r>
            <a:r>
              <a:rPr lang="en-GB" sz="2000" dirty="0" err="1"/>
              <a:t>suretiyle</a:t>
            </a:r>
            <a:r>
              <a:rPr lang="en-GB" sz="2000" dirty="0"/>
              <a:t> </a:t>
            </a:r>
            <a:r>
              <a:rPr lang="en-GB" sz="2000" dirty="0" err="1"/>
              <a:t>beyanname</a:t>
            </a:r>
            <a:r>
              <a:rPr lang="en-GB" sz="2000" dirty="0"/>
              <a:t> </a:t>
            </a:r>
            <a:r>
              <a:rPr lang="en-GB" sz="2000" dirty="0" err="1"/>
              <a:t>veya</a:t>
            </a:r>
            <a:r>
              <a:rPr lang="en-GB" sz="2000" dirty="0"/>
              <a:t> </a:t>
            </a:r>
            <a:r>
              <a:rPr lang="en-GB" sz="2000" dirty="0" err="1"/>
              <a:t>formda</a:t>
            </a:r>
            <a:r>
              <a:rPr lang="en-GB" sz="2000" dirty="0"/>
              <a:t> </a:t>
            </a:r>
            <a:r>
              <a:rPr lang="en-GB" sz="2000" dirty="0" err="1"/>
              <a:t>yer</a:t>
            </a:r>
            <a:r>
              <a:rPr lang="en-GB" sz="2000" dirty="0"/>
              <a:t> </a:t>
            </a:r>
            <a:r>
              <a:rPr lang="en-GB" sz="2000" dirty="0" err="1"/>
              <a:t>alan</a:t>
            </a:r>
            <a:r>
              <a:rPr lang="en-GB" sz="2000" dirty="0"/>
              <a:t> </a:t>
            </a:r>
            <a:r>
              <a:rPr lang="en-GB" sz="2000" dirty="0" err="1"/>
              <a:t>bedelin</a:t>
            </a:r>
            <a:r>
              <a:rPr lang="en-GB" sz="2000" dirty="0"/>
              <a:t> % 10'una </a:t>
            </a:r>
            <a:r>
              <a:rPr lang="en-GB" sz="2000" dirty="0" err="1"/>
              <a:t>kadar</a:t>
            </a:r>
            <a:r>
              <a:rPr lang="en-GB" sz="2000" dirty="0"/>
              <a:t> </a:t>
            </a:r>
            <a:r>
              <a:rPr lang="en-GB" sz="2000" dirty="0" err="1"/>
              <a:t>açık</a:t>
            </a:r>
            <a:r>
              <a:rPr lang="en-GB" sz="2000" dirty="0"/>
              <a:t> </a:t>
            </a:r>
            <a:r>
              <a:rPr lang="en-GB" sz="2000" dirty="0" err="1"/>
              <a:t>hesaplar</a:t>
            </a:r>
            <a:r>
              <a:rPr lang="en-GB" sz="2000" dirty="0"/>
              <a:t> </a:t>
            </a:r>
            <a:r>
              <a:rPr lang="en-GB" sz="2000" dirty="0" err="1"/>
              <a:t>ilgili</a:t>
            </a:r>
            <a:r>
              <a:rPr lang="en-GB" sz="2000" dirty="0"/>
              <a:t> Vergi </a:t>
            </a:r>
            <a:r>
              <a:rPr lang="en-GB" sz="2000" dirty="0" err="1"/>
              <a:t>Dairesi</a:t>
            </a:r>
            <a:r>
              <a:rPr lang="en-GB" sz="2000" dirty="0"/>
              <a:t> </a:t>
            </a:r>
            <a:r>
              <a:rPr lang="en-GB" sz="2000" dirty="0" err="1"/>
              <a:t>Başkanlığınca</a:t>
            </a:r>
            <a:r>
              <a:rPr lang="en-GB" sz="2000" dirty="0"/>
              <a:t> </a:t>
            </a:r>
            <a:r>
              <a:rPr lang="en-GB" sz="2000" dirty="0" err="1"/>
              <a:t>veya</a:t>
            </a:r>
            <a:r>
              <a:rPr lang="en-GB" sz="2000" dirty="0"/>
              <a:t> Vergi </a:t>
            </a:r>
            <a:r>
              <a:rPr lang="en-GB" sz="2000" dirty="0" err="1"/>
              <a:t>Dairesi</a:t>
            </a:r>
            <a:r>
              <a:rPr lang="en-GB" sz="2000" dirty="0"/>
              <a:t> </a:t>
            </a:r>
            <a:r>
              <a:rPr lang="en-GB" sz="2000" dirty="0" err="1"/>
              <a:t>Müdürlüğünce</a:t>
            </a:r>
            <a:r>
              <a:rPr lang="en-GB" sz="2000" dirty="0"/>
              <a:t>,</a:t>
            </a:r>
          </a:p>
          <a:p>
            <a:pPr marL="0" indent="0">
              <a:buNone/>
            </a:pPr>
            <a:r>
              <a:rPr lang="en-GB" sz="2000" dirty="0" err="1"/>
              <a:t>terkin</a:t>
            </a:r>
            <a:r>
              <a:rPr lang="en-GB" sz="2000" dirty="0"/>
              <a:t> </a:t>
            </a:r>
            <a:r>
              <a:rPr lang="en-GB" sz="2000" dirty="0" err="1"/>
              <a:t>edilmek</a:t>
            </a:r>
            <a:r>
              <a:rPr lang="en-GB" sz="2000" dirty="0"/>
              <a:t> </a:t>
            </a:r>
            <a:r>
              <a:rPr lang="en-GB" sz="2000" dirty="0" err="1"/>
              <a:t>suretiyle</a:t>
            </a:r>
            <a:r>
              <a:rPr lang="en-GB" sz="2000" dirty="0"/>
              <a:t> </a:t>
            </a:r>
            <a:r>
              <a:rPr lang="en-GB" sz="2000" dirty="0" err="1"/>
              <a:t>kapatılır</a:t>
            </a:r>
            <a:r>
              <a:rPr lang="en-GB" sz="2000" dirty="0"/>
              <a:t>. (31.12.2019 </a:t>
            </a:r>
            <a:r>
              <a:rPr lang="en-GB" sz="2000" dirty="0" err="1"/>
              <a:t>tarihli</a:t>
            </a:r>
            <a:r>
              <a:rPr lang="en-GB" sz="2000" dirty="0"/>
              <a:t>, 30995 5.Mükerrer </a:t>
            </a:r>
            <a:r>
              <a:rPr lang="en-GB" sz="2000" dirty="0" err="1"/>
              <a:t>Sayılı</a:t>
            </a:r>
            <a:r>
              <a:rPr lang="en-GB" sz="2000" dirty="0"/>
              <a:t> R.G. 2019-35/56 </a:t>
            </a:r>
            <a:r>
              <a:rPr lang="en-GB" sz="2000" dirty="0" err="1"/>
              <a:t>Tebliğ</a:t>
            </a:r>
            <a:r>
              <a:rPr lang="en-GB" sz="2000" dirty="0"/>
              <a:t> </a:t>
            </a:r>
            <a:r>
              <a:rPr lang="en-GB" sz="2000" dirty="0" err="1"/>
              <a:t>ile</a:t>
            </a:r>
            <a:r>
              <a:rPr lang="en-GB" sz="2000" dirty="0"/>
              <a:t> </a:t>
            </a:r>
            <a:r>
              <a:rPr lang="en-GB" sz="2000" dirty="0" err="1"/>
              <a:t>değişik</a:t>
            </a:r>
            <a:r>
              <a:rPr lang="en-GB" sz="2000" dirty="0"/>
              <a:t>)</a:t>
            </a:r>
          </a:p>
        </p:txBody>
      </p:sp>
      <p:sp>
        <p:nvSpPr>
          <p:cNvPr id="8" name="Text Placeholder 7">
            <a:extLst>
              <a:ext uri="{FF2B5EF4-FFF2-40B4-BE49-F238E27FC236}">
                <a16:creationId xmlns:a16="http://schemas.microsoft.com/office/drawing/2014/main" id="{E07B5677-D6EE-6BCF-F3A3-4281CE457A36}"/>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34E0879-70F2-66F3-9AB6-C3FE92819FE8}"/>
              </a:ext>
            </a:extLst>
          </p:cNvPr>
          <p:cNvSpPr>
            <a:spLocks noGrp="1"/>
          </p:cNvSpPr>
          <p:nvPr>
            <p:ph type="sldNum" sz="quarter" idx="17"/>
          </p:nvPr>
        </p:nvSpPr>
        <p:spPr/>
        <p:txBody>
          <a:bodyPr/>
          <a:lstStyle/>
          <a:p>
            <a:fld id="{1AB31D9B-80B6-41F8-B283-556E26E6158E}" type="slidenum">
              <a:rPr lang="en-GB"/>
              <a:pPr/>
              <a:t>33</a:t>
            </a:fld>
            <a:endParaRPr lang="en-GB" dirty="0"/>
          </a:p>
        </p:txBody>
      </p:sp>
    </p:spTree>
    <p:extLst>
      <p:ext uri="{BB962C8B-B14F-4D97-AF65-F5344CB8AC3E}">
        <p14:creationId xmlns:p14="http://schemas.microsoft.com/office/powerpoint/2010/main" val="9671555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BC81E-7115-2620-E1A2-2AB9E84549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9FA905-62A0-64F8-9859-B9B4453BC82F}"/>
              </a:ext>
            </a:extLst>
          </p:cNvPr>
          <p:cNvSpPr>
            <a:spLocks noGrp="1"/>
          </p:cNvSpPr>
          <p:nvPr>
            <p:ph type="title"/>
          </p:nvPr>
        </p:nvSpPr>
        <p:spPr/>
        <p:txBody>
          <a:bodyPr/>
          <a:lstStyle/>
          <a:p>
            <a:r>
              <a:rPr lang="en-GB" dirty="0" err="1"/>
              <a:t>Terkin</a:t>
            </a:r>
            <a:endParaRPr lang="en-GB" dirty="0"/>
          </a:p>
        </p:txBody>
      </p:sp>
      <p:sp>
        <p:nvSpPr>
          <p:cNvPr id="5" name="Content Placeholder 4">
            <a:extLst>
              <a:ext uri="{FF2B5EF4-FFF2-40B4-BE49-F238E27FC236}">
                <a16:creationId xmlns:a16="http://schemas.microsoft.com/office/drawing/2014/main" id="{ECCF9E38-0B7F-D40C-D222-0D23A43BA264}"/>
              </a:ext>
            </a:extLst>
          </p:cNvPr>
          <p:cNvSpPr>
            <a:spLocks noGrp="1"/>
          </p:cNvSpPr>
          <p:nvPr>
            <p:ph sz="quarter" idx="15"/>
          </p:nvPr>
        </p:nvSpPr>
        <p:spPr/>
        <p:txBody>
          <a:bodyPr/>
          <a:lstStyle/>
          <a:p>
            <a:pPr marL="0" indent="0">
              <a:buNone/>
            </a:pPr>
            <a:endParaRPr lang="en-GB" dirty="0"/>
          </a:p>
          <a:p>
            <a:pPr marL="0" indent="0">
              <a:buNone/>
            </a:pPr>
            <a:r>
              <a:rPr lang="en-GB" dirty="0"/>
              <a:t>(2) Her </a:t>
            </a:r>
            <a:r>
              <a:rPr lang="en-GB" dirty="0" err="1"/>
              <a:t>bir</a:t>
            </a:r>
            <a:r>
              <a:rPr lang="en-GB" dirty="0"/>
              <a:t> </a:t>
            </a:r>
            <a:r>
              <a:rPr lang="en-GB" dirty="0" err="1"/>
              <a:t>gümrük</a:t>
            </a:r>
            <a:r>
              <a:rPr lang="en-GB" dirty="0"/>
              <a:t> </a:t>
            </a:r>
            <a:r>
              <a:rPr lang="en-GB" dirty="0" err="1"/>
              <a:t>beyannamesi</a:t>
            </a:r>
            <a:r>
              <a:rPr lang="en-GB" dirty="0"/>
              <a:t> </a:t>
            </a:r>
            <a:r>
              <a:rPr lang="en-GB" dirty="0" err="1"/>
              <a:t>itibarıyla</a:t>
            </a:r>
            <a:r>
              <a:rPr lang="en-GB" dirty="0"/>
              <a:t>, 200.000 ABD </a:t>
            </a:r>
            <a:r>
              <a:rPr lang="en-GB" dirty="0" err="1"/>
              <a:t>doları</a:t>
            </a:r>
            <a:r>
              <a:rPr lang="en-GB" dirty="0"/>
              <a:t> </a:t>
            </a:r>
            <a:r>
              <a:rPr lang="en-GB" dirty="0" err="1"/>
              <a:t>veya</a:t>
            </a:r>
            <a:r>
              <a:rPr lang="en-GB" dirty="0"/>
              <a:t> </a:t>
            </a:r>
            <a:r>
              <a:rPr lang="en-GB" dirty="0" err="1"/>
              <a:t>eşitini</a:t>
            </a:r>
            <a:r>
              <a:rPr lang="en-GB" dirty="0"/>
              <a:t> </a:t>
            </a:r>
            <a:r>
              <a:rPr lang="en-GB" dirty="0" err="1"/>
              <a:t>aşan</a:t>
            </a:r>
            <a:r>
              <a:rPr lang="en-GB" dirty="0"/>
              <a:t> </a:t>
            </a:r>
            <a:r>
              <a:rPr lang="en-GB" dirty="0" err="1"/>
              <a:t>noksanlığı</a:t>
            </a:r>
            <a:r>
              <a:rPr lang="en-GB" dirty="0"/>
              <a:t> </a:t>
            </a:r>
            <a:r>
              <a:rPr lang="en-GB" dirty="0" err="1"/>
              <a:t>olan</a:t>
            </a:r>
            <a:r>
              <a:rPr lang="en-GB" dirty="0"/>
              <a:t> </a:t>
            </a:r>
            <a:r>
              <a:rPr lang="en-GB" dirty="0" err="1"/>
              <a:t>açık</a:t>
            </a:r>
            <a:r>
              <a:rPr lang="en-GB" dirty="0"/>
              <a:t> </a:t>
            </a:r>
            <a:r>
              <a:rPr lang="en-GB" dirty="0" err="1"/>
              <a:t>hesaplara</a:t>
            </a:r>
            <a:r>
              <a:rPr lang="en-GB" dirty="0"/>
              <a:t> </a:t>
            </a:r>
            <a:r>
              <a:rPr lang="en-GB" dirty="0" err="1"/>
              <a:t>ilişkin</a:t>
            </a:r>
            <a:r>
              <a:rPr lang="en-GB" dirty="0"/>
              <a:t> </a:t>
            </a:r>
            <a:r>
              <a:rPr lang="en-GB" dirty="0" err="1"/>
              <a:t>terkin</a:t>
            </a:r>
            <a:r>
              <a:rPr lang="en-GB" dirty="0"/>
              <a:t> </a:t>
            </a:r>
            <a:r>
              <a:rPr lang="en-GB" dirty="0" err="1"/>
              <a:t>talepleri</a:t>
            </a:r>
            <a:r>
              <a:rPr lang="en-GB" dirty="0"/>
              <a:t> </a:t>
            </a:r>
            <a:r>
              <a:rPr lang="en-GB" dirty="0" err="1"/>
              <a:t>bu</a:t>
            </a:r>
            <a:r>
              <a:rPr lang="en-GB" dirty="0"/>
              <a:t> </a:t>
            </a:r>
            <a:r>
              <a:rPr lang="en-GB" dirty="0" err="1"/>
              <a:t>Tebliğin</a:t>
            </a:r>
            <a:r>
              <a:rPr lang="en-GB" dirty="0"/>
              <a:t> 9 </a:t>
            </a:r>
            <a:r>
              <a:rPr lang="en-GB" dirty="0" err="1"/>
              <a:t>uncu</a:t>
            </a:r>
            <a:r>
              <a:rPr lang="en-GB" dirty="0"/>
              <a:t> </a:t>
            </a:r>
            <a:r>
              <a:rPr lang="en-GB" dirty="0" err="1"/>
              <a:t>maddesinde</a:t>
            </a:r>
            <a:r>
              <a:rPr lang="en-GB" dirty="0"/>
              <a:t> </a:t>
            </a:r>
            <a:r>
              <a:rPr lang="en-GB" dirty="0" err="1"/>
              <a:t>belirtilen</a:t>
            </a:r>
            <a:r>
              <a:rPr lang="en-GB" dirty="0"/>
              <a:t> </a:t>
            </a:r>
            <a:r>
              <a:rPr lang="en-GB" dirty="0" err="1"/>
              <a:t>mücbir</a:t>
            </a:r>
            <a:r>
              <a:rPr lang="en-GB" dirty="0"/>
              <a:t> </a:t>
            </a:r>
            <a:r>
              <a:rPr lang="en-GB" dirty="0" err="1"/>
              <a:t>sebepler</a:t>
            </a:r>
            <a:r>
              <a:rPr lang="en-GB" dirty="0"/>
              <a:t> </a:t>
            </a:r>
            <a:r>
              <a:rPr lang="en-GB" dirty="0" err="1"/>
              <a:t>ile</a:t>
            </a:r>
            <a:r>
              <a:rPr lang="en-GB" dirty="0"/>
              <a:t> </a:t>
            </a:r>
            <a:r>
              <a:rPr lang="en-GB" dirty="0" err="1"/>
              <a:t>haklı</a:t>
            </a:r>
            <a:r>
              <a:rPr lang="en-GB" dirty="0"/>
              <a:t> </a:t>
            </a:r>
            <a:r>
              <a:rPr lang="en-GB" dirty="0" err="1"/>
              <a:t>durumlar</a:t>
            </a:r>
            <a:r>
              <a:rPr lang="en-GB" dirty="0"/>
              <a:t> </a:t>
            </a:r>
            <a:r>
              <a:rPr lang="en-GB" dirty="0" err="1"/>
              <a:t>göz</a:t>
            </a:r>
            <a:r>
              <a:rPr lang="en-GB" dirty="0"/>
              <a:t> </a:t>
            </a:r>
            <a:r>
              <a:rPr lang="en-GB" dirty="0" err="1"/>
              <a:t>önünde</a:t>
            </a:r>
            <a:r>
              <a:rPr lang="en-GB" dirty="0"/>
              <a:t> </a:t>
            </a:r>
            <a:r>
              <a:rPr lang="en-GB" dirty="0" err="1"/>
              <a:t>bulundurulmak</a:t>
            </a:r>
            <a:r>
              <a:rPr lang="en-GB" dirty="0"/>
              <a:t> </a:t>
            </a:r>
            <a:r>
              <a:rPr lang="en-GB" dirty="0" err="1"/>
              <a:t>suretiyle</a:t>
            </a:r>
            <a:r>
              <a:rPr lang="en-GB" dirty="0"/>
              <a:t> </a:t>
            </a:r>
            <a:r>
              <a:rPr lang="en-GB" dirty="0" err="1"/>
              <a:t>Hazine</a:t>
            </a:r>
            <a:r>
              <a:rPr lang="en-GB" dirty="0"/>
              <a:t> </a:t>
            </a:r>
            <a:r>
              <a:rPr lang="en-GB" dirty="0" err="1"/>
              <a:t>ve</a:t>
            </a:r>
            <a:r>
              <a:rPr lang="en-GB" dirty="0"/>
              <a:t> </a:t>
            </a:r>
            <a:r>
              <a:rPr lang="en-GB" dirty="0" err="1"/>
              <a:t>Maliye</a:t>
            </a:r>
            <a:r>
              <a:rPr lang="en-GB" dirty="0"/>
              <a:t> </a:t>
            </a:r>
            <a:r>
              <a:rPr lang="en-GB" dirty="0" err="1"/>
              <a:t>Bakanlığı</a:t>
            </a:r>
            <a:r>
              <a:rPr lang="en-GB" dirty="0"/>
              <a:t> </a:t>
            </a:r>
            <a:r>
              <a:rPr lang="en-GB" dirty="0" err="1"/>
              <a:t>tarafından</a:t>
            </a:r>
            <a:r>
              <a:rPr lang="en-GB" dirty="0"/>
              <a:t> </a:t>
            </a:r>
            <a:r>
              <a:rPr lang="en-GB" dirty="0" err="1"/>
              <a:t>incelenip</a:t>
            </a:r>
            <a:r>
              <a:rPr lang="en-GB" dirty="0"/>
              <a:t> </a:t>
            </a:r>
            <a:r>
              <a:rPr lang="en-GB" dirty="0" err="1"/>
              <a:t>sonuçlandırılır</a:t>
            </a:r>
            <a:r>
              <a:rPr lang="en-GB" dirty="0"/>
              <a:t>.</a:t>
            </a:r>
          </a:p>
          <a:p>
            <a:pPr marL="0" indent="0">
              <a:buNone/>
            </a:pPr>
            <a:endParaRPr lang="en-GB" dirty="0"/>
          </a:p>
          <a:p>
            <a:pPr marL="0" indent="0">
              <a:buNone/>
            </a:pPr>
            <a:r>
              <a:rPr lang="en-GB" dirty="0"/>
              <a:t>(3) Birinci </a:t>
            </a:r>
            <a:r>
              <a:rPr lang="en-GB" dirty="0" err="1"/>
              <a:t>fıkra</a:t>
            </a:r>
            <a:r>
              <a:rPr lang="en-GB" dirty="0"/>
              <a:t> </a:t>
            </a:r>
            <a:r>
              <a:rPr lang="en-GB" dirty="0" err="1"/>
              <a:t>kapsamında</a:t>
            </a:r>
            <a:r>
              <a:rPr lang="en-GB" dirty="0"/>
              <a:t> </a:t>
            </a:r>
            <a:r>
              <a:rPr lang="en-GB" dirty="0" err="1"/>
              <a:t>bankalarca</a:t>
            </a:r>
            <a:r>
              <a:rPr lang="en-GB" dirty="0"/>
              <a:t> </a:t>
            </a:r>
            <a:r>
              <a:rPr lang="en-GB" dirty="0" err="1"/>
              <a:t>yapılabilecek</a:t>
            </a:r>
            <a:r>
              <a:rPr lang="en-GB" dirty="0"/>
              <a:t> </a:t>
            </a:r>
            <a:r>
              <a:rPr lang="en-GB" dirty="0" err="1"/>
              <a:t>terkin</a:t>
            </a:r>
            <a:r>
              <a:rPr lang="en-GB" dirty="0"/>
              <a:t> </a:t>
            </a:r>
            <a:r>
              <a:rPr lang="en-GB" dirty="0" err="1"/>
              <a:t>işlemleri</a:t>
            </a:r>
            <a:r>
              <a:rPr lang="en-GB" dirty="0"/>
              <a:t> 8 </a:t>
            </a:r>
            <a:r>
              <a:rPr lang="en-GB" dirty="0" err="1"/>
              <a:t>inci</a:t>
            </a:r>
            <a:r>
              <a:rPr lang="en-GB" dirty="0"/>
              <a:t> </a:t>
            </a:r>
            <a:r>
              <a:rPr lang="en-GB" dirty="0" err="1"/>
              <a:t>maddenin</a:t>
            </a:r>
            <a:r>
              <a:rPr lang="en-GB" dirty="0"/>
              <a:t> </a:t>
            </a:r>
            <a:r>
              <a:rPr lang="en-GB" dirty="0" err="1"/>
              <a:t>dördüncü</a:t>
            </a:r>
            <a:r>
              <a:rPr lang="en-GB" dirty="0"/>
              <a:t> </a:t>
            </a:r>
            <a:r>
              <a:rPr lang="en-GB" dirty="0" err="1"/>
              <a:t>fıkrasında</a:t>
            </a:r>
            <a:r>
              <a:rPr lang="en-GB" dirty="0"/>
              <a:t> </a:t>
            </a:r>
            <a:r>
              <a:rPr lang="en-GB" dirty="0" err="1"/>
              <a:t>belirtilen</a:t>
            </a:r>
            <a:r>
              <a:rPr lang="en-GB" dirty="0"/>
              <a:t> 90 </a:t>
            </a:r>
            <a:r>
              <a:rPr lang="en-GB" dirty="0" err="1"/>
              <a:t>günlük</a:t>
            </a:r>
            <a:r>
              <a:rPr lang="en-GB" dirty="0"/>
              <a:t> </a:t>
            </a:r>
            <a:r>
              <a:rPr lang="en-GB" dirty="0" err="1"/>
              <a:t>ihtarname</a:t>
            </a:r>
            <a:r>
              <a:rPr lang="en-GB" dirty="0"/>
              <a:t> </a:t>
            </a:r>
            <a:r>
              <a:rPr lang="en-GB" dirty="0" err="1"/>
              <a:t>süresi</a:t>
            </a:r>
            <a:r>
              <a:rPr lang="en-GB" dirty="0"/>
              <a:t> </a:t>
            </a:r>
            <a:r>
              <a:rPr lang="en-GB" dirty="0" err="1"/>
              <a:t>içerisinde</a:t>
            </a:r>
            <a:r>
              <a:rPr lang="en-GB" dirty="0"/>
              <a:t> </a:t>
            </a:r>
            <a:r>
              <a:rPr lang="en-GB" dirty="0" err="1"/>
              <a:t>ilgili</a:t>
            </a:r>
            <a:r>
              <a:rPr lang="en-GB" dirty="0"/>
              <a:t> Vergi </a:t>
            </a:r>
            <a:r>
              <a:rPr lang="en-GB" dirty="0" err="1"/>
              <a:t>Dairesi</a:t>
            </a:r>
            <a:r>
              <a:rPr lang="en-GB" dirty="0"/>
              <a:t> </a:t>
            </a:r>
            <a:r>
              <a:rPr lang="en-GB" dirty="0" err="1"/>
              <a:t>Başkanlıkları</a:t>
            </a:r>
            <a:r>
              <a:rPr lang="en-GB" dirty="0"/>
              <a:t> </a:t>
            </a:r>
            <a:r>
              <a:rPr lang="en-GB" dirty="0" err="1"/>
              <a:t>veya</a:t>
            </a:r>
            <a:r>
              <a:rPr lang="en-GB" dirty="0"/>
              <a:t> Vergi </a:t>
            </a:r>
            <a:r>
              <a:rPr lang="en-GB" dirty="0" err="1"/>
              <a:t>Dairesi</a:t>
            </a:r>
            <a:r>
              <a:rPr lang="en-GB" dirty="0"/>
              <a:t> </a:t>
            </a:r>
            <a:r>
              <a:rPr lang="en-GB" dirty="0" err="1"/>
              <a:t>Müdürlüklerince</a:t>
            </a:r>
            <a:r>
              <a:rPr lang="en-GB" dirty="0"/>
              <a:t> </a:t>
            </a:r>
            <a:r>
              <a:rPr lang="en-GB" dirty="0" err="1"/>
              <a:t>gerçekleştirilir</a:t>
            </a:r>
            <a:r>
              <a:rPr lang="en-GB" dirty="0"/>
              <a:t>. </a:t>
            </a:r>
          </a:p>
        </p:txBody>
      </p:sp>
      <p:sp>
        <p:nvSpPr>
          <p:cNvPr id="8" name="Text Placeholder 7">
            <a:extLst>
              <a:ext uri="{FF2B5EF4-FFF2-40B4-BE49-F238E27FC236}">
                <a16:creationId xmlns:a16="http://schemas.microsoft.com/office/drawing/2014/main" id="{7B083B5B-8016-A06F-08F6-F3EB7DCF425E}"/>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637E50EF-8A10-AF88-2E0F-84238762787F}"/>
              </a:ext>
            </a:extLst>
          </p:cNvPr>
          <p:cNvSpPr>
            <a:spLocks noGrp="1"/>
          </p:cNvSpPr>
          <p:nvPr>
            <p:ph type="sldNum" sz="quarter" idx="17"/>
          </p:nvPr>
        </p:nvSpPr>
        <p:spPr/>
        <p:txBody>
          <a:bodyPr/>
          <a:lstStyle/>
          <a:p>
            <a:fld id="{1AB31D9B-80B6-41F8-B283-556E26E6158E}" type="slidenum">
              <a:rPr lang="en-GB"/>
              <a:pPr/>
              <a:t>34</a:t>
            </a:fld>
            <a:endParaRPr lang="en-GB" dirty="0"/>
          </a:p>
        </p:txBody>
      </p:sp>
    </p:spTree>
    <p:extLst>
      <p:ext uri="{BB962C8B-B14F-4D97-AF65-F5344CB8AC3E}">
        <p14:creationId xmlns:p14="http://schemas.microsoft.com/office/powerpoint/2010/main" val="504874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D99C1-B364-90F1-ABBA-FC7BCE57B64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FB9FA4B-CF49-4517-1804-F017776E9649}"/>
              </a:ext>
            </a:extLst>
          </p:cNvPr>
          <p:cNvSpPr>
            <a:spLocks noGrp="1"/>
          </p:cNvSpPr>
          <p:nvPr>
            <p:ph type="body" sz="quarter" idx="15"/>
          </p:nvPr>
        </p:nvSpPr>
        <p:spPr>
          <a:xfrm>
            <a:off x="1460502" y="2306206"/>
            <a:ext cx="9270998" cy="1746250"/>
          </a:xfrm>
        </p:spPr>
        <p:txBody>
          <a:bodyPr/>
          <a:lstStyle/>
          <a:p>
            <a:r>
              <a:rPr lang="tr-TR" dirty="0"/>
              <a:t>MERKEZ BANKASI - İHRACAT GENELGESİ</a:t>
            </a:r>
          </a:p>
        </p:txBody>
      </p:sp>
      <p:sp>
        <p:nvSpPr>
          <p:cNvPr id="5" name="Slide Number Placeholder 4">
            <a:extLst>
              <a:ext uri="{FF2B5EF4-FFF2-40B4-BE49-F238E27FC236}">
                <a16:creationId xmlns:a16="http://schemas.microsoft.com/office/drawing/2014/main" id="{67ECC124-2C3D-0BC3-AB17-1B842AA7721C}"/>
              </a:ext>
            </a:extLst>
          </p:cNvPr>
          <p:cNvSpPr>
            <a:spLocks noGrp="1"/>
          </p:cNvSpPr>
          <p:nvPr>
            <p:ph type="sldNum" sz="quarter" idx="4"/>
          </p:nvPr>
        </p:nvSpPr>
        <p:spPr>
          <a:xfrm>
            <a:off x="11412537" y="6388101"/>
            <a:ext cx="271463" cy="143720"/>
          </a:xfrm>
        </p:spPr>
        <p:txBody>
          <a:bodyPr/>
          <a:lstStyle/>
          <a:p>
            <a:fld id="{1AB31D9B-80B6-41F8-B283-556E26E6158E}" type="slidenum">
              <a:rPr lang="en-GB"/>
              <a:pPr/>
              <a:t>35</a:t>
            </a:fld>
            <a:endParaRPr lang="en-GB" dirty="0"/>
          </a:p>
        </p:txBody>
      </p:sp>
    </p:spTree>
    <p:extLst>
      <p:ext uri="{BB962C8B-B14F-4D97-AF65-F5344CB8AC3E}">
        <p14:creationId xmlns:p14="http://schemas.microsoft.com/office/powerpoint/2010/main" val="1064159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6BE9F-B70F-54D3-85DF-52CA316BBC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619D1B-5224-F0AD-375B-3DD8FC0A7B8F}"/>
              </a:ext>
            </a:extLst>
          </p:cNvPr>
          <p:cNvSpPr>
            <a:spLocks noGrp="1"/>
          </p:cNvSpPr>
          <p:nvPr>
            <p:ph type="title"/>
          </p:nvPr>
        </p:nvSpPr>
        <p:spPr/>
        <p:txBody>
          <a:bodyPr/>
          <a:lstStyle/>
          <a:p>
            <a:r>
              <a:rPr lang="en-GB" dirty="0"/>
              <a:t>MERKEZ BANKASI - İHRACAT GENELGESİ</a:t>
            </a:r>
            <a:br>
              <a:rPr lang="en-GB" dirty="0"/>
            </a:br>
            <a:endParaRPr lang="en-GB" dirty="0"/>
          </a:p>
        </p:txBody>
      </p:sp>
      <p:sp>
        <p:nvSpPr>
          <p:cNvPr id="5" name="Content Placeholder 4">
            <a:extLst>
              <a:ext uri="{FF2B5EF4-FFF2-40B4-BE49-F238E27FC236}">
                <a16:creationId xmlns:a16="http://schemas.microsoft.com/office/drawing/2014/main" id="{15DA6409-24A7-A152-D90B-06B9519F666E}"/>
              </a:ext>
            </a:extLst>
          </p:cNvPr>
          <p:cNvSpPr>
            <a:spLocks noGrp="1"/>
          </p:cNvSpPr>
          <p:nvPr>
            <p:ph sz="quarter" idx="15"/>
          </p:nvPr>
        </p:nvSpPr>
        <p:spPr/>
        <p:txBody>
          <a:bodyPr/>
          <a:lstStyle/>
          <a:p>
            <a:r>
              <a:rPr lang="tr-TR" dirty="0"/>
              <a:t>(4)       İhracat işlemlerine ait sözleşmelerde bedellerin tahsili için fiili ihraç tarihinden itibaren 180 günden fazla vade öngörülmesi durumunda, bedellerin yurda getirilme süresi vade bitiminden itibaren 90 günü geçemez. Öngörülen vadenin tespiti için ihracatçının yazılı beyanıyla birlikte vade içeren sözleşmenin ya da vadeyi tevsik niteliğini haiz proforma fatura veya poliçenin aracı bankaya ibrazı zorunludur.</a:t>
            </a:r>
            <a:endParaRPr lang="en-GB" dirty="0"/>
          </a:p>
        </p:txBody>
      </p:sp>
      <p:sp>
        <p:nvSpPr>
          <p:cNvPr id="8" name="Text Placeholder 7">
            <a:extLst>
              <a:ext uri="{FF2B5EF4-FFF2-40B4-BE49-F238E27FC236}">
                <a16:creationId xmlns:a16="http://schemas.microsoft.com/office/drawing/2014/main" id="{8B2BB0FF-36E0-2449-49D6-9F6AA2BD512C}"/>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4C0EF3D5-04D6-F936-D519-7C7B91048907}"/>
              </a:ext>
            </a:extLst>
          </p:cNvPr>
          <p:cNvSpPr>
            <a:spLocks noGrp="1"/>
          </p:cNvSpPr>
          <p:nvPr>
            <p:ph type="sldNum" sz="quarter" idx="17"/>
          </p:nvPr>
        </p:nvSpPr>
        <p:spPr/>
        <p:txBody>
          <a:bodyPr/>
          <a:lstStyle/>
          <a:p>
            <a:fld id="{1AB31D9B-80B6-41F8-B283-556E26E6158E}" type="slidenum">
              <a:rPr lang="en-GB"/>
              <a:pPr/>
              <a:t>36</a:t>
            </a:fld>
            <a:endParaRPr lang="en-GB" dirty="0"/>
          </a:p>
        </p:txBody>
      </p:sp>
    </p:spTree>
    <p:extLst>
      <p:ext uri="{BB962C8B-B14F-4D97-AF65-F5344CB8AC3E}">
        <p14:creationId xmlns:p14="http://schemas.microsoft.com/office/powerpoint/2010/main" val="33017879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49C87-2BE6-5FF0-6A26-F31988318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8424FA-2EE9-F295-6743-317D5ED74C1A}"/>
              </a:ext>
            </a:extLst>
          </p:cNvPr>
          <p:cNvSpPr>
            <a:spLocks noGrp="1"/>
          </p:cNvSpPr>
          <p:nvPr>
            <p:ph type="title"/>
          </p:nvPr>
        </p:nvSpPr>
        <p:spPr/>
        <p:txBody>
          <a:bodyPr/>
          <a:lstStyle/>
          <a:p>
            <a:r>
              <a:rPr lang="en-GB" dirty="0"/>
              <a:t>MERKEZ BANKASI - İHRACAT GENELGESİ</a:t>
            </a:r>
            <a:br>
              <a:rPr lang="en-GB" dirty="0"/>
            </a:br>
            <a:endParaRPr lang="en-GB" dirty="0"/>
          </a:p>
        </p:txBody>
      </p:sp>
      <p:sp>
        <p:nvSpPr>
          <p:cNvPr id="5" name="Content Placeholder 4">
            <a:extLst>
              <a:ext uri="{FF2B5EF4-FFF2-40B4-BE49-F238E27FC236}">
                <a16:creationId xmlns:a16="http://schemas.microsoft.com/office/drawing/2014/main" id="{78EF6E63-FD29-8CB5-5754-09433109AAE4}"/>
              </a:ext>
            </a:extLst>
          </p:cNvPr>
          <p:cNvSpPr>
            <a:spLocks noGrp="1"/>
          </p:cNvSpPr>
          <p:nvPr>
            <p:ph sz="quarter" idx="15"/>
          </p:nvPr>
        </p:nvSpPr>
        <p:spPr>
          <a:xfrm>
            <a:off x="567635" y="969665"/>
            <a:ext cx="11176000" cy="4260849"/>
          </a:xfrm>
        </p:spPr>
        <p:txBody>
          <a:bodyPr/>
          <a:lstStyle/>
          <a:p>
            <a:pPr marL="0" indent="0">
              <a:buNone/>
            </a:pPr>
            <a:r>
              <a:rPr lang="tr-TR" sz="2000" dirty="0"/>
              <a:t>(5)       Serbest bölgelere yapılan ihracat işlemleri 2018-32/48 sayılı Tebliğ hükümleri kapsamındadır.</a:t>
            </a:r>
          </a:p>
          <a:p>
            <a:pPr marL="0" indent="0">
              <a:buNone/>
            </a:pPr>
            <a:r>
              <a:rPr lang="tr-TR" sz="2000" dirty="0"/>
              <a:t>(6)       </a:t>
            </a:r>
            <a:r>
              <a:rPr lang="tr-TR" sz="2000" u="sng" dirty="0">
                <a:hlinkClick r:id="rId3"/>
              </a:rPr>
              <a:t>Ek:2</a:t>
            </a:r>
            <a:r>
              <a:rPr lang="tr-TR" sz="2000" dirty="0"/>
              <a:t>'de yer alan ülkelere yapılan ihracat işlemleriyle ilgili olarak 2018-32/48 sayılı Tebliğ'in 3 üncü maddesinin birinci fıkrası uygulanmaz. </a:t>
            </a:r>
            <a:r>
              <a:rPr lang="tr-TR" sz="2000" i="1" dirty="0"/>
              <a:t> </a:t>
            </a:r>
          </a:p>
          <a:p>
            <a:pPr marL="0" indent="0">
              <a:buNone/>
            </a:pPr>
            <a:endParaRPr lang="tr-TR" sz="2000" i="1" dirty="0"/>
          </a:p>
          <a:p>
            <a:pPr marL="0" indent="0">
              <a:buNone/>
            </a:pPr>
            <a:r>
              <a:rPr lang="tr-TR" sz="2000" dirty="0"/>
              <a:t>(7)       Yurt içinde serbest dolaşımda bulunan malların gümrüksüz satış mağazalarında satılmak üzere bu mağazalara veya söz konusu mağazaların depolarına antrepo rejimi kapsamında antrepo beyannamesi ile alındığı işlemler için 2018-32/48 sayılı Tebliğ'in 3 üncü maddesinin birinci fıkrası uygulanmaz.</a:t>
            </a:r>
          </a:p>
          <a:p>
            <a:pPr marL="0" indent="0">
              <a:buNone/>
            </a:pPr>
            <a:endParaRPr lang="tr-TR" sz="2000" dirty="0"/>
          </a:p>
          <a:p>
            <a:pPr marL="0" indent="0">
              <a:buNone/>
            </a:pPr>
            <a:r>
              <a:rPr lang="tr-TR" sz="2000" dirty="0"/>
              <a:t>(8)       Türk Silahlı Kuvvetlerini Güçlendirme Vakfı şirketleri ile Makine ve Kimya Endüstrisi Anonim Şirketi ile Askeri Fabrika ve Tersane İşletme Anonim Şirketi tarafından yapılan ihracat işlemlerinde 2018-32/48 sayılı Tebliğ'in 3 üncü maddesinin birinci fıkrası uygulanmaz.</a:t>
            </a:r>
            <a:r>
              <a:rPr lang="tr-TR" sz="2000" i="1" dirty="0"/>
              <a:t> </a:t>
            </a:r>
            <a:endParaRPr lang="tr-TR" sz="2000" dirty="0"/>
          </a:p>
        </p:txBody>
      </p:sp>
      <p:sp>
        <p:nvSpPr>
          <p:cNvPr id="8" name="Text Placeholder 7">
            <a:extLst>
              <a:ext uri="{FF2B5EF4-FFF2-40B4-BE49-F238E27FC236}">
                <a16:creationId xmlns:a16="http://schemas.microsoft.com/office/drawing/2014/main" id="{E3296090-B110-AD8D-3597-AF6A259E3ECB}"/>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FB968A85-3740-7BAD-A38D-619363C84CF0}"/>
              </a:ext>
            </a:extLst>
          </p:cNvPr>
          <p:cNvSpPr>
            <a:spLocks noGrp="1"/>
          </p:cNvSpPr>
          <p:nvPr>
            <p:ph type="sldNum" sz="quarter" idx="17"/>
          </p:nvPr>
        </p:nvSpPr>
        <p:spPr/>
        <p:txBody>
          <a:bodyPr/>
          <a:lstStyle/>
          <a:p>
            <a:fld id="{1AB31D9B-80B6-41F8-B283-556E26E6158E}" type="slidenum">
              <a:rPr lang="en-GB"/>
              <a:pPr/>
              <a:t>37</a:t>
            </a:fld>
            <a:endParaRPr lang="en-GB" dirty="0"/>
          </a:p>
        </p:txBody>
      </p:sp>
    </p:spTree>
    <p:extLst>
      <p:ext uri="{BB962C8B-B14F-4D97-AF65-F5344CB8AC3E}">
        <p14:creationId xmlns:p14="http://schemas.microsoft.com/office/powerpoint/2010/main" val="173434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201EB-BDB0-9E25-17BB-D72D827DDB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2D6A2C-4BCE-5064-630C-EAF4AFBB0250}"/>
              </a:ext>
            </a:extLst>
          </p:cNvPr>
          <p:cNvSpPr>
            <a:spLocks noGrp="1"/>
          </p:cNvSpPr>
          <p:nvPr>
            <p:ph type="title"/>
          </p:nvPr>
        </p:nvSpPr>
        <p:spPr/>
        <p:txBody>
          <a:bodyPr/>
          <a:lstStyle/>
          <a:p>
            <a:r>
              <a:rPr lang="en-GB" dirty="0"/>
              <a:t>MERKEZ BANKASI - İHRACAT GENELGESİ</a:t>
            </a:r>
            <a:br>
              <a:rPr lang="en-GB" dirty="0"/>
            </a:br>
            <a:endParaRPr lang="en-GB" dirty="0"/>
          </a:p>
        </p:txBody>
      </p:sp>
      <p:sp>
        <p:nvSpPr>
          <p:cNvPr id="5" name="Content Placeholder 4">
            <a:extLst>
              <a:ext uri="{FF2B5EF4-FFF2-40B4-BE49-F238E27FC236}">
                <a16:creationId xmlns:a16="http://schemas.microsoft.com/office/drawing/2014/main" id="{3186E44D-68D4-E273-F8CC-C153599732DE}"/>
              </a:ext>
            </a:extLst>
          </p:cNvPr>
          <p:cNvSpPr>
            <a:spLocks noGrp="1"/>
          </p:cNvSpPr>
          <p:nvPr>
            <p:ph sz="quarter" idx="15"/>
          </p:nvPr>
        </p:nvSpPr>
        <p:spPr/>
        <p:txBody>
          <a:bodyPr/>
          <a:lstStyle/>
          <a:p>
            <a:r>
              <a:rPr lang="en-GB" dirty="0"/>
              <a:t>(9) </a:t>
            </a:r>
            <a:r>
              <a:rPr lang="en-GB" dirty="0" err="1"/>
              <a:t>GB'nin</a:t>
            </a:r>
            <a:r>
              <a:rPr lang="en-GB" dirty="0"/>
              <a:t> "</a:t>
            </a:r>
            <a:r>
              <a:rPr lang="en-GB" dirty="0" err="1"/>
              <a:t>Gideceği</a:t>
            </a:r>
            <a:r>
              <a:rPr lang="en-GB" dirty="0"/>
              <a:t> </a:t>
            </a:r>
            <a:r>
              <a:rPr lang="en-GB" dirty="0" err="1"/>
              <a:t>Ülke</a:t>
            </a:r>
            <a:r>
              <a:rPr lang="en-GB" dirty="0"/>
              <a:t>" </a:t>
            </a:r>
            <a:r>
              <a:rPr lang="en-GB" dirty="0" err="1"/>
              <a:t>başlıklı</a:t>
            </a:r>
            <a:r>
              <a:rPr lang="en-GB" dirty="0"/>
              <a:t> 17 </a:t>
            </a:r>
            <a:r>
              <a:rPr lang="en-GB" dirty="0" err="1"/>
              <a:t>nci</a:t>
            </a:r>
            <a:r>
              <a:rPr lang="en-GB" dirty="0"/>
              <a:t> </a:t>
            </a:r>
            <a:r>
              <a:rPr lang="en-GB" dirty="0" err="1"/>
              <a:t>hanesinde</a:t>
            </a:r>
            <a:r>
              <a:rPr lang="en-GB" dirty="0"/>
              <a:t> </a:t>
            </a:r>
            <a:r>
              <a:rPr lang="en-GB" dirty="0" err="1"/>
              <a:t>belirtilen</a:t>
            </a:r>
            <a:r>
              <a:rPr lang="en-GB" dirty="0"/>
              <a:t> </a:t>
            </a:r>
            <a:r>
              <a:rPr lang="en-GB" dirty="0" err="1"/>
              <a:t>ülkeye</a:t>
            </a:r>
            <a:r>
              <a:rPr lang="en-GB" dirty="0"/>
              <a:t> </a:t>
            </a:r>
            <a:r>
              <a:rPr lang="en-GB" dirty="0" err="1"/>
              <a:t>bakılmaksızın</a:t>
            </a:r>
            <a:r>
              <a:rPr lang="en-GB" dirty="0"/>
              <a:t> </a:t>
            </a:r>
            <a:r>
              <a:rPr lang="en-GB" dirty="0" err="1"/>
              <a:t>fiili</a:t>
            </a:r>
            <a:r>
              <a:rPr lang="en-GB" dirty="0"/>
              <a:t> </a:t>
            </a:r>
            <a:r>
              <a:rPr lang="en-GB" dirty="0" err="1"/>
              <a:t>ihracatın</a:t>
            </a:r>
            <a:r>
              <a:rPr lang="en-GB" dirty="0"/>
              <a:t> </a:t>
            </a:r>
            <a:r>
              <a:rPr lang="en-GB" dirty="0" err="1"/>
              <a:t>Filistin'e</a:t>
            </a:r>
            <a:r>
              <a:rPr lang="en-GB" dirty="0"/>
              <a:t> </a:t>
            </a:r>
            <a:r>
              <a:rPr lang="en-GB" dirty="0" err="1"/>
              <a:t>yapıldığı</a:t>
            </a:r>
            <a:r>
              <a:rPr lang="en-GB" dirty="0"/>
              <a:t>, </a:t>
            </a:r>
            <a:r>
              <a:rPr lang="en-GB" dirty="0" err="1"/>
              <a:t>dolayısıyla</a:t>
            </a:r>
            <a:r>
              <a:rPr lang="en-GB" dirty="0"/>
              <a:t> </a:t>
            </a:r>
            <a:r>
              <a:rPr lang="en-GB" dirty="0" err="1"/>
              <a:t>GB'nin</a:t>
            </a:r>
            <a:r>
              <a:rPr lang="en-GB" dirty="0"/>
              <a:t> 8 </a:t>
            </a:r>
            <a:r>
              <a:rPr lang="en-GB" dirty="0" err="1"/>
              <a:t>inci</a:t>
            </a:r>
            <a:r>
              <a:rPr lang="en-GB" dirty="0"/>
              <a:t> </a:t>
            </a:r>
            <a:r>
              <a:rPr lang="en-GB" dirty="0" err="1"/>
              <a:t>hanesinde</a:t>
            </a:r>
            <a:r>
              <a:rPr lang="en-GB" dirty="0"/>
              <a:t> </a:t>
            </a:r>
            <a:r>
              <a:rPr lang="en-GB" dirty="0" err="1"/>
              <a:t>alıcı</a:t>
            </a:r>
            <a:r>
              <a:rPr lang="en-GB" dirty="0"/>
              <a:t> </a:t>
            </a:r>
            <a:r>
              <a:rPr lang="en-GB" dirty="0" err="1"/>
              <a:t>adresinin</a:t>
            </a:r>
            <a:r>
              <a:rPr lang="en-GB" dirty="0"/>
              <a:t> "</a:t>
            </a:r>
            <a:r>
              <a:rPr lang="en-GB" dirty="0" err="1"/>
              <a:t>Filistin</a:t>
            </a:r>
            <a:r>
              <a:rPr lang="en-GB" dirty="0"/>
              <a:t>" </a:t>
            </a:r>
            <a:r>
              <a:rPr lang="en-GB" dirty="0" err="1"/>
              <a:t>olarak</a:t>
            </a:r>
            <a:r>
              <a:rPr lang="en-GB" dirty="0"/>
              <a:t> </a:t>
            </a:r>
            <a:r>
              <a:rPr lang="en-GB" dirty="0" err="1"/>
              <a:t>belirtildiği</a:t>
            </a:r>
            <a:r>
              <a:rPr lang="en-GB" dirty="0"/>
              <a:t> </a:t>
            </a:r>
            <a:r>
              <a:rPr lang="en-GB" dirty="0" err="1"/>
              <a:t>ihracat</a:t>
            </a:r>
            <a:r>
              <a:rPr lang="en-GB" dirty="0"/>
              <a:t> </a:t>
            </a:r>
            <a:r>
              <a:rPr lang="en-GB" dirty="0" err="1"/>
              <a:t>işlemlerinde</a:t>
            </a:r>
            <a:r>
              <a:rPr lang="en-GB" dirty="0"/>
              <a:t>, </a:t>
            </a:r>
            <a:r>
              <a:rPr lang="en-GB" dirty="0" err="1"/>
              <a:t>bu</a:t>
            </a:r>
            <a:r>
              <a:rPr lang="en-GB" dirty="0"/>
              <a:t> </a:t>
            </a:r>
            <a:r>
              <a:rPr lang="en-GB" dirty="0" err="1"/>
              <a:t>hususun</a:t>
            </a:r>
            <a:r>
              <a:rPr lang="en-GB" dirty="0"/>
              <a:t> </a:t>
            </a:r>
            <a:r>
              <a:rPr lang="en-GB" dirty="0" err="1"/>
              <a:t>satış</a:t>
            </a:r>
            <a:r>
              <a:rPr lang="en-GB" dirty="0"/>
              <a:t> </a:t>
            </a:r>
            <a:r>
              <a:rPr lang="en-GB" dirty="0" err="1"/>
              <a:t>sözleşmesi</a:t>
            </a:r>
            <a:r>
              <a:rPr lang="en-GB" dirty="0"/>
              <a:t>, </a:t>
            </a:r>
            <a:r>
              <a:rPr lang="en-GB" dirty="0" err="1"/>
              <a:t>kesin</a:t>
            </a:r>
            <a:r>
              <a:rPr lang="en-GB" dirty="0"/>
              <a:t> </a:t>
            </a:r>
            <a:r>
              <a:rPr lang="en-GB" dirty="0" err="1"/>
              <a:t>veya</a:t>
            </a:r>
            <a:r>
              <a:rPr lang="en-GB" dirty="0"/>
              <a:t> proforma </a:t>
            </a:r>
            <a:r>
              <a:rPr lang="en-GB" dirty="0" err="1"/>
              <a:t>fatura</a:t>
            </a:r>
            <a:r>
              <a:rPr lang="en-GB" dirty="0"/>
              <a:t>, GB </a:t>
            </a:r>
            <a:r>
              <a:rPr lang="en-GB" dirty="0" err="1"/>
              <a:t>örneği</a:t>
            </a:r>
            <a:r>
              <a:rPr lang="en-GB" dirty="0"/>
              <a:t>/GB </a:t>
            </a:r>
            <a:r>
              <a:rPr lang="en-GB" dirty="0" err="1"/>
              <a:t>bilgileri</a:t>
            </a:r>
            <a:r>
              <a:rPr lang="en-GB" dirty="0"/>
              <a:t> </a:t>
            </a:r>
            <a:r>
              <a:rPr lang="en-GB" dirty="0" err="1"/>
              <a:t>ve</a:t>
            </a:r>
            <a:r>
              <a:rPr lang="en-GB" dirty="0"/>
              <a:t> </a:t>
            </a:r>
            <a:r>
              <a:rPr lang="en-GB" dirty="0" err="1"/>
              <a:t>banka</a:t>
            </a:r>
            <a:r>
              <a:rPr lang="en-GB" dirty="0"/>
              <a:t> </a:t>
            </a:r>
            <a:r>
              <a:rPr lang="en-GB" dirty="0" err="1"/>
              <a:t>hesap</a:t>
            </a:r>
            <a:r>
              <a:rPr lang="en-GB" dirty="0"/>
              <a:t> </a:t>
            </a:r>
            <a:r>
              <a:rPr lang="en-GB" dirty="0" err="1"/>
              <a:t>özeti</a:t>
            </a:r>
            <a:r>
              <a:rPr lang="en-GB" dirty="0"/>
              <a:t> </a:t>
            </a:r>
            <a:r>
              <a:rPr lang="en-GB" dirty="0" err="1"/>
              <a:t>gibi</a:t>
            </a:r>
            <a:r>
              <a:rPr lang="en-GB" dirty="0"/>
              <a:t> </a:t>
            </a:r>
            <a:r>
              <a:rPr lang="en-GB" dirty="0" err="1"/>
              <a:t>belgelerle</a:t>
            </a:r>
            <a:r>
              <a:rPr lang="en-GB" dirty="0"/>
              <a:t> </a:t>
            </a:r>
            <a:r>
              <a:rPr lang="en-GB" dirty="0" err="1"/>
              <a:t>tevsik</a:t>
            </a:r>
            <a:r>
              <a:rPr lang="en-GB" dirty="0"/>
              <a:t> </a:t>
            </a:r>
            <a:r>
              <a:rPr lang="en-GB" dirty="0" err="1"/>
              <a:t>edilmesi</a:t>
            </a:r>
            <a:r>
              <a:rPr lang="en-GB" dirty="0"/>
              <a:t> </a:t>
            </a:r>
            <a:r>
              <a:rPr lang="en-GB" dirty="0" err="1"/>
              <a:t>şartıyla</a:t>
            </a:r>
            <a:r>
              <a:rPr lang="en-GB" dirty="0"/>
              <a:t>, </a:t>
            </a:r>
            <a:r>
              <a:rPr lang="en-GB" dirty="0" err="1"/>
              <a:t>bahse</a:t>
            </a:r>
            <a:r>
              <a:rPr lang="en-GB" dirty="0"/>
              <a:t> </a:t>
            </a:r>
            <a:r>
              <a:rPr lang="en-GB" dirty="0" err="1"/>
              <a:t>konu</a:t>
            </a:r>
            <a:r>
              <a:rPr lang="en-GB" dirty="0"/>
              <a:t> </a:t>
            </a:r>
            <a:r>
              <a:rPr lang="en-GB" dirty="0" err="1"/>
              <a:t>ihracat</a:t>
            </a:r>
            <a:r>
              <a:rPr lang="en-GB" dirty="0"/>
              <a:t> </a:t>
            </a:r>
            <a:r>
              <a:rPr lang="en-GB" dirty="0" err="1"/>
              <a:t>Filistin'e</a:t>
            </a:r>
            <a:r>
              <a:rPr lang="en-GB" dirty="0"/>
              <a:t> </a:t>
            </a:r>
            <a:r>
              <a:rPr lang="en-GB" dirty="0" err="1"/>
              <a:t>yapılmış</a:t>
            </a:r>
            <a:r>
              <a:rPr lang="en-GB" dirty="0"/>
              <a:t> </a:t>
            </a:r>
            <a:r>
              <a:rPr lang="en-GB" dirty="0" err="1"/>
              <a:t>sayılır</a:t>
            </a:r>
            <a:r>
              <a:rPr lang="en-GB" dirty="0"/>
              <a:t>.</a:t>
            </a:r>
          </a:p>
        </p:txBody>
      </p:sp>
      <p:sp>
        <p:nvSpPr>
          <p:cNvPr id="8" name="Text Placeholder 7">
            <a:extLst>
              <a:ext uri="{FF2B5EF4-FFF2-40B4-BE49-F238E27FC236}">
                <a16:creationId xmlns:a16="http://schemas.microsoft.com/office/drawing/2014/main" id="{53D80B1B-6BC2-1CE1-520D-ADFDA2D9BA25}"/>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39190F47-5513-3528-7F6C-C38E5FE38B73}"/>
              </a:ext>
            </a:extLst>
          </p:cNvPr>
          <p:cNvSpPr>
            <a:spLocks noGrp="1"/>
          </p:cNvSpPr>
          <p:nvPr>
            <p:ph type="sldNum" sz="quarter" idx="17"/>
          </p:nvPr>
        </p:nvSpPr>
        <p:spPr/>
        <p:txBody>
          <a:bodyPr/>
          <a:lstStyle/>
          <a:p>
            <a:fld id="{1AB31D9B-80B6-41F8-B283-556E26E6158E}" type="slidenum">
              <a:rPr lang="en-GB"/>
              <a:pPr/>
              <a:t>38</a:t>
            </a:fld>
            <a:endParaRPr lang="en-GB" dirty="0"/>
          </a:p>
        </p:txBody>
      </p:sp>
    </p:spTree>
    <p:extLst>
      <p:ext uri="{BB962C8B-B14F-4D97-AF65-F5344CB8AC3E}">
        <p14:creationId xmlns:p14="http://schemas.microsoft.com/office/powerpoint/2010/main" val="32936568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9B782-67D3-6260-9809-AF4EC0C6A2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ED4B99-0A00-F9C0-C51E-69DBE4878033}"/>
              </a:ext>
            </a:extLst>
          </p:cNvPr>
          <p:cNvSpPr>
            <a:spLocks noGrp="1"/>
          </p:cNvSpPr>
          <p:nvPr>
            <p:ph type="title"/>
          </p:nvPr>
        </p:nvSpPr>
        <p:spPr/>
        <p:txBody>
          <a:bodyPr/>
          <a:lstStyle/>
          <a:p>
            <a:r>
              <a:rPr lang="en-GB" dirty="0"/>
              <a:t>MERKEZ BANKASI - İHRACAT GENELGESİ</a:t>
            </a:r>
            <a:br>
              <a:rPr lang="en-GB" dirty="0"/>
            </a:br>
            <a:endParaRPr lang="en-GB" dirty="0"/>
          </a:p>
        </p:txBody>
      </p:sp>
      <p:sp>
        <p:nvSpPr>
          <p:cNvPr id="5" name="Content Placeholder 4">
            <a:extLst>
              <a:ext uri="{FF2B5EF4-FFF2-40B4-BE49-F238E27FC236}">
                <a16:creationId xmlns:a16="http://schemas.microsoft.com/office/drawing/2014/main" id="{49E74D6A-48B3-BC24-A832-3533B1A00C41}"/>
              </a:ext>
            </a:extLst>
          </p:cNvPr>
          <p:cNvSpPr>
            <a:spLocks noGrp="1"/>
          </p:cNvSpPr>
          <p:nvPr>
            <p:ph sz="quarter" idx="15"/>
          </p:nvPr>
        </p:nvSpPr>
        <p:spPr/>
        <p:txBody>
          <a:bodyPr/>
          <a:lstStyle/>
          <a:p>
            <a:pPr marL="0" indent="0">
              <a:buNone/>
            </a:pPr>
            <a:r>
              <a:rPr lang="en-GB" sz="1600" dirty="0"/>
              <a:t>(4) </a:t>
            </a:r>
            <a:r>
              <a:rPr lang="en-GB" sz="1600" dirty="0" err="1"/>
              <a:t>Suç</a:t>
            </a:r>
            <a:r>
              <a:rPr lang="en-GB" sz="1600" dirty="0"/>
              <a:t> </a:t>
            </a:r>
            <a:r>
              <a:rPr lang="en-GB" sz="1600" dirty="0" err="1"/>
              <a:t>gelirlerinin</a:t>
            </a:r>
            <a:r>
              <a:rPr lang="en-GB" sz="1600" dirty="0"/>
              <a:t> </a:t>
            </a:r>
            <a:r>
              <a:rPr lang="en-GB" sz="1600" dirty="0" err="1"/>
              <a:t>aklanması</a:t>
            </a:r>
            <a:r>
              <a:rPr lang="en-GB" sz="1600" dirty="0"/>
              <a:t> </a:t>
            </a:r>
            <a:r>
              <a:rPr lang="en-GB" sz="1600" dirty="0" err="1"/>
              <a:t>ve</a:t>
            </a:r>
            <a:r>
              <a:rPr lang="en-GB" sz="1600" dirty="0"/>
              <a:t> </a:t>
            </a:r>
            <a:r>
              <a:rPr lang="en-GB" sz="1600" dirty="0" err="1"/>
              <a:t>terörün</a:t>
            </a:r>
            <a:r>
              <a:rPr lang="en-GB" sz="1600" dirty="0"/>
              <a:t> </a:t>
            </a:r>
            <a:r>
              <a:rPr lang="en-GB" sz="1600" dirty="0" err="1"/>
              <a:t>finansmanına</a:t>
            </a:r>
            <a:r>
              <a:rPr lang="en-GB" sz="1600" dirty="0"/>
              <a:t> </a:t>
            </a:r>
            <a:r>
              <a:rPr lang="en-GB" sz="1600" dirty="0" err="1"/>
              <a:t>yönelik</a:t>
            </a:r>
            <a:r>
              <a:rPr lang="en-GB" sz="1600" dirty="0"/>
              <a:t> </a:t>
            </a:r>
            <a:r>
              <a:rPr lang="en-GB" sz="1600" dirty="0" err="1"/>
              <a:t>mevzuat</a:t>
            </a:r>
            <a:r>
              <a:rPr lang="en-GB" sz="1600" dirty="0"/>
              <a:t> </a:t>
            </a:r>
            <a:r>
              <a:rPr lang="en-GB" sz="1600" dirty="0" err="1"/>
              <a:t>hükümleri</a:t>
            </a:r>
            <a:r>
              <a:rPr lang="en-GB" sz="1600" dirty="0"/>
              <a:t> </a:t>
            </a:r>
            <a:r>
              <a:rPr lang="en-GB" sz="1600" dirty="0" err="1"/>
              <a:t>saklı</a:t>
            </a:r>
            <a:r>
              <a:rPr lang="en-GB" sz="1600" dirty="0"/>
              <a:t> </a:t>
            </a:r>
            <a:r>
              <a:rPr lang="en-GB" sz="1600" dirty="0" err="1"/>
              <a:t>kalmak</a:t>
            </a:r>
            <a:r>
              <a:rPr lang="en-GB" sz="1600" dirty="0"/>
              <a:t> </a:t>
            </a:r>
            <a:r>
              <a:rPr lang="en-GB" sz="1600" dirty="0" err="1"/>
              <a:t>kaydıyla</a:t>
            </a:r>
            <a:r>
              <a:rPr lang="en-GB" sz="1600" dirty="0"/>
              <a:t> </a:t>
            </a:r>
            <a:endParaRPr lang="tr-TR" sz="1600" dirty="0"/>
          </a:p>
          <a:p>
            <a:pPr marL="0" indent="0">
              <a:buNone/>
            </a:pPr>
            <a:r>
              <a:rPr lang="en-GB" sz="1600" dirty="0" err="1"/>
              <a:t>ihracat</a:t>
            </a:r>
            <a:r>
              <a:rPr lang="en-GB" sz="1600" dirty="0"/>
              <a:t> </a:t>
            </a:r>
            <a:r>
              <a:rPr lang="en-GB" sz="1600" dirty="0" err="1"/>
              <a:t>bedellerinin</a:t>
            </a:r>
            <a:r>
              <a:rPr lang="en-GB" sz="1600" dirty="0"/>
              <a:t> </a:t>
            </a:r>
            <a:r>
              <a:rPr lang="en-GB" sz="1600" dirty="0" err="1"/>
              <a:t>bankacılık</a:t>
            </a:r>
            <a:r>
              <a:rPr lang="en-GB" sz="1600" dirty="0"/>
              <a:t> </a:t>
            </a:r>
            <a:r>
              <a:rPr lang="en-GB" sz="1600" dirty="0" err="1"/>
              <a:t>sistemiyle</a:t>
            </a:r>
            <a:r>
              <a:rPr lang="en-GB" sz="1600" dirty="0"/>
              <a:t> </a:t>
            </a:r>
            <a:r>
              <a:rPr lang="en-GB" sz="1600" dirty="0" err="1"/>
              <a:t>doğrudan</a:t>
            </a:r>
            <a:r>
              <a:rPr lang="en-GB" sz="1600" dirty="0"/>
              <a:t> </a:t>
            </a:r>
            <a:r>
              <a:rPr lang="en-GB" sz="1600" dirty="0" err="1"/>
              <a:t>ülkemize</a:t>
            </a:r>
            <a:r>
              <a:rPr lang="en-GB" sz="1600" dirty="0"/>
              <a:t> </a:t>
            </a:r>
            <a:r>
              <a:rPr lang="en-GB" sz="1600" dirty="0" err="1"/>
              <a:t>transferinin</a:t>
            </a:r>
            <a:r>
              <a:rPr lang="en-GB" sz="1600" dirty="0"/>
              <a:t> </a:t>
            </a:r>
            <a:r>
              <a:rPr lang="en-GB" sz="1600" dirty="0" err="1"/>
              <a:t>mümkün</a:t>
            </a:r>
            <a:r>
              <a:rPr lang="en-GB" sz="1600" dirty="0"/>
              <a:t> </a:t>
            </a:r>
            <a:r>
              <a:rPr lang="en-GB" sz="1600" dirty="0" err="1"/>
              <a:t>olmadığı</a:t>
            </a:r>
            <a:r>
              <a:rPr lang="en-GB" sz="1600" dirty="0"/>
              <a:t> </a:t>
            </a:r>
            <a:endParaRPr lang="tr-TR" sz="1600" dirty="0"/>
          </a:p>
          <a:p>
            <a:pPr marL="0" indent="0">
              <a:buNone/>
            </a:pPr>
            <a:r>
              <a:rPr lang="en-GB" sz="1600" dirty="0" err="1"/>
              <a:t>Irak</a:t>
            </a:r>
            <a:r>
              <a:rPr lang="en-GB" sz="1600" dirty="0"/>
              <a:t>, Libya </a:t>
            </a:r>
            <a:r>
              <a:rPr lang="en-GB" sz="1600" dirty="0" err="1"/>
              <a:t>ve</a:t>
            </a:r>
            <a:r>
              <a:rPr lang="en-GB" sz="1600" dirty="0"/>
              <a:t> </a:t>
            </a:r>
            <a:r>
              <a:rPr lang="en-GB" sz="1600" dirty="0" err="1"/>
              <a:t>Moritanya'ya</a:t>
            </a:r>
            <a:r>
              <a:rPr lang="en-GB" sz="1600" dirty="0"/>
              <a:t> </a:t>
            </a:r>
            <a:r>
              <a:rPr lang="en-GB" sz="1600" dirty="0" err="1"/>
              <a:t>yapılan</a:t>
            </a:r>
            <a:r>
              <a:rPr lang="en-GB" sz="1600" dirty="0"/>
              <a:t> </a:t>
            </a:r>
            <a:r>
              <a:rPr lang="en-GB" sz="1600" dirty="0" err="1"/>
              <a:t>ihracat</a:t>
            </a:r>
            <a:r>
              <a:rPr lang="en-GB" sz="1600" dirty="0"/>
              <a:t> </a:t>
            </a:r>
            <a:r>
              <a:rPr lang="en-GB" sz="1600" dirty="0" err="1"/>
              <a:t>işlemlerinde</a:t>
            </a:r>
            <a:r>
              <a:rPr lang="en-GB" sz="1600" dirty="0"/>
              <a:t> </a:t>
            </a:r>
            <a:endParaRPr lang="tr-TR" sz="1600" dirty="0"/>
          </a:p>
          <a:p>
            <a:pPr marL="0" indent="0">
              <a:buNone/>
            </a:pPr>
            <a:r>
              <a:rPr lang="en-GB" sz="1600" dirty="0" err="1"/>
              <a:t>ihracat</a:t>
            </a:r>
            <a:r>
              <a:rPr lang="en-GB" sz="1600" dirty="0"/>
              <a:t> </a:t>
            </a:r>
            <a:r>
              <a:rPr lang="en-GB" sz="1600" dirty="0" err="1"/>
              <a:t>bedelinin</a:t>
            </a:r>
            <a:r>
              <a:rPr lang="en-GB" sz="1600" dirty="0"/>
              <a:t> </a:t>
            </a:r>
            <a:r>
              <a:rPr lang="en-GB" sz="1600" dirty="0" err="1"/>
              <a:t>bankalarca</a:t>
            </a:r>
            <a:r>
              <a:rPr lang="en-GB" sz="1600" dirty="0"/>
              <a:t> </a:t>
            </a:r>
            <a:r>
              <a:rPr lang="en-GB" sz="1600" dirty="0" err="1"/>
              <a:t>kabulünün</a:t>
            </a:r>
            <a:r>
              <a:rPr lang="en-GB" sz="1600" dirty="0"/>
              <a:t>; </a:t>
            </a:r>
          </a:p>
          <a:p>
            <a:pPr marL="0" indent="0">
              <a:buNone/>
            </a:pPr>
            <a:r>
              <a:rPr lang="en-GB" sz="1600" dirty="0"/>
              <a:t>a)   </a:t>
            </a:r>
            <a:r>
              <a:rPr lang="en-GB" sz="1600" dirty="0" err="1"/>
              <a:t>İthalatçının</a:t>
            </a:r>
            <a:r>
              <a:rPr lang="en-GB" sz="1600" dirty="0"/>
              <a:t> </a:t>
            </a:r>
            <a:r>
              <a:rPr lang="en-GB" sz="1600" dirty="0" err="1"/>
              <a:t>Türkiye'deki</a:t>
            </a:r>
            <a:r>
              <a:rPr lang="en-GB" sz="1600" dirty="0"/>
              <a:t> </a:t>
            </a:r>
            <a:r>
              <a:rPr lang="en-GB" sz="1600" dirty="0" err="1"/>
              <a:t>bankalarda</a:t>
            </a:r>
            <a:r>
              <a:rPr lang="en-GB" sz="1600" dirty="0"/>
              <a:t> </a:t>
            </a:r>
            <a:r>
              <a:rPr lang="en-GB" sz="1600" dirty="0" err="1"/>
              <a:t>bulunan</a:t>
            </a:r>
            <a:r>
              <a:rPr lang="en-GB" sz="1600" dirty="0"/>
              <a:t> </a:t>
            </a:r>
            <a:r>
              <a:rPr lang="en-GB" sz="1600" dirty="0" err="1"/>
              <a:t>hesaplarından</a:t>
            </a:r>
            <a:r>
              <a:rPr lang="en-GB" sz="1600" dirty="0"/>
              <a:t> </a:t>
            </a:r>
            <a:r>
              <a:rPr lang="en-GB" sz="1600" dirty="0" err="1"/>
              <a:t>transferi</a:t>
            </a:r>
            <a:r>
              <a:rPr lang="en-GB" sz="1600" dirty="0"/>
              <a:t> </a:t>
            </a:r>
            <a:r>
              <a:rPr lang="en-GB" sz="1600" dirty="0" err="1"/>
              <a:t>yoluyla</a:t>
            </a:r>
            <a:r>
              <a:rPr lang="en-GB" sz="1600" dirty="0"/>
              <a:t> </a:t>
            </a:r>
            <a:r>
              <a:rPr lang="en-GB" sz="1600" dirty="0" err="1"/>
              <a:t>veya</a:t>
            </a:r>
            <a:endParaRPr lang="en-GB" sz="1600" dirty="0"/>
          </a:p>
          <a:p>
            <a:pPr marL="0" indent="0">
              <a:buNone/>
            </a:pPr>
            <a:r>
              <a:rPr lang="en-GB" sz="1600" dirty="0"/>
              <a:t>b)   </a:t>
            </a:r>
            <a:r>
              <a:rPr lang="en-GB" sz="1600" dirty="0" err="1"/>
              <a:t>İhracat</a:t>
            </a:r>
            <a:r>
              <a:rPr lang="en-GB" sz="1600" dirty="0"/>
              <a:t> </a:t>
            </a:r>
            <a:r>
              <a:rPr lang="en-GB" sz="1600" dirty="0" err="1"/>
              <a:t>bedelinin</a:t>
            </a:r>
            <a:r>
              <a:rPr lang="en-GB" sz="1600" dirty="0"/>
              <a:t> </a:t>
            </a:r>
            <a:r>
              <a:rPr lang="en-GB" sz="1600" dirty="0" err="1"/>
              <a:t>ihracat</a:t>
            </a:r>
            <a:r>
              <a:rPr lang="en-GB" sz="1600" dirty="0"/>
              <a:t> </a:t>
            </a:r>
            <a:r>
              <a:rPr lang="en-GB" sz="1600" dirty="0" err="1"/>
              <a:t>işlemiyle</a:t>
            </a:r>
            <a:r>
              <a:rPr lang="en-GB" sz="1600" dirty="0"/>
              <a:t> </a:t>
            </a:r>
            <a:r>
              <a:rPr lang="en-GB" sz="1600" dirty="0" err="1"/>
              <a:t>ilişkisi</a:t>
            </a:r>
            <a:r>
              <a:rPr lang="en-GB" sz="1600" dirty="0"/>
              <a:t> </a:t>
            </a:r>
            <a:r>
              <a:rPr lang="en-GB" sz="1600" dirty="0" err="1"/>
              <a:t>kurulmak</a:t>
            </a:r>
            <a:r>
              <a:rPr lang="en-GB" sz="1600" dirty="0"/>
              <a:t> </a:t>
            </a:r>
            <a:r>
              <a:rPr lang="en-GB" sz="1600" dirty="0" err="1"/>
              <a:t>şartıyla</a:t>
            </a:r>
            <a:r>
              <a:rPr lang="en-GB" sz="1600" dirty="0"/>
              <a:t> </a:t>
            </a:r>
            <a:r>
              <a:rPr lang="en-GB" sz="1600" dirty="0" err="1"/>
              <a:t>üçüncü</a:t>
            </a:r>
            <a:r>
              <a:rPr lang="en-GB" sz="1600" dirty="0"/>
              <a:t> </a:t>
            </a:r>
            <a:r>
              <a:rPr lang="en-GB" sz="1600" dirty="0" err="1"/>
              <a:t>bir</a:t>
            </a:r>
            <a:r>
              <a:rPr lang="en-GB" sz="1600" dirty="0"/>
              <a:t> </a:t>
            </a:r>
            <a:r>
              <a:rPr lang="en-GB" sz="1600" dirty="0" err="1"/>
              <a:t>ülkeden</a:t>
            </a:r>
            <a:r>
              <a:rPr lang="en-GB" sz="1600" dirty="0"/>
              <a:t> </a:t>
            </a:r>
            <a:r>
              <a:rPr lang="en-GB" sz="1600" dirty="0" err="1"/>
              <a:t>bankalar</a:t>
            </a:r>
            <a:r>
              <a:rPr lang="en-GB" sz="1600" dirty="0"/>
              <a:t> </a:t>
            </a:r>
            <a:r>
              <a:rPr lang="en-GB" sz="1600" dirty="0" err="1"/>
              <a:t>aracılığıyla</a:t>
            </a:r>
            <a:r>
              <a:rPr lang="en-GB" sz="1600" dirty="0"/>
              <a:t> </a:t>
            </a:r>
            <a:r>
              <a:rPr lang="en-GB" sz="1600" dirty="0" err="1"/>
              <a:t>transferi</a:t>
            </a:r>
            <a:r>
              <a:rPr lang="en-GB" sz="1600" dirty="0"/>
              <a:t> </a:t>
            </a:r>
            <a:r>
              <a:rPr lang="en-GB" sz="1600" dirty="0" err="1"/>
              <a:t>yoluyla</a:t>
            </a:r>
            <a:r>
              <a:rPr lang="en-GB" sz="1600" dirty="0"/>
              <a:t> </a:t>
            </a:r>
            <a:r>
              <a:rPr lang="en-GB" sz="1600" dirty="0" err="1"/>
              <a:t>veya</a:t>
            </a:r>
            <a:endParaRPr lang="en-GB" sz="1600" dirty="0"/>
          </a:p>
          <a:p>
            <a:pPr marL="0" indent="0">
              <a:buNone/>
            </a:pPr>
            <a:r>
              <a:rPr lang="en-GB" sz="1600" dirty="0"/>
              <a:t>c)   </a:t>
            </a:r>
            <a:r>
              <a:rPr lang="en-GB" sz="1600" dirty="0" err="1"/>
              <a:t>İhracatçının</a:t>
            </a:r>
            <a:r>
              <a:rPr lang="en-GB" sz="1600" dirty="0"/>
              <a:t> </a:t>
            </a:r>
            <a:r>
              <a:rPr lang="en-GB" sz="1600" dirty="0" err="1"/>
              <a:t>yazılı</a:t>
            </a:r>
            <a:r>
              <a:rPr lang="en-GB" sz="1600" dirty="0"/>
              <a:t> </a:t>
            </a:r>
            <a:r>
              <a:rPr lang="en-GB" sz="1600" dirty="0" err="1"/>
              <a:t>beyanının</a:t>
            </a:r>
            <a:r>
              <a:rPr lang="en-GB" sz="1600" dirty="0"/>
              <a:t> </a:t>
            </a:r>
            <a:r>
              <a:rPr lang="en-GB" sz="1600" dirty="0" err="1"/>
              <a:t>yanı</a:t>
            </a:r>
            <a:r>
              <a:rPr lang="en-GB" sz="1600" dirty="0"/>
              <a:t> </a:t>
            </a:r>
            <a:r>
              <a:rPr lang="en-GB" sz="1600" dirty="0" err="1"/>
              <a:t>sıra</a:t>
            </a:r>
            <a:r>
              <a:rPr lang="en-GB" sz="1600" dirty="0"/>
              <a:t> </a:t>
            </a:r>
            <a:r>
              <a:rPr lang="en-GB" sz="1600" dirty="0" err="1"/>
              <a:t>işlemin</a:t>
            </a:r>
            <a:r>
              <a:rPr lang="en-GB" sz="1600" dirty="0"/>
              <a:t> </a:t>
            </a:r>
            <a:r>
              <a:rPr lang="en-GB" sz="1600" dirty="0" err="1"/>
              <a:t>niteliğine</a:t>
            </a:r>
            <a:r>
              <a:rPr lang="en-GB" sz="1600" dirty="0"/>
              <a:t> </a:t>
            </a:r>
            <a:r>
              <a:rPr lang="en-GB" sz="1600" dirty="0" err="1"/>
              <a:t>göre</a:t>
            </a:r>
            <a:r>
              <a:rPr lang="en-GB" sz="1600" dirty="0"/>
              <a:t> </a:t>
            </a:r>
            <a:r>
              <a:rPr lang="en-GB" sz="1600" dirty="0" err="1"/>
              <a:t>satış</a:t>
            </a:r>
            <a:r>
              <a:rPr lang="en-GB" sz="1600" dirty="0"/>
              <a:t> </a:t>
            </a:r>
            <a:r>
              <a:rPr lang="en-GB" sz="1600" dirty="0" err="1"/>
              <a:t>sözleşmesi</a:t>
            </a:r>
            <a:r>
              <a:rPr lang="en-GB" sz="1600" dirty="0"/>
              <a:t> </a:t>
            </a:r>
            <a:r>
              <a:rPr lang="en-GB" sz="1600" dirty="0" err="1"/>
              <a:t>ya</a:t>
            </a:r>
            <a:r>
              <a:rPr lang="en-GB" sz="1600" dirty="0"/>
              <a:t> da </a:t>
            </a:r>
            <a:r>
              <a:rPr lang="en-GB" sz="1600" dirty="0" err="1"/>
              <a:t>kesin</a:t>
            </a:r>
            <a:r>
              <a:rPr lang="en-GB" sz="1600" dirty="0"/>
              <a:t> </a:t>
            </a:r>
            <a:r>
              <a:rPr lang="en-GB" sz="1600" dirty="0" err="1"/>
              <a:t>satış</a:t>
            </a:r>
            <a:r>
              <a:rPr lang="en-GB" sz="1600" dirty="0"/>
              <a:t> </a:t>
            </a:r>
            <a:r>
              <a:rPr lang="en-GB" sz="1600" dirty="0" err="1"/>
              <a:t>faturası</a:t>
            </a:r>
            <a:r>
              <a:rPr lang="en-GB" sz="1600" dirty="0"/>
              <a:t> (</a:t>
            </a:r>
            <a:r>
              <a:rPr lang="en-GB" sz="1600" dirty="0" err="1"/>
              <a:t>veya</a:t>
            </a:r>
            <a:r>
              <a:rPr lang="en-GB" sz="1600" dirty="0"/>
              <a:t> proforma </a:t>
            </a:r>
            <a:r>
              <a:rPr lang="en-GB" sz="1600" dirty="0" err="1"/>
              <a:t>fatura</a:t>
            </a:r>
            <a:r>
              <a:rPr lang="en-GB" sz="1600" dirty="0"/>
              <a:t>) </a:t>
            </a:r>
            <a:r>
              <a:rPr lang="en-GB" sz="1600" dirty="0" err="1"/>
              <a:t>ile</a:t>
            </a:r>
            <a:r>
              <a:rPr lang="en-GB" sz="1600" dirty="0"/>
              <a:t> </a:t>
            </a:r>
            <a:r>
              <a:rPr lang="en-GB" sz="1600" dirty="0" err="1"/>
              <a:t>GB'nin</a:t>
            </a:r>
            <a:r>
              <a:rPr lang="en-GB" sz="1600" dirty="0"/>
              <a:t> </a:t>
            </a:r>
            <a:r>
              <a:rPr lang="en-GB" sz="1600" dirty="0" err="1"/>
              <a:t>bir</a:t>
            </a:r>
            <a:r>
              <a:rPr lang="en-GB" sz="1600" dirty="0"/>
              <a:t> </a:t>
            </a:r>
            <a:r>
              <a:rPr lang="en-GB" sz="1600" dirty="0" err="1"/>
              <a:t>örneği</a:t>
            </a:r>
            <a:r>
              <a:rPr lang="en-GB" sz="1600" dirty="0"/>
              <a:t>/GB </a:t>
            </a:r>
            <a:r>
              <a:rPr lang="en-GB" sz="1600" dirty="0" err="1"/>
              <a:t>bilgileri</a:t>
            </a:r>
            <a:r>
              <a:rPr lang="en-GB" sz="1600" dirty="0"/>
              <a:t> </a:t>
            </a:r>
            <a:r>
              <a:rPr lang="en-GB" sz="1600" dirty="0" err="1"/>
              <a:t>ibraz</a:t>
            </a:r>
            <a:r>
              <a:rPr lang="en-GB" sz="1600" dirty="0"/>
              <a:t> </a:t>
            </a:r>
            <a:r>
              <a:rPr lang="en-GB" sz="1600" dirty="0" err="1"/>
              <a:t>edilmek</a:t>
            </a:r>
            <a:r>
              <a:rPr lang="en-GB" sz="1600" dirty="0"/>
              <a:t> </a:t>
            </a:r>
            <a:r>
              <a:rPr lang="en-GB" sz="1600" dirty="0" err="1"/>
              <a:t>kaydıyla</a:t>
            </a:r>
            <a:r>
              <a:rPr lang="en-GB" sz="1600" dirty="0"/>
              <a:t> NBF </a:t>
            </a:r>
            <a:r>
              <a:rPr lang="en-GB" sz="1600" dirty="0" err="1"/>
              <a:t>aranmaksızın</a:t>
            </a:r>
            <a:r>
              <a:rPr lang="en-GB" sz="1600" dirty="0"/>
              <a:t> </a:t>
            </a:r>
            <a:r>
              <a:rPr lang="en-GB" sz="1600" dirty="0" err="1"/>
              <a:t>efektif</a:t>
            </a:r>
            <a:r>
              <a:rPr lang="en-GB" sz="1600" dirty="0"/>
              <a:t> </a:t>
            </a:r>
            <a:r>
              <a:rPr lang="en-GB" sz="1600" dirty="0" err="1"/>
              <a:t>olarak</a:t>
            </a:r>
            <a:endParaRPr lang="en-GB" sz="1600" dirty="0"/>
          </a:p>
          <a:p>
            <a:pPr marL="0" indent="0">
              <a:buNone/>
            </a:pPr>
            <a:r>
              <a:rPr lang="en-GB" sz="1600" dirty="0"/>
              <a:t>d)   </a:t>
            </a:r>
            <a:r>
              <a:rPr lang="en-GB" sz="1600" dirty="0" err="1"/>
              <a:t>Peşin</a:t>
            </a:r>
            <a:r>
              <a:rPr lang="en-GB" sz="1600" dirty="0"/>
              <a:t> </a:t>
            </a:r>
            <a:r>
              <a:rPr lang="en-GB" sz="1600" dirty="0" err="1"/>
              <a:t>döviz</a:t>
            </a:r>
            <a:r>
              <a:rPr lang="en-GB" sz="1600" dirty="0"/>
              <a:t> </a:t>
            </a:r>
            <a:r>
              <a:rPr lang="en-GB" sz="1600" dirty="0" err="1"/>
              <a:t>olarak</a:t>
            </a:r>
            <a:r>
              <a:rPr lang="en-GB" sz="1600" dirty="0"/>
              <a:t> </a:t>
            </a:r>
            <a:r>
              <a:rPr lang="en-GB" sz="1600" dirty="0" err="1"/>
              <a:t>getirilen</a:t>
            </a:r>
            <a:r>
              <a:rPr lang="en-GB" sz="1600" dirty="0"/>
              <a:t> </a:t>
            </a:r>
            <a:r>
              <a:rPr lang="en-GB" sz="1600" dirty="0" err="1"/>
              <a:t>bedellerde</a:t>
            </a:r>
            <a:r>
              <a:rPr lang="en-GB" sz="1600" dirty="0"/>
              <a:t>, </a:t>
            </a:r>
            <a:r>
              <a:rPr lang="en-GB" sz="1600" dirty="0" err="1"/>
              <a:t>ihracatçının</a:t>
            </a:r>
            <a:r>
              <a:rPr lang="en-GB" sz="1600" dirty="0"/>
              <a:t> </a:t>
            </a:r>
            <a:r>
              <a:rPr lang="en-GB" sz="1600" dirty="0" err="1"/>
              <a:t>yazılı</a:t>
            </a:r>
            <a:r>
              <a:rPr lang="en-GB" sz="1600" dirty="0"/>
              <a:t> </a:t>
            </a:r>
            <a:r>
              <a:rPr lang="en-GB" sz="1600" dirty="0" err="1"/>
              <a:t>beyanının</a:t>
            </a:r>
            <a:r>
              <a:rPr lang="en-GB" sz="1600" dirty="0"/>
              <a:t> </a:t>
            </a:r>
            <a:r>
              <a:rPr lang="en-GB" sz="1600" dirty="0" err="1"/>
              <a:t>yanı</a:t>
            </a:r>
            <a:r>
              <a:rPr lang="en-GB" sz="1600" dirty="0"/>
              <a:t> </a:t>
            </a:r>
            <a:r>
              <a:rPr lang="en-GB" sz="1600" dirty="0" err="1"/>
              <a:t>sıra</a:t>
            </a:r>
            <a:r>
              <a:rPr lang="en-GB" sz="1600" dirty="0"/>
              <a:t> </a:t>
            </a:r>
            <a:r>
              <a:rPr lang="en-GB" sz="1600" dirty="0" err="1"/>
              <a:t>işlemin</a:t>
            </a:r>
            <a:r>
              <a:rPr lang="en-GB" sz="1600" dirty="0"/>
              <a:t> </a:t>
            </a:r>
            <a:r>
              <a:rPr lang="en-GB" sz="1600" dirty="0" err="1"/>
              <a:t>niteliğine</a:t>
            </a:r>
            <a:r>
              <a:rPr lang="en-GB" sz="1600" dirty="0"/>
              <a:t> </a:t>
            </a:r>
            <a:r>
              <a:rPr lang="en-GB" sz="1600" dirty="0" err="1"/>
              <a:t>göre</a:t>
            </a:r>
            <a:r>
              <a:rPr lang="en-GB" sz="1600" dirty="0"/>
              <a:t> </a:t>
            </a:r>
            <a:r>
              <a:rPr lang="en-GB" sz="1600" dirty="0" err="1"/>
              <a:t>satış</a:t>
            </a:r>
            <a:r>
              <a:rPr lang="en-GB" sz="1600" dirty="0"/>
              <a:t> </a:t>
            </a:r>
            <a:r>
              <a:rPr lang="en-GB" sz="1600" dirty="0" err="1"/>
              <a:t>sözleşmesi</a:t>
            </a:r>
            <a:r>
              <a:rPr lang="en-GB" sz="1600" dirty="0"/>
              <a:t> </a:t>
            </a:r>
            <a:r>
              <a:rPr lang="en-GB" sz="1600" dirty="0" err="1"/>
              <a:t>ya</a:t>
            </a:r>
            <a:r>
              <a:rPr lang="en-GB" sz="1600" dirty="0"/>
              <a:t> da </a:t>
            </a:r>
            <a:r>
              <a:rPr lang="en-GB" sz="1600" dirty="0" err="1"/>
              <a:t>kesin</a:t>
            </a:r>
            <a:r>
              <a:rPr lang="en-GB" sz="1600" dirty="0"/>
              <a:t> </a:t>
            </a:r>
            <a:r>
              <a:rPr lang="en-GB" sz="1600" dirty="0" err="1"/>
              <a:t>satış</a:t>
            </a:r>
            <a:r>
              <a:rPr lang="en-GB" sz="1600" dirty="0"/>
              <a:t> </a:t>
            </a:r>
            <a:r>
              <a:rPr lang="en-GB" sz="1600" dirty="0" err="1"/>
              <a:t>faturası</a:t>
            </a:r>
            <a:r>
              <a:rPr lang="en-GB" sz="1600" dirty="0"/>
              <a:t> (</a:t>
            </a:r>
            <a:r>
              <a:rPr lang="en-GB" sz="1600" dirty="0" err="1"/>
              <a:t>veya</a:t>
            </a:r>
            <a:r>
              <a:rPr lang="en-GB" sz="1600" dirty="0"/>
              <a:t> proforma </a:t>
            </a:r>
            <a:r>
              <a:rPr lang="en-GB" sz="1600" dirty="0" err="1"/>
              <a:t>fatura</a:t>
            </a:r>
            <a:r>
              <a:rPr lang="en-GB" sz="1600" dirty="0"/>
              <a:t>) </a:t>
            </a:r>
            <a:r>
              <a:rPr lang="en-GB" sz="1600" dirty="0" err="1"/>
              <a:t>ibraz</a:t>
            </a:r>
            <a:r>
              <a:rPr lang="en-GB" sz="1600" dirty="0"/>
              <a:t> </a:t>
            </a:r>
            <a:r>
              <a:rPr lang="en-GB" sz="1600" dirty="0" err="1"/>
              <a:t>edilmek</a:t>
            </a:r>
            <a:r>
              <a:rPr lang="en-GB" sz="1600" dirty="0"/>
              <a:t> </a:t>
            </a:r>
            <a:r>
              <a:rPr lang="en-GB" sz="1600" dirty="0" err="1"/>
              <a:t>kaydıyla</a:t>
            </a:r>
            <a:r>
              <a:rPr lang="en-GB" sz="1600" dirty="0"/>
              <a:t> NBF </a:t>
            </a:r>
            <a:r>
              <a:rPr lang="en-GB" sz="1600" dirty="0" err="1"/>
              <a:t>aranmaksızın</a:t>
            </a:r>
            <a:r>
              <a:rPr lang="en-GB" sz="1600" dirty="0"/>
              <a:t> </a:t>
            </a:r>
            <a:r>
              <a:rPr lang="en-GB" sz="1600" dirty="0" err="1"/>
              <a:t>efektif</a:t>
            </a:r>
            <a:r>
              <a:rPr lang="en-GB" sz="1600" dirty="0"/>
              <a:t> </a:t>
            </a:r>
            <a:r>
              <a:rPr lang="en-GB" sz="1600" dirty="0" err="1"/>
              <a:t>olarak</a:t>
            </a:r>
            <a:endParaRPr lang="en-GB" sz="1600" dirty="0"/>
          </a:p>
          <a:p>
            <a:pPr marL="0" indent="0">
              <a:buNone/>
            </a:pPr>
            <a:endParaRPr lang="en-GB" sz="1600" dirty="0"/>
          </a:p>
          <a:p>
            <a:pPr marL="0" indent="0">
              <a:buNone/>
            </a:pPr>
            <a:r>
              <a:rPr lang="en-GB" sz="1600" dirty="0" err="1"/>
              <a:t>yapılması</a:t>
            </a:r>
            <a:r>
              <a:rPr lang="en-GB" sz="1600" dirty="0"/>
              <a:t> </a:t>
            </a:r>
            <a:r>
              <a:rPr lang="en-GB" sz="1600" dirty="0" err="1"/>
              <a:t>mümkündür</a:t>
            </a:r>
            <a:r>
              <a:rPr lang="en-GB" sz="1600" dirty="0"/>
              <a:t>.</a:t>
            </a:r>
          </a:p>
        </p:txBody>
      </p:sp>
      <p:sp>
        <p:nvSpPr>
          <p:cNvPr id="8" name="Text Placeholder 7">
            <a:extLst>
              <a:ext uri="{FF2B5EF4-FFF2-40B4-BE49-F238E27FC236}">
                <a16:creationId xmlns:a16="http://schemas.microsoft.com/office/drawing/2014/main" id="{717F017A-A807-3054-B407-0A87FFA5711F}"/>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98D20C4A-974A-0415-CA35-BBBADA574F2A}"/>
              </a:ext>
            </a:extLst>
          </p:cNvPr>
          <p:cNvSpPr>
            <a:spLocks noGrp="1"/>
          </p:cNvSpPr>
          <p:nvPr>
            <p:ph type="sldNum" sz="quarter" idx="17"/>
          </p:nvPr>
        </p:nvSpPr>
        <p:spPr/>
        <p:txBody>
          <a:bodyPr/>
          <a:lstStyle/>
          <a:p>
            <a:fld id="{1AB31D9B-80B6-41F8-B283-556E26E6158E}" type="slidenum">
              <a:rPr lang="en-GB"/>
              <a:pPr/>
              <a:t>39</a:t>
            </a:fld>
            <a:endParaRPr lang="en-GB" dirty="0"/>
          </a:p>
        </p:txBody>
      </p:sp>
    </p:spTree>
    <p:extLst>
      <p:ext uri="{BB962C8B-B14F-4D97-AF65-F5344CB8AC3E}">
        <p14:creationId xmlns:p14="http://schemas.microsoft.com/office/powerpoint/2010/main" val="357491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77A1C9A-2B8A-09F8-F9C2-2CE68DC93032}"/>
              </a:ext>
            </a:extLst>
          </p:cNvPr>
          <p:cNvSpPr>
            <a:spLocks noGrp="1"/>
          </p:cNvSpPr>
          <p:nvPr>
            <p:ph type="body" sz="quarter" idx="15"/>
          </p:nvPr>
        </p:nvSpPr>
        <p:spPr>
          <a:xfrm>
            <a:off x="1460502" y="2306206"/>
            <a:ext cx="9270998" cy="1746250"/>
          </a:xfrm>
        </p:spPr>
        <p:txBody>
          <a:bodyPr/>
          <a:lstStyle/>
          <a:p>
            <a:r>
              <a:rPr lang="tr-TR" dirty="0"/>
              <a:t>Dış Ticarette Ödeme </a:t>
            </a:r>
            <a:r>
              <a:rPr lang="tr-TR" dirty="0" err="1"/>
              <a:t>Şekillleri</a:t>
            </a:r>
            <a:endParaRPr lang="tr-TR" dirty="0"/>
          </a:p>
          <a:p>
            <a:r>
              <a:rPr lang="tr-TR" dirty="0"/>
              <a:t>Akreditif &amp; UCP 600</a:t>
            </a:r>
          </a:p>
          <a:p>
            <a:r>
              <a:rPr lang="tr-TR" dirty="0" err="1"/>
              <a:t>Isbp</a:t>
            </a:r>
            <a:endParaRPr lang="tr-TR" dirty="0"/>
          </a:p>
          <a:p>
            <a:r>
              <a:rPr lang="tr-TR" dirty="0"/>
              <a:t>Kambiyo Rejimi</a:t>
            </a:r>
          </a:p>
        </p:txBody>
      </p:sp>
      <p:sp>
        <p:nvSpPr>
          <p:cNvPr id="5" name="Slide Number Placeholder 4">
            <a:extLst>
              <a:ext uri="{FF2B5EF4-FFF2-40B4-BE49-F238E27FC236}">
                <a16:creationId xmlns:a16="http://schemas.microsoft.com/office/drawing/2014/main" id="{0331C9DC-2526-808B-CD39-65E8CDADDABF}"/>
              </a:ext>
            </a:extLst>
          </p:cNvPr>
          <p:cNvSpPr>
            <a:spLocks noGrp="1"/>
          </p:cNvSpPr>
          <p:nvPr>
            <p:ph type="sldNum" sz="quarter" idx="4"/>
          </p:nvPr>
        </p:nvSpPr>
        <p:spPr>
          <a:xfrm>
            <a:off x="11412537" y="6388101"/>
            <a:ext cx="271463" cy="143720"/>
          </a:xfrm>
        </p:spPr>
        <p:txBody>
          <a:bodyPr/>
          <a:lstStyle/>
          <a:p>
            <a:fld id="{1AB31D9B-80B6-41F8-B283-556E26E6158E}" type="slidenum">
              <a:rPr lang="en-GB"/>
              <a:pPr/>
              <a:t>4</a:t>
            </a:fld>
            <a:endParaRPr lang="en-GB" dirty="0"/>
          </a:p>
        </p:txBody>
      </p:sp>
    </p:spTree>
    <p:extLst>
      <p:ext uri="{BB962C8B-B14F-4D97-AF65-F5344CB8AC3E}">
        <p14:creationId xmlns:p14="http://schemas.microsoft.com/office/powerpoint/2010/main" val="1247706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B83EE-11DE-80D0-95A5-AA7299632B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E33D46-FBA6-E57B-2651-B5F1DBD02FE0}"/>
              </a:ext>
            </a:extLst>
          </p:cNvPr>
          <p:cNvSpPr>
            <a:spLocks noGrp="1"/>
          </p:cNvSpPr>
          <p:nvPr>
            <p:ph type="title"/>
          </p:nvPr>
        </p:nvSpPr>
        <p:spPr/>
        <p:txBody>
          <a:bodyPr/>
          <a:lstStyle/>
          <a:p>
            <a:r>
              <a:rPr lang="en-GB" dirty="0"/>
              <a:t>MERKEZ BANKASI - İHRACAT GENELGESİ</a:t>
            </a:r>
            <a:br>
              <a:rPr lang="en-GB" dirty="0"/>
            </a:br>
            <a:endParaRPr lang="en-GB" dirty="0"/>
          </a:p>
        </p:txBody>
      </p:sp>
      <p:sp>
        <p:nvSpPr>
          <p:cNvPr id="5" name="Content Placeholder 4">
            <a:extLst>
              <a:ext uri="{FF2B5EF4-FFF2-40B4-BE49-F238E27FC236}">
                <a16:creationId xmlns:a16="http://schemas.microsoft.com/office/drawing/2014/main" id="{4DE7ED96-3C17-1E57-BB5C-5F1637A2EE09}"/>
              </a:ext>
            </a:extLst>
          </p:cNvPr>
          <p:cNvSpPr>
            <a:spLocks noGrp="1"/>
          </p:cNvSpPr>
          <p:nvPr>
            <p:ph sz="quarter" idx="15"/>
          </p:nvPr>
        </p:nvSpPr>
        <p:spPr/>
        <p:txBody>
          <a:bodyPr/>
          <a:lstStyle/>
          <a:p>
            <a:pPr marL="0" indent="0">
              <a:buNone/>
            </a:pPr>
            <a:r>
              <a:rPr lang="en-GB" dirty="0"/>
              <a:t>(6) </a:t>
            </a:r>
            <a:r>
              <a:rPr lang="en-GB" dirty="0" err="1"/>
              <a:t>İhracatçı</a:t>
            </a:r>
            <a:r>
              <a:rPr lang="en-GB" dirty="0"/>
              <a:t> </a:t>
            </a:r>
            <a:r>
              <a:rPr lang="en-GB" dirty="0" err="1"/>
              <a:t>firma</a:t>
            </a:r>
            <a:r>
              <a:rPr lang="en-GB" dirty="0"/>
              <a:t> </a:t>
            </a:r>
            <a:r>
              <a:rPr lang="en-GB" dirty="0" err="1"/>
              <a:t>dışındaki</a:t>
            </a:r>
            <a:r>
              <a:rPr lang="en-GB" dirty="0"/>
              <a:t> </a:t>
            </a:r>
            <a:r>
              <a:rPr lang="en-GB" dirty="0" err="1"/>
              <a:t>ithalatçı</a:t>
            </a:r>
            <a:r>
              <a:rPr lang="en-GB" dirty="0"/>
              <a:t>, </a:t>
            </a:r>
            <a:r>
              <a:rPr lang="en-GB" dirty="0" err="1"/>
              <a:t>tedarikçi</a:t>
            </a:r>
            <a:r>
              <a:rPr lang="en-GB" dirty="0"/>
              <a:t>, </a:t>
            </a:r>
            <a:r>
              <a:rPr lang="en-GB" dirty="0" err="1"/>
              <a:t>aracı</a:t>
            </a:r>
            <a:r>
              <a:rPr lang="en-GB" dirty="0"/>
              <a:t> vb. </a:t>
            </a:r>
            <a:r>
              <a:rPr lang="en-GB" dirty="0" err="1"/>
              <a:t>olan</a:t>
            </a:r>
            <a:r>
              <a:rPr lang="en-GB" dirty="0"/>
              <a:t> </a:t>
            </a:r>
            <a:r>
              <a:rPr lang="en-GB" dirty="0" err="1"/>
              <a:t>Türkiye'de</a:t>
            </a:r>
            <a:r>
              <a:rPr lang="en-GB" dirty="0"/>
              <a:t> </a:t>
            </a:r>
            <a:r>
              <a:rPr lang="en-GB" dirty="0" err="1"/>
              <a:t>yerleşik</a:t>
            </a:r>
            <a:r>
              <a:rPr lang="en-GB" dirty="0"/>
              <a:t> </a:t>
            </a:r>
            <a:r>
              <a:rPr lang="en-GB" dirty="0" err="1"/>
              <a:t>farklı</a:t>
            </a:r>
            <a:r>
              <a:rPr lang="en-GB" dirty="0"/>
              <a:t> </a:t>
            </a:r>
            <a:r>
              <a:rPr lang="en-GB" dirty="0" err="1"/>
              <a:t>firmaların</a:t>
            </a:r>
            <a:r>
              <a:rPr lang="en-GB" dirty="0"/>
              <a:t> yurt </a:t>
            </a:r>
            <a:r>
              <a:rPr lang="en-GB" dirty="0" err="1"/>
              <a:t>içi</a:t>
            </a:r>
            <a:r>
              <a:rPr lang="en-GB" dirty="0"/>
              <a:t> </a:t>
            </a:r>
            <a:r>
              <a:rPr lang="en-GB" dirty="0" err="1"/>
              <a:t>hesaplarına</a:t>
            </a:r>
            <a:r>
              <a:rPr lang="en-GB" dirty="0"/>
              <a:t> </a:t>
            </a:r>
            <a:r>
              <a:rPr lang="en-GB" dirty="0" err="1"/>
              <a:t>gönderilen</a:t>
            </a:r>
            <a:r>
              <a:rPr lang="en-GB" dirty="0"/>
              <a:t> </a:t>
            </a:r>
            <a:r>
              <a:rPr lang="en-GB" dirty="0" err="1"/>
              <a:t>ihracat</a:t>
            </a:r>
            <a:r>
              <a:rPr lang="en-GB" dirty="0"/>
              <a:t> </a:t>
            </a:r>
            <a:r>
              <a:rPr lang="en-GB" dirty="0" err="1"/>
              <a:t>bedellerinde</a:t>
            </a:r>
            <a:r>
              <a:rPr lang="en-GB" dirty="0"/>
              <a:t>; yurt </a:t>
            </a:r>
            <a:r>
              <a:rPr lang="en-GB" dirty="0" err="1"/>
              <a:t>dışından</a:t>
            </a:r>
            <a:r>
              <a:rPr lang="en-GB" dirty="0"/>
              <a:t> </a:t>
            </a:r>
            <a:r>
              <a:rPr lang="en-GB" dirty="0" err="1"/>
              <a:t>ihracat</a:t>
            </a:r>
            <a:r>
              <a:rPr lang="en-GB" dirty="0"/>
              <a:t> </a:t>
            </a:r>
            <a:r>
              <a:rPr lang="en-GB" dirty="0" err="1"/>
              <a:t>bedeli</a:t>
            </a:r>
            <a:r>
              <a:rPr lang="en-GB" dirty="0"/>
              <a:t> </a:t>
            </a:r>
            <a:r>
              <a:rPr lang="en-GB" dirty="0" err="1"/>
              <a:t>tutar</a:t>
            </a:r>
            <a:r>
              <a:rPr lang="en-GB" dirty="0"/>
              <a:t> </a:t>
            </a:r>
            <a:r>
              <a:rPr lang="en-GB" dirty="0" err="1"/>
              <a:t>kadar</a:t>
            </a:r>
            <a:r>
              <a:rPr lang="en-GB" dirty="0"/>
              <a:t> </a:t>
            </a:r>
            <a:r>
              <a:rPr lang="en-GB" dirty="0" err="1"/>
              <a:t>döviz</a:t>
            </a:r>
            <a:r>
              <a:rPr lang="en-GB" dirty="0"/>
              <a:t> </a:t>
            </a:r>
            <a:r>
              <a:rPr lang="en-GB" dirty="0" err="1"/>
              <a:t>veya</a:t>
            </a:r>
            <a:r>
              <a:rPr lang="en-GB" dirty="0"/>
              <a:t> Türk </a:t>
            </a:r>
            <a:r>
              <a:rPr lang="en-GB" dirty="0" err="1"/>
              <a:t>parası</a:t>
            </a:r>
            <a:r>
              <a:rPr lang="en-GB" dirty="0"/>
              <a:t> </a:t>
            </a:r>
            <a:r>
              <a:rPr lang="en-GB" dirty="0" err="1"/>
              <a:t>geldiğinin</a:t>
            </a:r>
            <a:r>
              <a:rPr lang="en-GB" dirty="0"/>
              <a:t> </a:t>
            </a:r>
            <a:r>
              <a:rPr lang="en-GB" dirty="0" err="1"/>
              <a:t>satış</a:t>
            </a:r>
            <a:r>
              <a:rPr lang="en-GB" dirty="0"/>
              <a:t> </a:t>
            </a:r>
            <a:r>
              <a:rPr lang="en-GB" dirty="0" err="1"/>
              <a:t>sözleşmesi</a:t>
            </a:r>
            <a:r>
              <a:rPr lang="en-GB" dirty="0"/>
              <a:t>, </a:t>
            </a:r>
            <a:r>
              <a:rPr lang="en-GB" dirty="0" err="1"/>
              <a:t>kesin</a:t>
            </a:r>
            <a:r>
              <a:rPr lang="en-GB" dirty="0"/>
              <a:t> </a:t>
            </a:r>
            <a:r>
              <a:rPr lang="en-GB" dirty="0" err="1"/>
              <a:t>veya</a:t>
            </a:r>
            <a:r>
              <a:rPr lang="en-GB" dirty="0"/>
              <a:t> proforma </a:t>
            </a:r>
            <a:r>
              <a:rPr lang="en-GB" dirty="0" err="1"/>
              <a:t>fatura</a:t>
            </a:r>
            <a:r>
              <a:rPr lang="en-GB" dirty="0"/>
              <a:t>, GB </a:t>
            </a:r>
            <a:r>
              <a:rPr lang="en-GB" dirty="0" err="1"/>
              <a:t>örneği</a:t>
            </a:r>
            <a:r>
              <a:rPr lang="en-GB" dirty="0"/>
              <a:t>/GB </a:t>
            </a:r>
            <a:r>
              <a:rPr lang="en-GB" dirty="0" err="1"/>
              <a:t>bilgileri</a:t>
            </a:r>
            <a:r>
              <a:rPr lang="en-GB" dirty="0"/>
              <a:t>, </a:t>
            </a:r>
            <a:r>
              <a:rPr lang="en-GB" dirty="0" err="1"/>
              <a:t>banka</a:t>
            </a:r>
            <a:r>
              <a:rPr lang="en-GB" dirty="0"/>
              <a:t> </a:t>
            </a:r>
            <a:r>
              <a:rPr lang="en-GB" dirty="0" err="1"/>
              <a:t>hesap</a:t>
            </a:r>
            <a:r>
              <a:rPr lang="en-GB" dirty="0"/>
              <a:t> </a:t>
            </a:r>
            <a:r>
              <a:rPr lang="en-GB" dirty="0" err="1"/>
              <a:t>özeti</a:t>
            </a:r>
            <a:r>
              <a:rPr lang="en-GB" dirty="0"/>
              <a:t> </a:t>
            </a:r>
            <a:r>
              <a:rPr lang="en-GB" dirty="0" err="1"/>
              <a:t>gibi</a:t>
            </a:r>
            <a:r>
              <a:rPr lang="en-GB" dirty="0"/>
              <a:t> </a:t>
            </a:r>
            <a:r>
              <a:rPr lang="en-GB" dirty="0" err="1"/>
              <a:t>belgelerle</a:t>
            </a:r>
            <a:r>
              <a:rPr lang="en-GB" dirty="0"/>
              <a:t> </a:t>
            </a:r>
            <a:r>
              <a:rPr lang="en-GB" dirty="0" err="1"/>
              <a:t>tevsik</a:t>
            </a:r>
            <a:r>
              <a:rPr lang="en-GB" dirty="0"/>
              <a:t> </a:t>
            </a:r>
            <a:r>
              <a:rPr lang="en-GB" dirty="0" err="1"/>
              <a:t>edilmesi</a:t>
            </a:r>
            <a:r>
              <a:rPr lang="en-GB" dirty="0"/>
              <a:t>, 2018-32/48 </a:t>
            </a:r>
            <a:r>
              <a:rPr lang="en-GB" dirty="0" err="1"/>
              <a:t>sayılı</a:t>
            </a:r>
            <a:r>
              <a:rPr lang="en-GB" dirty="0"/>
              <a:t> </a:t>
            </a:r>
            <a:r>
              <a:rPr lang="en-GB" dirty="0" err="1"/>
              <a:t>Tebliğ'de</a:t>
            </a:r>
            <a:r>
              <a:rPr lang="en-GB" dirty="0"/>
              <a:t> </a:t>
            </a:r>
            <a:r>
              <a:rPr lang="en-GB" dirty="0" err="1"/>
              <a:t>yer</a:t>
            </a:r>
            <a:r>
              <a:rPr lang="en-GB" dirty="0"/>
              <a:t> </a:t>
            </a:r>
            <a:r>
              <a:rPr lang="en-GB" dirty="0" err="1"/>
              <a:t>alan</a:t>
            </a:r>
            <a:r>
              <a:rPr lang="en-GB" dirty="0"/>
              <a:t> </a:t>
            </a:r>
            <a:r>
              <a:rPr lang="en-GB" dirty="0" err="1"/>
              <a:t>süre</a:t>
            </a:r>
            <a:r>
              <a:rPr lang="en-GB" dirty="0"/>
              <a:t> </a:t>
            </a:r>
            <a:r>
              <a:rPr lang="en-GB" dirty="0" err="1"/>
              <a:t>ile</a:t>
            </a:r>
            <a:r>
              <a:rPr lang="en-GB" dirty="0"/>
              <a:t> </a:t>
            </a:r>
            <a:r>
              <a:rPr lang="en-GB" dirty="0" err="1"/>
              <a:t>ilgili</a:t>
            </a:r>
            <a:r>
              <a:rPr lang="en-GB" dirty="0"/>
              <a:t> </a:t>
            </a:r>
            <a:r>
              <a:rPr lang="en-GB" dirty="0" err="1"/>
              <a:t>hükümlere</a:t>
            </a:r>
            <a:r>
              <a:rPr lang="en-GB" dirty="0"/>
              <a:t> </a:t>
            </a:r>
            <a:r>
              <a:rPr lang="en-GB" dirty="0" err="1"/>
              <a:t>aykırılık</a:t>
            </a:r>
            <a:r>
              <a:rPr lang="en-GB" dirty="0"/>
              <a:t> </a:t>
            </a:r>
            <a:r>
              <a:rPr lang="en-GB" dirty="0" err="1"/>
              <a:t>oluşmadığının</a:t>
            </a:r>
            <a:r>
              <a:rPr lang="en-GB" dirty="0"/>
              <a:t> </a:t>
            </a:r>
            <a:r>
              <a:rPr lang="en-GB" dirty="0" err="1"/>
              <a:t>tespit</a:t>
            </a:r>
            <a:r>
              <a:rPr lang="en-GB" dirty="0"/>
              <a:t> </a:t>
            </a:r>
            <a:r>
              <a:rPr lang="en-GB" dirty="0" err="1"/>
              <a:t>edilmesi</a:t>
            </a:r>
            <a:r>
              <a:rPr lang="en-GB" dirty="0"/>
              <a:t> </a:t>
            </a:r>
            <a:r>
              <a:rPr lang="en-GB" dirty="0" err="1"/>
              <a:t>ile</a:t>
            </a:r>
            <a:r>
              <a:rPr lang="en-GB" dirty="0"/>
              <a:t> </a:t>
            </a:r>
            <a:r>
              <a:rPr lang="en-GB" dirty="0" err="1"/>
              <a:t>işlem</a:t>
            </a:r>
            <a:r>
              <a:rPr lang="en-GB" dirty="0"/>
              <a:t> </a:t>
            </a:r>
            <a:r>
              <a:rPr lang="en-GB" dirty="0" err="1"/>
              <a:t>ve</a:t>
            </a:r>
            <a:r>
              <a:rPr lang="en-GB" dirty="0"/>
              <a:t> </a:t>
            </a:r>
            <a:r>
              <a:rPr lang="en-GB" dirty="0" err="1"/>
              <a:t>kişilerle</a:t>
            </a:r>
            <a:r>
              <a:rPr lang="en-GB" dirty="0"/>
              <a:t> </a:t>
            </a:r>
            <a:r>
              <a:rPr lang="en-GB" dirty="0" err="1"/>
              <a:t>ilgili</a:t>
            </a:r>
            <a:r>
              <a:rPr lang="en-GB" dirty="0"/>
              <a:t> </a:t>
            </a:r>
            <a:r>
              <a:rPr lang="en-GB" dirty="0" err="1"/>
              <a:t>uluslararası</a:t>
            </a:r>
            <a:r>
              <a:rPr lang="en-GB" dirty="0"/>
              <a:t> </a:t>
            </a:r>
            <a:r>
              <a:rPr lang="en-GB" dirty="0" err="1"/>
              <a:t>yaptırımların</a:t>
            </a:r>
            <a:r>
              <a:rPr lang="en-GB" dirty="0"/>
              <a:t> </a:t>
            </a:r>
            <a:r>
              <a:rPr lang="en-GB" dirty="0" err="1"/>
              <a:t>dikkate</a:t>
            </a:r>
            <a:r>
              <a:rPr lang="en-GB" dirty="0"/>
              <a:t> </a:t>
            </a:r>
            <a:r>
              <a:rPr lang="en-GB" dirty="0" err="1"/>
              <a:t>alınması</a:t>
            </a:r>
            <a:r>
              <a:rPr lang="en-GB" dirty="0"/>
              <a:t> </a:t>
            </a:r>
            <a:r>
              <a:rPr lang="en-GB" dirty="0" err="1"/>
              <a:t>kaydıyla</a:t>
            </a:r>
            <a:r>
              <a:rPr lang="en-GB" dirty="0"/>
              <a:t>; </a:t>
            </a:r>
            <a:r>
              <a:rPr lang="en-GB" dirty="0" err="1"/>
              <a:t>anılan</a:t>
            </a:r>
            <a:r>
              <a:rPr lang="en-GB" dirty="0"/>
              <a:t> </a:t>
            </a:r>
            <a:r>
              <a:rPr lang="en-GB" dirty="0" err="1"/>
              <a:t>firmaların</a:t>
            </a:r>
            <a:r>
              <a:rPr lang="en-GB" dirty="0"/>
              <a:t> yurt </a:t>
            </a:r>
            <a:r>
              <a:rPr lang="en-GB" dirty="0" err="1"/>
              <a:t>içi</a:t>
            </a:r>
            <a:r>
              <a:rPr lang="en-GB" dirty="0"/>
              <a:t> </a:t>
            </a:r>
            <a:r>
              <a:rPr lang="en-GB" dirty="0" err="1"/>
              <a:t>hesaplarından</a:t>
            </a:r>
            <a:r>
              <a:rPr lang="en-GB" dirty="0"/>
              <a:t> </a:t>
            </a:r>
            <a:r>
              <a:rPr lang="en-GB" dirty="0" err="1"/>
              <a:t>döviz</a:t>
            </a:r>
            <a:r>
              <a:rPr lang="en-GB" dirty="0"/>
              <a:t> </a:t>
            </a:r>
            <a:r>
              <a:rPr lang="en-GB" dirty="0" err="1"/>
              <a:t>veya</a:t>
            </a:r>
            <a:r>
              <a:rPr lang="en-GB" dirty="0"/>
              <a:t> Türk </a:t>
            </a:r>
            <a:r>
              <a:rPr lang="en-GB" dirty="0" err="1"/>
              <a:t>parası</a:t>
            </a:r>
            <a:r>
              <a:rPr lang="en-GB" dirty="0"/>
              <a:t> </a:t>
            </a:r>
            <a:r>
              <a:rPr lang="en-GB" dirty="0" err="1"/>
              <a:t>cinsinden</a:t>
            </a:r>
            <a:r>
              <a:rPr lang="en-GB" dirty="0"/>
              <a:t> </a:t>
            </a:r>
            <a:r>
              <a:rPr lang="en-GB" dirty="0" err="1"/>
              <a:t>ihracatçının</a:t>
            </a:r>
            <a:r>
              <a:rPr lang="en-GB" dirty="0"/>
              <a:t> </a:t>
            </a:r>
            <a:r>
              <a:rPr lang="en-GB" dirty="0" err="1"/>
              <a:t>hesabına</a:t>
            </a:r>
            <a:r>
              <a:rPr lang="en-GB" dirty="0"/>
              <a:t> </a:t>
            </a:r>
            <a:r>
              <a:rPr lang="en-GB" dirty="0" err="1"/>
              <a:t>yapılan</a:t>
            </a:r>
            <a:r>
              <a:rPr lang="en-GB" dirty="0"/>
              <a:t> </a:t>
            </a:r>
            <a:r>
              <a:rPr lang="en-GB" dirty="0" err="1"/>
              <a:t>havalelerin</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mümkündür</a:t>
            </a:r>
            <a:r>
              <a:rPr lang="en-GB" dirty="0"/>
              <a:t>.</a:t>
            </a:r>
          </a:p>
        </p:txBody>
      </p:sp>
      <p:sp>
        <p:nvSpPr>
          <p:cNvPr id="8" name="Text Placeholder 7">
            <a:extLst>
              <a:ext uri="{FF2B5EF4-FFF2-40B4-BE49-F238E27FC236}">
                <a16:creationId xmlns:a16="http://schemas.microsoft.com/office/drawing/2014/main" id="{5E0F48A9-B458-48F1-B2AF-D4510E8FFC13}"/>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EE56B4F1-6D9A-6089-6055-AFF3E7074D5D}"/>
              </a:ext>
            </a:extLst>
          </p:cNvPr>
          <p:cNvSpPr>
            <a:spLocks noGrp="1"/>
          </p:cNvSpPr>
          <p:nvPr>
            <p:ph type="sldNum" sz="quarter" idx="17"/>
          </p:nvPr>
        </p:nvSpPr>
        <p:spPr/>
        <p:txBody>
          <a:bodyPr/>
          <a:lstStyle/>
          <a:p>
            <a:fld id="{1AB31D9B-80B6-41F8-B283-556E26E6158E}" type="slidenum">
              <a:rPr lang="en-GB"/>
              <a:pPr/>
              <a:t>40</a:t>
            </a:fld>
            <a:endParaRPr lang="en-GB" dirty="0"/>
          </a:p>
        </p:txBody>
      </p:sp>
    </p:spTree>
    <p:extLst>
      <p:ext uri="{BB962C8B-B14F-4D97-AF65-F5344CB8AC3E}">
        <p14:creationId xmlns:p14="http://schemas.microsoft.com/office/powerpoint/2010/main" val="33884830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4B96D-29A9-AA7E-45C7-6DCB13526C6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664A08C-ACE7-EB43-4C97-986DBDFBA4D6}"/>
              </a:ext>
            </a:extLst>
          </p:cNvPr>
          <p:cNvSpPr>
            <a:spLocks noGrp="1"/>
          </p:cNvSpPr>
          <p:nvPr>
            <p:ph sz="quarter" idx="15"/>
          </p:nvPr>
        </p:nvSpPr>
        <p:spPr>
          <a:xfrm>
            <a:off x="468243" y="814594"/>
            <a:ext cx="11176000" cy="4260849"/>
          </a:xfrm>
        </p:spPr>
        <p:txBody>
          <a:bodyPr/>
          <a:lstStyle/>
          <a:p>
            <a:pPr marL="0" indent="0">
              <a:buNone/>
            </a:pPr>
            <a:r>
              <a:rPr lang="en-GB" dirty="0"/>
              <a:t>(7) </a:t>
            </a:r>
            <a:r>
              <a:rPr lang="en-GB" dirty="0" err="1"/>
              <a:t>İhracatçının</a:t>
            </a:r>
            <a:r>
              <a:rPr lang="en-GB" dirty="0"/>
              <a:t> </a:t>
            </a:r>
            <a:r>
              <a:rPr lang="en-GB" dirty="0" err="1"/>
              <a:t>hesabına</a:t>
            </a:r>
            <a:r>
              <a:rPr lang="en-GB" dirty="0"/>
              <a:t> yurt </a:t>
            </a:r>
            <a:r>
              <a:rPr lang="en-GB" dirty="0" err="1"/>
              <a:t>dışından</a:t>
            </a:r>
            <a:r>
              <a:rPr lang="en-GB" dirty="0"/>
              <a:t> transfer </a:t>
            </a:r>
            <a:r>
              <a:rPr lang="en-GB" dirty="0" err="1"/>
              <a:t>edilen</a:t>
            </a:r>
            <a:r>
              <a:rPr lang="en-GB" dirty="0"/>
              <a:t> </a:t>
            </a:r>
            <a:r>
              <a:rPr lang="en-GB" dirty="0" err="1"/>
              <a:t>ihracat</a:t>
            </a:r>
            <a:r>
              <a:rPr lang="en-GB" dirty="0"/>
              <a:t> </a:t>
            </a:r>
            <a:r>
              <a:rPr lang="en-GB" dirty="0" err="1"/>
              <a:t>bedelinin</a:t>
            </a:r>
            <a:r>
              <a:rPr lang="en-GB" dirty="0"/>
              <a:t> İBKB </a:t>
            </a:r>
            <a:r>
              <a:rPr lang="en-GB" dirty="0" err="1"/>
              <a:t>düzenlenmeden</a:t>
            </a:r>
            <a:r>
              <a:rPr lang="en-GB" dirty="0"/>
              <a:t> </a:t>
            </a:r>
            <a:r>
              <a:rPr lang="en-GB" dirty="0" err="1"/>
              <a:t>başka</a:t>
            </a:r>
            <a:r>
              <a:rPr lang="en-GB" dirty="0"/>
              <a:t> </a:t>
            </a:r>
            <a:r>
              <a:rPr lang="en-GB" dirty="0" err="1"/>
              <a:t>bir</a:t>
            </a:r>
            <a:r>
              <a:rPr lang="en-GB" dirty="0"/>
              <a:t> </a:t>
            </a:r>
            <a:r>
              <a:rPr lang="en-GB" dirty="0" err="1"/>
              <a:t>hesaba</a:t>
            </a:r>
            <a:r>
              <a:rPr lang="en-GB" dirty="0"/>
              <a:t> transfer </a:t>
            </a:r>
            <a:r>
              <a:rPr lang="en-GB" dirty="0" err="1"/>
              <a:t>edilmesi</a:t>
            </a:r>
            <a:r>
              <a:rPr lang="en-GB" dirty="0"/>
              <a:t> </a:t>
            </a:r>
            <a:r>
              <a:rPr lang="en-GB" dirty="0" err="1"/>
              <a:t>veya</a:t>
            </a:r>
            <a:r>
              <a:rPr lang="en-GB" dirty="0"/>
              <a:t> </a:t>
            </a:r>
            <a:r>
              <a:rPr lang="en-GB" dirty="0" err="1"/>
              <a:t>efektif</a:t>
            </a:r>
            <a:r>
              <a:rPr lang="en-GB" dirty="0"/>
              <a:t> </a:t>
            </a:r>
            <a:r>
              <a:rPr lang="en-GB" dirty="0" err="1"/>
              <a:t>olarak</a:t>
            </a:r>
            <a:r>
              <a:rPr lang="en-GB" dirty="0"/>
              <a:t> </a:t>
            </a:r>
            <a:r>
              <a:rPr lang="en-GB" dirty="0" err="1"/>
              <a:t>alınması</a:t>
            </a:r>
            <a:r>
              <a:rPr lang="en-GB" dirty="0"/>
              <a:t> </a:t>
            </a:r>
            <a:r>
              <a:rPr lang="en-GB" dirty="0" err="1"/>
              <a:t>halinde</a:t>
            </a:r>
            <a:r>
              <a:rPr lang="en-GB" dirty="0"/>
              <a:t>; </a:t>
            </a:r>
            <a:r>
              <a:rPr lang="en-GB" dirty="0" err="1"/>
              <a:t>hesaba</a:t>
            </a:r>
            <a:r>
              <a:rPr lang="en-GB" dirty="0"/>
              <a:t> ilk transfer </a:t>
            </a:r>
            <a:r>
              <a:rPr lang="en-GB" dirty="0" err="1"/>
              <a:t>edilen</a:t>
            </a:r>
            <a:r>
              <a:rPr lang="en-GB" dirty="0"/>
              <a:t> </a:t>
            </a:r>
            <a:r>
              <a:rPr lang="en-GB" dirty="0" err="1"/>
              <a:t>bedelin</a:t>
            </a:r>
            <a:r>
              <a:rPr lang="en-GB" dirty="0"/>
              <a:t> yurt </a:t>
            </a:r>
            <a:r>
              <a:rPr lang="en-GB" dirty="0" err="1"/>
              <a:t>dışı</a:t>
            </a:r>
            <a:r>
              <a:rPr lang="en-GB" dirty="0"/>
              <a:t> </a:t>
            </a:r>
            <a:r>
              <a:rPr lang="en-GB" dirty="0" err="1"/>
              <a:t>kaynaklı</a:t>
            </a:r>
            <a:r>
              <a:rPr lang="en-GB" dirty="0"/>
              <a:t> </a:t>
            </a:r>
            <a:r>
              <a:rPr lang="en-GB" dirty="0" err="1"/>
              <a:t>olduğunun</a:t>
            </a:r>
            <a:r>
              <a:rPr lang="en-GB" dirty="0"/>
              <a:t> </a:t>
            </a:r>
            <a:r>
              <a:rPr lang="en-GB" dirty="0" err="1"/>
              <a:t>transferin</a:t>
            </a:r>
            <a:r>
              <a:rPr lang="en-GB" dirty="0"/>
              <a:t> </a:t>
            </a:r>
            <a:r>
              <a:rPr lang="en-GB" dirty="0" err="1"/>
              <a:t>geldiği</a:t>
            </a:r>
            <a:r>
              <a:rPr lang="en-GB" dirty="0"/>
              <a:t> </a:t>
            </a:r>
            <a:r>
              <a:rPr lang="en-GB" dirty="0" err="1"/>
              <a:t>bankanın</a:t>
            </a:r>
            <a:r>
              <a:rPr lang="en-GB" dirty="0"/>
              <a:t>; </a:t>
            </a:r>
            <a:r>
              <a:rPr lang="en-GB" dirty="0" err="1"/>
              <a:t>tutar</a:t>
            </a:r>
            <a:r>
              <a:rPr lang="en-GB" dirty="0"/>
              <a:t>, transfer </a:t>
            </a:r>
            <a:r>
              <a:rPr lang="en-GB" dirty="0" err="1"/>
              <a:t>tarafları</a:t>
            </a:r>
            <a:r>
              <a:rPr lang="en-GB" dirty="0"/>
              <a:t> </a:t>
            </a:r>
            <a:r>
              <a:rPr lang="en-GB" dirty="0" err="1"/>
              <a:t>ve</a:t>
            </a:r>
            <a:r>
              <a:rPr lang="en-GB" dirty="0"/>
              <a:t> </a:t>
            </a:r>
            <a:r>
              <a:rPr lang="en-GB" dirty="0" err="1"/>
              <a:t>ilgili</a:t>
            </a:r>
            <a:r>
              <a:rPr lang="en-GB" dirty="0"/>
              <a:t> </a:t>
            </a:r>
            <a:r>
              <a:rPr lang="en-GB" dirty="0" err="1"/>
              <a:t>açıklamalar</a:t>
            </a:r>
            <a:r>
              <a:rPr lang="en-GB" dirty="0"/>
              <a:t> </a:t>
            </a:r>
            <a:r>
              <a:rPr lang="en-GB" dirty="0" err="1"/>
              <a:t>ile</a:t>
            </a:r>
            <a:r>
              <a:rPr lang="en-GB" dirty="0"/>
              <a:t> SWIFT </a:t>
            </a:r>
            <a:r>
              <a:rPr lang="en-GB" dirty="0" err="1"/>
              <a:t>mesajını</a:t>
            </a:r>
            <a:r>
              <a:rPr lang="en-GB" dirty="0"/>
              <a:t> </a:t>
            </a:r>
            <a:r>
              <a:rPr lang="en-GB" dirty="0" err="1"/>
              <a:t>içeren</a:t>
            </a:r>
            <a:r>
              <a:rPr lang="en-GB" dirty="0"/>
              <a:t> </a:t>
            </a:r>
            <a:r>
              <a:rPr lang="en-GB" dirty="0" err="1"/>
              <a:t>yazılı</a:t>
            </a:r>
            <a:r>
              <a:rPr lang="en-GB" dirty="0"/>
              <a:t> </a:t>
            </a:r>
            <a:r>
              <a:rPr lang="en-GB" dirty="0" err="1"/>
              <a:t>beyanının</a:t>
            </a:r>
            <a:r>
              <a:rPr lang="en-GB" dirty="0"/>
              <a:t> </a:t>
            </a:r>
            <a:r>
              <a:rPr lang="en-GB" dirty="0" err="1"/>
              <a:t>ibrazı</a:t>
            </a:r>
            <a:r>
              <a:rPr lang="en-GB" dirty="0"/>
              <a:t> </a:t>
            </a:r>
            <a:r>
              <a:rPr lang="en-GB" dirty="0" err="1"/>
              <a:t>ve</a:t>
            </a:r>
            <a:r>
              <a:rPr lang="en-GB" dirty="0"/>
              <a:t> </a:t>
            </a:r>
            <a:r>
              <a:rPr lang="en-GB" dirty="0" err="1"/>
              <a:t>bedelin</a:t>
            </a:r>
            <a:r>
              <a:rPr lang="en-GB" dirty="0"/>
              <a:t> </a:t>
            </a:r>
            <a:r>
              <a:rPr lang="en-GB" dirty="0" err="1"/>
              <a:t>ihracat</a:t>
            </a:r>
            <a:r>
              <a:rPr lang="en-GB" dirty="0"/>
              <a:t> </a:t>
            </a:r>
            <a:r>
              <a:rPr lang="en-GB" dirty="0" err="1"/>
              <a:t>işlemi</a:t>
            </a:r>
            <a:r>
              <a:rPr lang="en-GB" dirty="0"/>
              <a:t> </a:t>
            </a:r>
            <a:r>
              <a:rPr lang="en-GB" dirty="0" err="1"/>
              <a:t>ile</a:t>
            </a:r>
            <a:r>
              <a:rPr lang="en-GB" dirty="0"/>
              <a:t> </a:t>
            </a:r>
            <a:r>
              <a:rPr lang="en-GB" dirty="0" err="1"/>
              <a:t>ilgili</a:t>
            </a:r>
            <a:r>
              <a:rPr lang="en-GB" dirty="0"/>
              <a:t> </a:t>
            </a:r>
            <a:r>
              <a:rPr lang="en-GB" dirty="0" err="1"/>
              <a:t>olduğunun</a:t>
            </a:r>
            <a:r>
              <a:rPr lang="en-GB" dirty="0"/>
              <a:t> </a:t>
            </a:r>
            <a:r>
              <a:rPr lang="en-GB" dirty="0" err="1"/>
              <a:t>satış</a:t>
            </a:r>
            <a:r>
              <a:rPr lang="en-GB" dirty="0"/>
              <a:t> </a:t>
            </a:r>
            <a:r>
              <a:rPr lang="en-GB" dirty="0" err="1"/>
              <a:t>sözleşmesi</a:t>
            </a:r>
            <a:r>
              <a:rPr lang="en-GB" dirty="0"/>
              <a:t>, </a:t>
            </a:r>
            <a:r>
              <a:rPr lang="en-GB" dirty="0" err="1"/>
              <a:t>kesin</a:t>
            </a:r>
            <a:r>
              <a:rPr lang="en-GB" dirty="0"/>
              <a:t> </a:t>
            </a:r>
            <a:r>
              <a:rPr lang="en-GB" dirty="0" err="1"/>
              <a:t>veya</a:t>
            </a:r>
            <a:r>
              <a:rPr lang="en-GB" dirty="0"/>
              <a:t> proforma </a:t>
            </a:r>
            <a:r>
              <a:rPr lang="en-GB" dirty="0" err="1"/>
              <a:t>fatura</a:t>
            </a:r>
            <a:r>
              <a:rPr lang="en-GB" dirty="0"/>
              <a:t>, GB </a:t>
            </a:r>
            <a:r>
              <a:rPr lang="en-GB" dirty="0" err="1"/>
              <a:t>örneği</a:t>
            </a:r>
            <a:r>
              <a:rPr lang="en-GB" dirty="0"/>
              <a:t>/GB </a:t>
            </a:r>
            <a:r>
              <a:rPr lang="en-GB" dirty="0" err="1"/>
              <a:t>bilgileri</a:t>
            </a:r>
            <a:r>
              <a:rPr lang="en-GB" dirty="0"/>
              <a:t>, </a:t>
            </a:r>
            <a:r>
              <a:rPr lang="en-GB" dirty="0" err="1"/>
              <a:t>banka</a:t>
            </a:r>
            <a:r>
              <a:rPr lang="en-GB" dirty="0"/>
              <a:t> </a:t>
            </a:r>
            <a:r>
              <a:rPr lang="en-GB" dirty="0" err="1"/>
              <a:t>hesap</a:t>
            </a:r>
            <a:r>
              <a:rPr lang="en-GB" dirty="0"/>
              <a:t> </a:t>
            </a:r>
            <a:r>
              <a:rPr lang="en-GB" dirty="0" err="1"/>
              <a:t>özeti</a:t>
            </a:r>
            <a:r>
              <a:rPr lang="en-GB" dirty="0"/>
              <a:t> </a:t>
            </a:r>
            <a:r>
              <a:rPr lang="en-GB" dirty="0" err="1"/>
              <a:t>gibi</a:t>
            </a:r>
            <a:r>
              <a:rPr lang="en-GB" dirty="0"/>
              <a:t> </a:t>
            </a:r>
            <a:r>
              <a:rPr lang="en-GB" dirty="0" err="1"/>
              <a:t>belgelerle</a:t>
            </a:r>
            <a:r>
              <a:rPr lang="en-GB" dirty="0"/>
              <a:t> </a:t>
            </a:r>
            <a:r>
              <a:rPr lang="en-GB" dirty="0" err="1"/>
              <a:t>tevsik</a:t>
            </a:r>
            <a:r>
              <a:rPr lang="en-GB" dirty="0"/>
              <a:t> </a:t>
            </a:r>
            <a:r>
              <a:rPr lang="en-GB" dirty="0" err="1"/>
              <a:t>edilmesi</a:t>
            </a:r>
            <a:r>
              <a:rPr lang="en-GB" dirty="0"/>
              <a:t>, 2018-32/48 </a:t>
            </a:r>
            <a:r>
              <a:rPr lang="en-GB" dirty="0" err="1"/>
              <a:t>sayılı</a:t>
            </a:r>
            <a:r>
              <a:rPr lang="en-GB" dirty="0"/>
              <a:t> </a:t>
            </a:r>
            <a:r>
              <a:rPr lang="en-GB" dirty="0" err="1"/>
              <a:t>Tebliğ'de</a:t>
            </a:r>
            <a:r>
              <a:rPr lang="en-GB" dirty="0"/>
              <a:t> </a:t>
            </a:r>
            <a:r>
              <a:rPr lang="en-GB" dirty="0" err="1"/>
              <a:t>yer</a:t>
            </a:r>
            <a:r>
              <a:rPr lang="en-GB" dirty="0"/>
              <a:t> </a:t>
            </a:r>
            <a:r>
              <a:rPr lang="en-GB" dirty="0" err="1"/>
              <a:t>alan</a:t>
            </a:r>
            <a:r>
              <a:rPr lang="en-GB" dirty="0"/>
              <a:t> </a:t>
            </a:r>
            <a:r>
              <a:rPr lang="en-GB" dirty="0" err="1"/>
              <a:t>süre</a:t>
            </a:r>
            <a:r>
              <a:rPr lang="en-GB" dirty="0"/>
              <a:t> </a:t>
            </a:r>
            <a:r>
              <a:rPr lang="en-GB" dirty="0" err="1"/>
              <a:t>ile</a:t>
            </a:r>
            <a:r>
              <a:rPr lang="en-GB" dirty="0"/>
              <a:t> </a:t>
            </a:r>
            <a:r>
              <a:rPr lang="en-GB" dirty="0" err="1"/>
              <a:t>ilgili</a:t>
            </a:r>
            <a:r>
              <a:rPr lang="en-GB" dirty="0"/>
              <a:t> </a:t>
            </a:r>
            <a:r>
              <a:rPr lang="en-GB" dirty="0" err="1"/>
              <a:t>hükümlere</a:t>
            </a:r>
            <a:r>
              <a:rPr lang="en-GB" dirty="0"/>
              <a:t> </a:t>
            </a:r>
            <a:r>
              <a:rPr lang="en-GB" dirty="0" err="1"/>
              <a:t>aykırılık</a:t>
            </a:r>
            <a:r>
              <a:rPr lang="en-GB" dirty="0"/>
              <a:t> </a:t>
            </a:r>
            <a:r>
              <a:rPr lang="en-GB" dirty="0" err="1"/>
              <a:t>oluşmadığının</a:t>
            </a:r>
            <a:r>
              <a:rPr lang="en-GB" dirty="0"/>
              <a:t> </a:t>
            </a:r>
            <a:r>
              <a:rPr lang="en-GB" dirty="0" err="1"/>
              <a:t>tespit</a:t>
            </a:r>
            <a:r>
              <a:rPr lang="en-GB" dirty="0"/>
              <a:t> </a:t>
            </a:r>
            <a:r>
              <a:rPr lang="en-GB" dirty="0" err="1"/>
              <a:t>edilmesi</a:t>
            </a:r>
            <a:r>
              <a:rPr lang="en-GB" dirty="0"/>
              <a:t>, </a:t>
            </a:r>
            <a:r>
              <a:rPr lang="en-GB" dirty="0" err="1"/>
              <a:t>işlem</a:t>
            </a:r>
            <a:r>
              <a:rPr lang="en-GB" dirty="0"/>
              <a:t> </a:t>
            </a:r>
            <a:r>
              <a:rPr lang="en-GB" dirty="0" err="1"/>
              <a:t>ve</a:t>
            </a:r>
            <a:r>
              <a:rPr lang="en-GB" dirty="0"/>
              <a:t> </a:t>
            </a:r>
            <a:r>
              <a:rPr lang="en-GB" dirty="0" err="1"/>
              <a:t>kişilerle</a:t>
            </a:r>
            <a:r>
              <a:rPr lang="en-GB" dirty="0"/>
              <a:t> </a:t>
            </a:r>
            <a:r>
              <a:rPr lang="en-GB" dirty="0" err="1"/>
              <a:t>ilgili</a:t>
            </a:r>
            <a:r>
              <a:rPr lang="en-GB" dirty="0"/>
              <a:t> </a:t>
            </a:r>
            <a:r>
              <a:rPr lang="en-GB" dirty="0" err="1"/>
              <a:t>uluslararası</a:t>
            </a:r>
            <a:r>
              <a:rPr lang="en-GB" dirty="0"/>
              <a:t> </a:t>
            </a:r>
            <a:r>
              <a:rPr lang="en-GB" dirty="0" err="1"/>
              <a:t>yaptırımların</a:t>
            </a:r>
            <a:r>
              <a:rPr lang="en-GB" dirty="0"/>
              <a:t> </a:t>
            </a:r>
            <a:r>
              <a:rPr lang="en-GB" dirty="0" err="1"/>
              <a:t>dikkate</a:t>
            </a:r>
            <a:r>
              <a:rPr lang="en-GB" dirty="0"/>
              <a:t> </a:t>
            </a:r>
            <a:r>
              <a:rPr lang="en-GB" dirty="0" err="1"/>
              <a:t>alınması</a:t>
            </a:r>
            <a:r>
              <a:rPr lang="en-GB" dirty="0"/>
              <a:t> </a:t>
            </a:r>
            <a:r>
              <a:rPr lang="en-GB" dirty="0" err="1"/>
              <a:t>ve</a:t>
            </a:r>
            <a:r>
              <a:rPr lang="en-GB" dirty="0"/>
              <a:t> </a:t>
            </a:r>
            <a:r>
              <a:rPr lang="en-GB" dirty="0" err="1"/>
              <a:t>başka</a:t>
            </a:r>
            <a:r>
              <a:rPr lang="en-GB" dirty="0"/>
              <a:t> </a:t>
            </a:r>
            <a:r>
              <a:rPr lang="en-GB" dirty="0" err="1"/>
              <a:t>bir</a:t>
            </a:r>
            <a:r>
              <a:rPr lang="en-GB" dirty="0"/>
              <a:t> </a:t>
            </a:r>
            <a:r>
              <a:rPr lang="en-GB" dirty="0" err="1"/>
              <a:t>bankaya</a:t>
            </a:r>
            <a:r>
              <a:rPr lang="en-GB" dirty="0"/>
              <a:t> </a:t>
            </a:r>
            <a:r>
              <a:rPr lang="en-GB" dirty="0" err="1"/>
              <a:t>bedelin</a:t>
            </a:r>
            <a:r>
              <a:rPr lang="en-GB" dirty="0"/>
              <a:t> yurt </a:t>
            </a:r>
            <a:r>
              <a:rPr lang="en-GB" dirty="0" err="1"/>
              <a:t>dışından</a:t>
            </a:r>
            <a:r>
              <a:rPr lang="en-GB" dirty="0"/>
              <a:t> </a:t>
            </a:r>
            <a:r>
              <a:rPr lang="en-GB" dirty="0" err="1"/>
              <a:t>geldiğine</a:t>
            </a:r>
            <a:r>
              <a:rPr lang="en-GB" dirty="0"/>
              <a:t> </a:t>
            </a:r>
            <a:r>
              <a:rPr lang="en-GB" dirty="0" err="1"/>
              <a:t>ilişkin</a:t>
            </a:r>
            <a:r>
              <a:rPr lang="en-GB" dirty="0"/>
              <a:t> </a:t>
            </a:r>
            <a:r>
              <a:rPr lang="en-GB" dirty="0" err="1"/>
              <a:t>bu</a:t>
            </a:r>
            <a:r>
              <a:rPr lang="en-GB" dirty="0"/>
              <a:t> </a:t>
            </a:r>
            <a:r>
              <a:rPr lang="en-GB" dirty="0" err="1"/>
              <a:t>kapsamda</a:t>
            </a:r>
            <a:r>
              <a:rPr lang="en-GB" dirty="0"/>
              <a:t> </a:t>
            </a:r>
            <a:r>
              <a:rPr lang="en-GB" dirty="0" err="1"/>
              <a:t>yazı</a:t>
            </a:r>
            <a:r>
              <a:rPr lang="en-GB" dirty="0"/>
              <a:t> </a:t>
            </a:r>
            <a:r>
              <a:rPr lang="en-GB" dirty="0" err="1"/>
              <a:t>verilmediğinin</a:t>
            </a:r>
            <a:r>
              <a:rPr lang="en-GB" dirty="0"/>
              <a:t> </a:t>
            </a:r>
            <a:r>
              <a:rPr lang="en-GB" dirty="0" err="1"/>
              <a:t>tevsiki</a:t>
            </a:r>
            <a:r>
              <a:rPr lang="en-GB" dirty="0"/>
              <a:t> </a:t>
            </a:r>
            <a:r>
              <a:rPr lang="en-GB" dirty="0" err="1"/>
              <a:t>kaydıyla</a:t>
            </a:r>
            <a:r>
              <a:rPr lang="en-GB" dirty="0"/>
              <a:t> </a:t>
            </a:r>
            <a:r>
              <a:rPr lang="en-GB" dirty="0" err="1"/>
              <a:t>söz</a:t>
            </a:r>
            <a:r>
              <a:rPr lang="en-GB" dirty="0"/>
              <a:t> </a:t>
            </a:r>
            <a:r>
              <a:rPr lang="en-GB" dirty="0" err="1"/>
              <a:t>konusu</a:t>
            </a:r>
            <a:r>
              <a:rPr lang="en-GB" dirty="0"/>
              <a:t> </a:t>
            </a:r>
            <a:r>
              <a:rPr lang="en-GB" dirty="0" err="1"/>
              <a:t>bedelin</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mümkündür</a:t>
            </a:r>
            <a:r>
              <a:rPr lang="en-GB" dirty="0"/>
              <a:t>. </a:t>
            </a:r>
            <a:r>
              <a:rPr lang="en-GB" dirty="0" err="1"/>
              <a:t>Diğer</a:t>
            </a:r>
            <a:r>
              <a:rPr lang="en-GB" dirty="0"/>
              <a:t> </a:t>
            </a:r>
            <a:r>
              <a:rPr lang="en-GB" dirty="0" err="1"/>
              <a:t>taraftan</a:t>
            </a:r>
            <a:r>
              <a:rPr lang="en-GB" dirty="0"/>
              <a:t>, </a:t>
            </a:r>
            <a:r>
              <a:rPr lang="en-GB" dirty="0" err="1"/>
              <a:t>ihracatçı</a:t>
            </a:r>
            <a:r>
              <a:rPr lang="en-GB" dirty="0"/>
              <a:t> </a:t>
            </a:r>
            <a:r>
              <a:rPr lang="en-GB" dirty="0" err="1"/>
              <a:t>tarafından</a:t>
            </a:r>
            <a:r>
              <a:rPr lang="en-GB" dirty="0"/>
              <a:t>, DAB </a:t>
            </a:r>
            <a:r>
              <a:rPr lang="en-GB" dirty="0" err="1"/>
              <a:t>düzenlenmesinin</a:t>
            </a:r>
            <a:r>
              <a:rPr lang="en-GB" dirty="0"/>
              <a:t> </a:t>
            </a:r>
            <a:r>
              <a:rPr lang="en-GB" dirty="0" err="1"/>
              <a:t>talep</a:t>
            </a:r>
            <a:r>
              <a:rPr lang="en-GB" dirty="0"/>
              <a:t> </a:t>
            </a:r>
            <a:r>
              <a:rPr lang="en-GB" dirty="0" err="1"/>
              <a:t>edilmesi</a:t>
            </a:r>
            <a:r>
              <a:rPr lang="en-GB" dirty="0"/>
              <a:t> </a:t>
            </a:r>
            <a:r>
              <a:rPr lang="en-GB" dirty="0" err="1"/>
              <a:t>halinde</a:t>
            </a:r>
            <a:r>
              <a:rPr lang="en-GB" dirty="0"/>
              <a:t> </a:t>
            </a:r>
            <a:r>
              <a:rPr lang="en-GB" dirty="0" err="1"/>
              <a:t>yukarıda</a:t>
            </a:r>
            <a:r>
              <a:rPr lang="en-GB" dirty="0"/>
              <a:t> </a:t>
            </a:r>
            <a:r>
              <a:rPr lang="en-GB" dirty="0" err="1"/>
              <a:t>belirtilen</a:t>
            </a:r>
            <a:r>
              <a:rPr lang="en-GB" dirty="0"/>
              <a:t> </a:t>
            </a:r>
            <a:r>
              <a:rPr lang="en-GB" dirty="0" err="1"/>
              <a:t>şartlar</a:t>
            </a:r>
            <a:r>
              <a:rPr lang="en-GB" dirty="0"/>
              <a:t> </a:t>
            </a:r>
            <a:r>
              <a:rPr lang="en-GB" dirty="0" err="1"/>
              <a:t>yanında</a:t>
            </a:r>
            <a:r>
              <a:rPr lang="en-GB" dirty="0"/>
              <a:t> </a:t>
            </a:r>
            <a:r>
              <a:rPr lang="en-GB" dirty="0" err="1"/>
              <a:t>ihracatçının</a:t>
            </a:r>
            <a:r>
              <a:rPr lang="en-GB" dirty="0"/>
              <a:t> </a:t>
            </a:r>
            <a:r>
              <a:rPr lang="en-GB" dirty="0" err="1"/>
              <a:t>hesabına</a:t>
            </a:r>
            <a:r>
              <a:rPr lang="en-GB" dirty="0"/>
              <a:t> yurt </a:t>
            </a:r>
            <a:r>
              <a:rPr lang="en-GB" dirty="0" err="1"/>
              <a:t>içindeki</a:t>
            </a:r>
            <a:r>
              <a:rPr lang="en-GB" dirty="0"/>
              <a:t> </a:t>
            </a:r>
            <a:r>
              <a:rPr lang="en-GB" dirty="0" err="1"/>
              <a:t>başka</a:t>
            </a:r>
            <a:r>
              <a:rPr lang="en-GB" dirty="0"/>
              <a:t> </a:t>
            </a:r>
            <a:r>
              <a:rPr lang="en-GB" dirty="0" err="1"/>
              <a:t>bir</a:t>
            </a:r>
            <a:r>
              <a:rPr lang="en-GB" dirty="0"/>
              <a:t> </a:t>
            </a:r>
            <a:r>
              <a:rPr lang="en-GB" dirty="0" err="1"/>
              <a:t>hesaptan</a:t>
            </a:r>
            <a:r>
              <a:rPr lang="en-GB" dirty="0"/>
              <a:t> </a:t>
            </a:r>
            <a:r>
              <a:rPr lang="en-GB" dirty="0" err="1"/>
              <a:t>söz</a:t>
            </a:r>
            <a:r>
              <a:rPr lang="en-GB" dirty="0"/>
              <a:t> </a:t>
            </a:r>
            <a:r>
              <a:rPr lang="en-GB" dirty="0" err="1"/>
              <a:t>konusu</a:t>
            </a:r>
            <a:r>
              <a:rPr lang="en-GB" dirty="0"/>
              <a:t> </a:t>
            </a:r>
            <a:r>
              <a:rPr lang="en-GB" dirty="0" err="1"/>
              <a:t>tutar</a:t>
            </a:r>
            <a:r>
              <a:rPr lang="en-GB" dirty="0"/>
              <a:t> </a:t>
            </a:r>
            <a:r>
              <a:rPr lang="en-GB" dirty="0" err="1"/>
              <a:t>kadar</a:t>
            </a:r>
            <a:r>
              <a:rPr lang="en-GB" dirty="0"/>
              <a:t> </a:t>
            </a:r>
            <a:r>
              <a:rPr lang="en-GB" dirty="0" err="1"/>
              <a:t>dövizin</a:t>
            </a:r>
            <a:r>
              <a:rPr lang="en-GB" dirty="0"/>
              <a:t> </a:t>
            </a:r>
            <a:r>
              <a:rPr lang="en-GB" dirty="0" err="1"/>
              <a:t>veya</a:t>
            </a:r>
            <a:r>
              <a:rPr lang="en-GB" dirty="0"/>
              <a:t> Türk </a:t>
            </a:r>
            <a:r>
              <a:rPr lang="en-GB" dirty="0" err="1"/>
              <a:t>lirasının</a:t>
            </a:r>
            <a:r>
              <a:rPr lang="en-GB" dirty="0"/>
              <a:t> </a:t>
            </a:r>
            <a:r>
              <a:rPr lang="en-GB" dirty="0" err="1"/>
              <a:t>tekrar</a:t>
            </a:r>
            <a:r>
              <a:rPr lang="en-GB" dirty="0"/>
              <a:t> transfer </a:t>
            </a:r>
            <a:r>
              <a:rPr lang="en-GB" dirty="0" err="1"/>
              <a:t>edilmesi</a:t>
            </a:r>
            <a:r>
              <a:rPr lang="en-GB" dirty="0"/>
              <a:t> </a:t>
            </a:r>
            <a:r>
              <a:rPr lang="en-GB" dirty="0" err="1"/>
              <a:t>kaydıyla</a:t>
            </a:r>
            <a:r>
              <a:rPr lang="en-GB" dirty="0"/>
              <a:t> DAB </a:t>
            </a:r>
            <a:r>
              <a:rPr lang="en-GB" dirty="0" err="1"/>
              <a:t>düzenlenmesi</a:t>
            </a:r>
            <a:r>
              <a:rPr lang="en-GB" dirty="0"/>
              <a:t> </a:t>
            </a:r>
            <a:r>
              <a:rPr lang="en-GB" dirty="0" err="1"/>
              <a:t>mümkündür</a:t>
            </a:r>
            <a:r>
              <a:rPr lang="en-GB" dirty="0"/>
              <a:t>. </a:t>
            </a:r>
          </a:p>
        </p:txBody>
      </p:sp>
      <p:sp>
        <p:nvSpPr>
          <p:cNvPr id="6" name="Slide Number Placeholder 5">
            <a:extLst>
              <a:ext uri="{FF2B5EF4-FFF2-40B4-BE49-F238E27FC236}">
                <a16:creationId xmlns:a16="http://schemas.microsoft.com/office/drawing/2014/main" id="{4B069405-0105-168C-BE36-6AF5A3E86213}"/>
              </a:ext>
            </a:extLst>
          </p:cNvPr>
          <p:cNvSpPr>
            <a:spLocks noGrp="1"/>
          </p:cNvSpPr>
          <p:nvPr>
            <p:ph type="sldNum" sz="quarter" idx="17"/>
          </p:nvPr>
        </p:nvSpPr>
        <p:spPr/>
        <p:txBody>
          <a:bodyPr/>
          <a:lstStyle/>
          <a:p>
            <a:fld id="{1AB31D9B-80B6-41F8-B283-556E26E6158E}" type="slidenum">
              <a:rPr lang="en-GB"/>
              <a:pPr/>
              <a:t>41</a:t>
            </a:fld>
            <a:endParaRPr lang="en-GB" dirty="0"/>
          </a:p>
        </p:txBody>
      </p:sp>
    </p:spTree>
    <p:extLst>
      <p:ext uri="{BB962C8B-B14F-4D97-AF65-F5344CB8AC3E}">
        <p14:creationId xmlns:p14="http://schemas.microsoft.com/office/powerpoint/2010/main" val="25675328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65AD4-7632-886E-E495-2A511949F32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4DEB452-814C-D8A7-A609-3CC82A617F87}"/>
              </a:ext>
            </a:extLst>
          </p:cNvPr>
          <p:cNvSpPr>
            <a:spLocks noGrp="1"/>
          </p:cNvSpPr>
          <p:nvPr>
            <p:ph sz="quarter" idx="15"/>
          </p:nvPr>
        </p:nvSpPr>
        <p:spPr/>
        <p:txBody>
          <a:bodyPr/>
          <a:lstStyle/>
          <a:p>
            <a:r>
              <a:rPr lang="tr-TR" dirty="0"/>
              <a:t>(8) İhracat bedelinin İBKB düzenlendikten sonra başka bir bankaya transfer edilmesi durumunda, İBKB düzenleyen banka tarafından kabulü yapılan tutarla ilgili olarak bedelin transfer edildiği bankaya yazılı bildirimde bulunulur ve söz konusu tutarla ilgili olarak tekrar İBKB düzenlenemez. İhracat bedelinin birden fazla kez transferinin söz konusu olması durumunda her transferde transferi yapan banka tarafından transfer yapılan bankaya bedele ilişkin daha önce İBKB düzenlenip düzenlenmediğini belirten yazılı bildirimde bulunulur.</a:t>
            </a:r>
            <a:endParaRPr lang="en-GB" dirty="0"/>
          </a:p>
        </p:txBody>
      </p:sp>
      <p:sp>
        <p:nvSpPr>
          <p:cNvPr id="6" name="Slide Number Placeholder 5">
            <a:extLst>
              <a:ext uri="{FF2B5EF4-FFF2-40B4-BE49-F238E27FC236}">
                <a16:creationId xmlns:a16="http://schemas.microsoft.com/office/drawing/2014/main" id="{E7D4F82E-DAF0-F8D9-E0F0-6F6A08FA5519}"/>
              </a:ext>
            </a:extLst>
          </p:cNvPr>
          <p:cNvSpPr>
            <a:spLocks noGrp="1"/>
          </p:cNvSpPr>
          <p:nvPr>
            <p:ph type="sldNum" sz="quarter" idx="17"/>
          </p:nvPr>
        </p:nvSpPr>
        <p:spPr/>
        <p:txBody>
          <a:bodyPr/>
          <a:lstStyle/>
          <a:p>
            <a:fld id="{1AB31D9B-80B6-41F8-B283-556E26E6158E}" type="slidenum">
              <a:rPr lang="en-GB"/>
              <a:pPr/>
              <a:t>42</a:t>
            </a:fld>
            <a:endParaRPr lang="en-GB" dirty="0"/>
          </a:p>
        </p:txBody>
      </p:sp>
    </p:spTree>
    <p:extLst>
      <p:ext uri="{BB962C8B-B14F-4D97-AF65-F5344CB8AC3E}">
        <p14:creationId xmlns:p14="http://schemas.microsoft.com/office/powerpoint/2010/main" val="24205499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E6CB0-DE52-5FC1-8973-4143F38294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FB365-2BDB-D4C6-C6E1-8BBCE506429F}"/>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6AE3170A-FF36-FEB9-7792-FCEE02863123}"/>
              </a:ext>
            </a:extLst>
          </p:cNvPr>
          <p:cNvSpPr>
            <a:spLocks noGrp="1"/>
          </p:cNvSpPr>
          <p:nvPr>
            <p:ph sz="quarter" idx="15"/>
          </p:nvPr>
        </p:nvSpPr>
        <p:spPr/>
        <p:txBody>
          <a:bodyPr/>
          <a:lstStyle/>
          <a:p>
            <a:pPr marL="0" indent="0">
              <a:buNone/>
            </a:pPr>
            <a:r>
              <a:rPr lang="tr-TR" dirty="0"/>
              <a:t>(10)  İhracat bedellerinin getirme süresinin hesaplanmasında;</a:t>
            </a:r>
          </a:p>
          <a:p>
            <a:pPr marL="0" indent="0">
              <a:buNone/>
            </a:pPr>
            <a:r>
              <a:rPr lang="tr-TR" dirty="0"/>
              <a:t>a) Sürenin gün olarak belirtildiği hallerde süre hesaplaması, işlemin yapıldığı tarihi takip eden günden başlar ve son günün çalışma saati sonunda biter. Ancak hesaplanan sürenin son günü resmi tatile rastlarsa süre, izleyen ilk iş günü çalışma saati sonunda biter.</a:t>
            </a:r>
          </a:p>
          <a:p>
            <a:pPr marL="0" indent="0">
              <a:buNone/>
            </a:pPr>
            <a:r>
              <a:rPr lang="tr-TR" dirty="0"/>
              <a:t>b) Sürenin ay olarak belirtildiği hallerde, sürenin bitimi, izleyen ayların işlem tarihindeki gününün çalışma saati sonudur. O ayda işlem tarihine tekabül eden bir gün bulunmuyor ise, sürenin bitimi ayın son günüdür.</a:t>
            </a:r>
          </a:p>
          <a:p>
            <a:pPr marL="0" indent="0">
              <a:buNone/>
            </a:pPr>
            <a:r>
              <a:rPr lang="tr-TR" dirty="0"/>
              <a:t>(11)  GB bilgilerinin </a:t>
            </a:r>
            <a:r>
              <a:rPr lang="tr-TR" dirty="0" err="1"/>
              <a:t>İBKB'ye</a:t>
            </a:r>
            <a:r>
              <a:rPr lang="tr-TR" dirty="0"/>
              <a:t> eklenmesi suretiyle, birden fazla GB için tek İBKB düzenlenmesi mümkündür.</a:t>
            </a:r>
          </a:p>
        </p:txBody>
      </p:sp>
      <p:sp>
        <p:nvSpPr>
          <p:cNvPr id="8" name="Text Placeholder 7">
            <a:extLst>
              <a:ext uri="{FF2B5EF4-FFF2-40B4-BE49-F238E27FC236}">
                <a16:creationId xmlns:a16="http://schemas.microsoft.com/office/drawing/2014/main" id="{53B79323-1A0C-D097-FA33-A291F0C3BE65}"/>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8F1012A-593C-175C-93DF-FA25B70F4CA5}"/>
              </a:ext>
            </a:extLst>
          </p:cNvPr>
          <p:cNvSpPr>
            <a:spLocks noGrp="1"/>
          </p:cNvSpPr>
          <p:nvPr>
            <p:ph type="sldNum" sz="quarter" idx="17"/>
          </p:nvPr>
        </p:nvSpPr>
        <p:spPr/>
        <p:txBody>
          <a:bodyPr/>
          <a:lstStyle/>
          <a:p>
            <a:fld id="{1AB31D9B-80B6-41F8-B283-556E26E6158E}" type="slidenum">
              <a:rPr lang="en-GB"/>
              <a:pPr/>
              <a:t>43</a:t>
            </a:fld>
            <a:endParaRPr lang="en-GB" dirty="0"/>
          </a:p>
        </p:txBody>
      </p:sp>
    </p:spTree>
    <p:extLst>
      <p:ext uri="{BB962C8B-B14F-4D97-AF65-F5344CB8AC3E}">
        <p14:creationId xmlns:p14="http://schemas.microsoft.com/office/powerpoint/2010/main" val="5172817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FF205-E801-A35F-E1C7-7FE0F0013D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79E3BC-C3DF-7B6E-8EFB-E6A085073E43}"/>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9B4AA2E3-FD22-71F8-5A48-315FC978A75F}"/>
              </a:ext>
            </a:extLst>
          </p:cNvPr>
          <p:cNvSpPr>
            <a:spLocks noGrp="1"/>
          </p:cNvSpPr>
          <p:nvPr>
            <p:ph sz="quarter" idx="15"/>
          </p:nvPr>
        </p:nvSpPr>
        <p:spPr/>
        <p:txBody>
          <a:bodyPr/>
          <a:lstStyle/>
          <a:p>
            <a:r>
              <a:rPr lang="tr-TR" dirty="0"/>
              <a:t>(12)  Yabancı taşıtlar ile yabancı ülkelere sefer yapan yerli taşıtlara ihracat rejimine göre verilen yağ, yakıt, temizlik maddeleri ve kumanyaya ilişkin mal bedelinin, Türkiye'de yerleşik alıcı firmalar tarafından yurt içinden yapılan havalelerle ödenmesi halinde bu ödemenin ihracat bedeli olarak kabulü mümkündür.</a:t>
            </a:r>
          </a:p>
          <a:p>
            <a:r>
              <a:rPr lang="tr-TR" i="1" dirty="0"/>
              <a:t>(13)  </a:t>
            </a:r>
            <a:r>
              <a:rPr lang="tr-TR" dirty="0"/>
              <a:t>İhracat bedelinin Türkiye'deki bankalarca yurt dışındaki bankalar ile gerçek veya tüzel kişilere açılan kredilerden karşılanması mümkündür. </a:t>
            </a:r>
          </a:p>
        </p:txBody>
      </p:sp>
      <p:sp>
        <p:nvSpPr>
          <p:cNvPr id="8" name="Text Placeholder 7">
            <a:extLst>
              <a:ext uri="{FF2B5EF4-FFF2-40B4-BE49-F238E27FC236}">
                <a16:creationId xmlns:a16="http://schemas.microsoft.com/office/drawing/2014/main" id="{3FBCEB5B-77E6-E75E-139E-8258F2198730}"/>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6C619DA1-1901-B7A6-6516-82DC7F0DFF8F}"/>
              </a:ext>
            </a:extLst>
          </p:cNvPr>
          <p:cNvSpPr>
            <a:spLocks noGrp="1"/>
          </p:cNvSpPr>
          <p:nvPr>
            <p:ph type="sldNum" sz="quarter" idx="17"/>
          </p:nvPr>
        </p:nvSpPr>
        <p:spPr/>
        <p:txBody>
          <a:bodyPr/>
          <a:lstStyle/>
          <a:p>
            <a:fld id="{1AB31D9B-80B6-41F8-B283-556E26E6158E}" type="slidenum">
              <a:rPr lang="en-GB"/>
              <a:pPr/>
              <a:t>44</a:t>
            </a:fld>
            <a:endParaRPr lang="en-GB" dirty="0"/>
          </a:p>
        </p:txBody>
      </p:sp>
    </p:spTree>
    <p:extLst>
      <p:ext uri="{BB962C8B-B14F-4D97-AF65-F5344CB8AC3E}">
        <p14:creationId xmlns:p14="http://schemas.microsoft.com/office/powerpoint/2010/main" val="1528613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1AE9B-B27C-F7C7-43C6-F7A107369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8E1503-B024-98B8-E894-B9B55AE3D151}"/>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0EC207C9-E3D3-98B2-EAF2-8311D56CE94C}"/>
              </a:ext>
            </a:extLst>
          </p:cNvPr>
          <p:cNvSpPr>
            <a:spLocks noGrp="1"/>
          </p:cNvSpPr>
          <p:nvPr>
            <p:ph sz="quarter" idx="15"/>
          </p:nvPr>
        </p:nvSpPr>
        <p:spPr/>
        <p:txBody>
          <a:bodyPr/>
          <a:lstStyle/>
          <a:p>
            <a:pPr marL="0" indent="0">
              <a:buNone/>
            </a:pPr>
            <a:r>
              <a:rPr lang="en-GB" dirty="0"/>
              <a:t>(14)  Kamu </a:t>
            </a:r>
            <a:r>
              <a:rPr lang="en-GB" dirty="0" err="1"/>
              <a:t>kurum</a:t>
            </a:r>
            <a:r>
              <a:rPr lang="en-GB" dirty="0"/>
              <a:t> </a:t>
            </a:r>
            <a:r>
              <a:rPr lang="en-GB" dirty="0" err="1"/>
              <a:t>ve</a:t>
            </a:r>
            <a:r>
              <a:rPr lang="en-GB" dirty="0"/>
              <a:t> </a:t>
            </a:r>
            <a:r>
              <a:rPr lang="en-GB" dirty="0" err="1"/>
              <a:t>kuruluşları</a:t>
            </a:r>
            <a:r>
              <a:rPr lang="en-GB" dirty="0"/>
              <a:t> </a:t>
            </a:r>
            <a:endParaRPr lang="tr-TR" dirty="0"/>
          </a:p>
          <a:p>
            <a:pPr marL="0" indent="0">
              <a:buNone/>
            </a:pPr>
            <a:r>
              <a:rPr lang="en-GB" dirty="0" err="1"/>
              <a:t>tarafından</a:t>
            </a:r>
            <a:r>
              <a:rPr lang="en-GB" dirty="0"/>
              <a:t> </a:t>
            </a:r>
            <a:r>
              <a:rPr lang="en-GB" dirty="0" err="1"/>
              <a:t>yapılan</a:t>
            </a:r>
            <a:r>
              <a:rPr lang="en-GB" dirty="0"/>
              <a:t> </a:t>
            </a:r>
            <a:r>
              <a:rPr lang="en-GB" dirty="0" err="1"/>
              <a:t>ihracata</a:t>
            </a:r>
            <a:r>
              <a:rPr lang="en-GB" dirty="0"/>
              <a:t> </a:t>
            </a:r>
            <a:r>
              <a:rPr lang="en-GB" dirty="0" err="1"/>
              <a:t>ilişkin</a:t>
            </a:r>
            <a:r>
              <a:rPr lang="en-GB" dirty="0"/>
              <a:t> </a:t>
            </a:r>
            <a:r>
              <a:rPr lang="en-GB" dirty="0" err="1"/>
              <a:t>bedellerin</a:t>
            </a:r>
            <a:r>
              <a:rPr lang="en-GB" dirty="0"/>
              <a:t>, </a:t>
            </a:r>
            <a:endParaRPr lang="tr-TR" dirty="0"/>
          </a:p>
          <a:p>
            <a:pPr marL="0" indent="0">
              <a:buNone/>
            </a:pPr>
            <a:r>
              <a:rPr lang="en-GB" dirty="0" err="1"/>
              <a:t>ithalatçının</a:t>
            </a:r>
            <a:r>
              <a:rPr lang="en-GB" dirty="0"/>
              <a:t> </a:t>
            </a:r>
            <a:r>
              <a:rPr lang="en-GB" dirty="0" err="1"/>
              <a:t>ülkesinin</a:t>
            </a:r>
            <a:r>
              <a:rPr lang="en-GB" dirty="0"/>
              <a:t> </a:t>
            </a:r>
            <a:r>
              <a:rPr lang="en-GB" dirty="0" err="1"/>
              <a:t>Türkiye'de</a:t>
            </a:r>
            <a:r>
              <a:rPr lang="en-GB" dirty="0"/>
              <a:t> </a:t>
            </a:r>
            <a:r>
              <a:rPr lang="en-GB" dirty="0" err="1"/>
              <a:t>bulunan</a:t>
            </a:r>
            <a:r>
              <a:rPr lang="en-GB" dirty="0"/>
              <a:t> </a:t>
            </a:r>
            <a:r>
              <a:rPr lang="en-GB" dirty="0" err="1"/>
              <a:t>büyükelçilik</a:t>
            </a:r>
            <a:r>
              <a:rPr lang="en-GB" dirty="0"/>
              <a:t> </a:t>
            </a:r>
            <a:r>
              <a:rPr lang="en-GB" dirty="0" err="1"/>
              <a:t>veya</a:t>
            </a:r>
            <a:r>
              <a:rPr lang="en-GB" dirty="0"/>
              <a:t> </a:t>
            </a:r>
            <a:r>
              <a:rPr lang="en-GB" dirty="0" err="1"/>
              <a:t>yabancı</a:t>
            </a:r>
            <a:r>
              <a:rPr lang="en-GB" dirty="0"/>
              <a:t> </a:t>
            </a:r>
            <a:r>
              <a:rPr lang="en-GB" dirty="0" err="1"/>
              <a:t>diplomatik</a:t>
            </a:r>
            <a:r>
              <a:rPr lang="en-GB" dirty="0"/>
              <a:t> </a:t>
            </a:r>
            <a:r>
              <a:rPr lang="en-GB" dirty="0" err="1"/>
              <a:t>temsilcilikleri</a:t>
            </a:r>
            <a:r>
              <a:rPr lang="en-GB" dirty="0"/>
              <a:t> </a:t>
            </a:r>
            <a:r>
              <a:rPr lang="en-GB" dirty="0" err="1"/>
              <a:t>ile</a:t>
            </a:r>
            <a:r>
              <a:rPr lang="en-GB" dirty="0"/>
              <a:t> </a:t>
            </a:r>
            <a:endParaRPr lang="tr-TR" dirty="0"/>
          </a:p>
          <a:p>
            <a:pPr marL="0" indent="0">
              <a:buNone/>
            </a:pPr>
            <a:r>
              <a:rPr lang="en-GB" dirty="0" err="1"/>
              <a:t>ithalatçı</a:t>
            </a:r>
            <a:r>
              <a:rPr lang="en-GB" dirty="0"/>
              <a:t> </a:t>
            </a:r>
            <a:r>
              <a:rPr lang="en-GB" dirty="0" err="1"/>
              <a:t>firmalar</a:t>
            </a:r>
            <a:r>
              <a:rPr lang="en-GB" dirty="0"/>
              <a:t> </a:t>
            </a:r>
            <a:r>
              <a:rPr lang="en-GB" dirty="0" err="1"/>
              <a:t>ile</a:t>
            </a:r>
            <a:r>
              <a:rPr lang="en-GB" dirty="0"/>
              <a:t> </a:t>
            </a:r>
            <a:endParaRPr lang="tr-TR" dirty="0"/>
          </a:p>
          <a:p>
            <a:pPr marL="0" indent="0">
              <a:buNone/>
            </a:pPr>
            <a:r>
              <a:rPr lang="en-GB" dirty="0" err="1"/>
              <a:t>bu</a:t>
            </a:r>
            <a:r>
              <a:rPr lang="en-GB" dirty="0"/>
              <a:t> </a:t>
            </a:r>
            <a:r>
              <a:rPr lang="en-GB" dirty="0" err="1"/>
              <a:t>firmaların</a:t>
            </a:r>
            <a:r>
              <a:rPr lang="en-GB" dirty="0"/>
              <a:t> </a:t>
            </a:r>
            <a:r>
              <a:rPr lang="en-GB" dirty="0" err="1"/>
              <a:t>grup</a:t>
            </a:r>
            <a:r>
              <a:rPr lang="en-GB" dirty="0"/>
              <a:t> </a:t>
            </a:r>
            <a:r>
              <a:rPr lang="en-GB" dirty="0" err="1"/>
              <a:t>şirketlerinin</a:t>
            </a:r>
            <a:r>
              <a:rPr lang="en-GB" dirty="0"/>
              <a:t> </a:t>
            </a:r>
            <a:endParaRPr lang="tr-TR" dirty="0"/>
          </a:p>
          <a:p>
            <a:pPr marL="0" indent="0">
              <a:buNone/>
            </a:pPr>
            <a:r>
              <a:rPr lang="en-GB" dirty="0" err="1"/>
              <a:t>Türkiye'de</a:t>
            </a:r>
            <a:r>
              <a:rPr lang="en-GB" dirty="0"/>
              <a:t> </a:t>
            </a:r>
            <a:r>
              <a:rPr lang="en-GB" dirty="0" err="1"/>
              <a:t>bulunan</a:t>
            </a:r>
            <a:r>
              <a:rPr lang="en-GB" dirty="0"/>
              <a:t> </a:t>
            </a:r>
            <a:r>
              <a:rPr lang="en-GB" dirty="0" err="1"/>
              <a:t>banka</a:t>
            </a:r>
            <a:r>
              <a:rPr lang="en-GB" dirty="0"/>
              <a:t> </a:t>
            </a:r>
            <a:r>
              <a:rPr lang="en-GB" dirty="0" err="1"/>
              <a:t>hesaplarından</a:t>
            </a:r>
            <a:r>
              <a:rPr lang="en-GB" dirty="0"/>
              <a:t> </a:t>
            </a:r>
            <a:r>
              <a:rPr lang="en-GB" dirty="0" err="1"/>
              <a:t>yapılan</a:t>
            </a:r>
            <a:r>
              <a:rPr lang="en-GB" dirty="0"/>
              <a:t> </a:t>
            </a:r>
            <a:r>
              <a:rPr lang="en-GB" dirty="0" err="1"/>
              <a:t>transferlerle</a:t>
            </a:r>
            <a:r>
              <a:rPr lang="en-GB" dirty="0"/>
              <a:t> </a:t>
            </a:r>
            <a:r>
              <a:rPr lang="en-GB" dirty="0" err="1"/>
              <a:t>ödenmesi</a:t>
            </a:r>
            <a:r>
              <a:rPr lang="en-GB" dirty="0"/>
              <a:t> </a:t>
            </a:r>
            <a:r>
              <a:rPr lang="en-GB" dirty="0" err="1"/>
              <a:t>halinde</a:t>
            </a:r>
            <a:r>
              <a:rPr lang="en-GB" dirty="0"/>
              <a:t> </a:t>
            </a:r>
            <a:r>
              <a:rPr lang="en-GB" dirty="0" err="1"/>
              <a:t>ya</a:t>
            </a:r>
            <a:r>
              <a:rPr lang="en-GB" dirty="0"/>
              <a:t> da </a:t>
            </a:r>
            <a:r>
              <a:rPr lang="en-GB" dirty="0" err="1"/>
              <a:t>Türkiye'deki</a:t>
            </a:r>
            <a:r>
              <a:rPr lang="en-GB" dirty="0"/>
              <a:t> </a:t>
            </a:r>
            <a:r>
              <a:rPr lang="en-GB" dirty="0" err="1"/>
              <a:t>bankalarca</a:t>
            </a:r>
            <a:r>
              <a:rPr lang="en-GB" dirty="0"/>
              <a:t> </a:t>
            </a:r>
            <a:r>
              <a:rPr lang="en-GB" dirty="0" err="1"/>
              <a:t>düzenlenen</a:t>
            </a:r>
            <a:r>
              <a:rPr lang="en-GB" dirty="0"/>
              <a:t> </a:t>
            </a:r>
            <a:r>
              <a:rPr lang="en-GB" dirty="0" err="1"/>
              <a:t>ve</a:t>
            </a:r>
            <a:r>
              <a:rPr lang="en-GB" dirty="0"/>
              <a:t> </a:t>
            </a:r>
            <a:r>
              <a:rPr lang="en-GB" dirty="0" err="1"/>
              <a:t>bedeli</a:t>
            </a:r>
            <a:r>
              <a:rPr lang="en-GB" dirty="0"/>
              <a:t> yurt </a:t>
            </a:r>
            <a:r>
              <a:rPr lang="en-GB" dirty="0" err="1"/>
              <a:t>dışından</a:t>
            </a:r>
            <a:r>
              <a:rPr lang="en-GB" dirty="0"/>
              <a:t> </a:t>
            </a:r>
            <a:r>
              <a:rPr lang="en-GB" dirty="0" err="1"/>
              <a:t>gelmeyen</a:t>
            </a:r>
            <a:r>
              <a:rPr lang="en-GB" dirty="0"/>
              <a:t> </a:t>
            </a:r>
            <a:r>
              <a:rPr lang="en-GB" dirty="0" err="1"/>
              <a:t>çeklerle</a:t>
            </a:r>
            <a:r>
              <a:rPr lang="en-GB" dirty="0"/>
              <a:t> </a:t>
            </a:r>
            <a:r>
              <a:rPr lang="en-GB" dirty="0" err="1"/>
              <a:t>bu</a:t>
            </a:r>
            <a:r>
              <a:rPr lang="en-GB" dirty="0"/>
              <a:t> </a:t>
            </a:r>
            <a:r>
              <a:rPr lang="en-GB" dirty="0" err="1"/>
              <a:t>ödemenin</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mümkündür</a:t>
            </a:r>
            <a:r>
              <a:rPr lang="en-GB" dirty="0"/>
              <a:t>.</a:t>
            </a:r>
          </a:p>
        </p:txBody>
      </p:sp>
      <p:sp>
        <p:nvSpPr>
          <p:cNvPr id="8" name="Text Placeholder 7">
            <a:extLst>
              <a:ext uri="{FF2B5EF4-FFF2-40B4-BE49-F238E27FC236}">
                <a16:creationId xmlns:a16="http://schemas.microsoft.com/office/drawing/2014/main" id="{43C81B34-73F1-D4CB-8704-E5ADC6F92131}"/>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BB02BD75-5AE7-9F7E-9C75-51DF075AB5A6}"/>
              </a:ext>
            </a:extLst>
          </p:cNvPr>
          <p:cNvSpPr>
            <a:spLocks noGrp="1"/>
          </p:cNvSpPr>
          <p:nvPr>
            <p:ph type="sldNum" sz="quarter" idx="17"/>
          </p:nvPr>
        </p:nvSpPr>
        <p:spPr/>
        <p:txBody>
          <a:bodyPr/>
          <a:lstStyle/>
          <a:p>
            <a:fld id="{1AB31D9B-80B6-41F8-B283-556E26E6158E}" type="slidenum">
              <a:rPr lang="en-GB"/>
              <a:pPr/>
              <a:t>45</a:t>
            </a:fld>
            <a:endParaRPr lang="en-GB" dirty="0"/>
          </a:p>
        </p:txBody>
      </p:sp>
    </p:spTree>
    <p:extLst>
      <p:ext uri="{BB962C8B-B14F-4D97-AF65-F5344CB8AC3E}">
        <p14:creationId xmlns:p14="http://schemas.microsoft.com/office/powerpoint/2010/main" val="7640100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BB268-0BE0-379C-B6F4-5AA6C6315B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40E2E9-67E7-8CCB-6223-58340C731626}"/>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2C459B6B-FD97-3F18-CA70-4E741955B15C}"/>
              </a:ext>
            </a:extLst>
          </p:cNvPr>
          <p:cNvSpPr>
            <a:spLocks noGrp="1"/>
          </p:cNvSpPr>
          <p:nvPr>
            <p:ph sz="quarter" idx="15"/>
          </p:nvPr>
        </p:nvSpPr>
        <p:spPr/>
        <p:txBody>
          <a:bodyPr/>
          <a:lstStyle/>
          <a:p>
            <a:pPr marL="0" indent="0">
              <a:buNone/>
            </a:pPr>
            <a:r>
              <a:rPr lang="tr-TR" dirty="0"/>
              <a:t>(16)  Serbest bölgeye yapılan ihracat işlemlerinde </a:t>
            </a:r>
          </a:p>
          <a:p>
            <a:pPr marL="0" indent="0">
              <a:buNone/>
            </a:pPr>
            <a:r>
              <a:rPr lang="tr-TR" dirty="0"/>
              <a:t>serbest bölgede faaliyet gösteren </a:t>
            </a:r>
          </a:p>
          <a:p>
            <a:pPr marL="0" indent="0">
              <a:buNone/>
            </a:pPr>
            <a:r>
              <a:rPr lang="tr-TR" dirty="0"/>
              <a:t>Türkiye'de yerleşik ithalatçı firmaların </a:t>
            </a:r>
          </a:p>
          <a:p>
            <a:pPr marL="0" indent="0">
              <a:buNone/>
            </a:pPr>
            <a:r>
              <a:rPr lang="tr-TR" dirty="0"/>
              <a:t>yurt içindeki döviz tevdiat hesaplarından </a:t>
            </a:r>
          </a:p>
          <a:p>
            <a:pPr marL="0" indent="0">
              <a:buNone/>
            </a:pPr>
            <a:r>
              <a:rPr lang="tr-TR" dirty="0"/>
              <a:t>ihracatçının hesabına yapılan transferlerin, </a:t>
            </a:r>
          </a:p>
          <a:p>
            <a:pPr marL="0" indent="0">
              <a:buNone/>
            </a:pPr>
            <a:r>
              <a:rPr lang="tr-TR" dirty="0"/>
              <a:t>ihracat işlemi ile ilgili olduğunun </a:t>
            </a:r>
          </a:p>
          <a:p>
            <a:pPr marL="0" indent="0">
              <a:buNone/>
            </a:pPr>
            <a:r>
              <a:rPr lang="tr-TR" dirty="0"/>
              <a:t>satış sözleşmesi, kesin veya proforma fatura, GB örneği/GB bilgileri, </a:t>
            </a:r>
          </a:p>
          <a:p>
            <a:pPr marL="0" indent="0">
              <a:buNone/>
            </a:pPr>
            <a:r>
              <a:rPr lang="tr-TR" dirty="0"/>
              <a:t>banka hesap özeti gibi belgelerle tevsik edilmesi halinde </a:t>
            </a:r>
          </a:p>
          <a:p>
            <a:pPr marL="0" indent="0">
              <a:buNone/>
            </a:pPr>
            <a:r>
              <a:rPr lang="tr-TR" dirty="0"/>
              <a:t>ihracat bedeli olarak kabulü mümkündür.</a:t>
            </a:r>
            <a:r>
              <a:rPr lang="tr-TR" i="1" dirty="0"/>
              <a:t> </a:t>
            </a:r>
            <a:endParaRPr lang="en-GB" dirty="0"/>
          </a:p>
        </p:txBody>
      </p:sp>
      <p:sp>
        <p:nvSpPr>
          <p:cNvPr id="8" name="Text Placeholder 7">
            <a:extLst>
              <a:ext uri="{FF2B5EF4-FFF2-40B4-BE49-F238E27FC236}">
                <a16:creationId xmlns:a16="http://schemas.microsoft.com/office/drawing/2014/main" id="{76DBBD25-8DC7-3128-3CDE-F8EF8480132C}"/>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79ED926-F805-E8CB-EF3E-74CDE6EA21FE}"/>
              </a:ext>
            </a:extLst>
          </p:cNvPr>
          <p:cNvSpPr>
            <a:spLocks noGrp="1"/>
          </p:cNvSpPr>
          <p:nvPr>
            <p:ph type="sldNum" sz="quarter" idx="17"/>
          </p:nvPr>
        </p:nvSpPr>
        <p:spPr/>
        <p:txBody>
          <a:bodyPr/>
          <a:lstStyle/>
          <a:p>
            <a:fld id="{1AB31D9B-80B6-41F8-B283-556E26E6158E}" type="slidenum">
              <a:rPr lang="en-GB"/>
              <a:pPr/>
              <a:t>46</a:t>
            </a:fld>
            <a:endParaRPr lang="en-GB" dirty="0"/>
          </a:p>
        </p:txBody>
      </p:sp>
    </p:spTree>
    <p:extLst>
      <p:ext uri="{BB962C8B-B14F-4D97-AF65-F5344CB8AC3E}">
        <p14:creationId xmlns:p14="http://schemas.microsoft.com/office/powerpoint/2010/main" val="40941096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73910-F7BC-75F4-672D-086512E266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BEA9AE-1403-FC95-0D36-D3E796E5650B}"/>
              </a:ext>
            </a:extLst>
          </p:cNvPr>
          <p:cNvSpPr>
            <a:spLocks noGrp="1"/>
          </p:cNvSpPr>
          <p:nvPr>
            <p:ph type="title"/>
          </p:nvPr>
        </p:nvSpPr>
        <p:spPr/>
        <p:txBody>
          <a:bodyPr/>
          <a:lstStyle/>
          <a:p>
            <a:r>
              <a:rPr lang="en-GB" dirty="0"/>
              <a:t>Türk </a:t>
            </a:r>
            <a:r>
              <a:rPr lang="en-GB" dirty="0" err="1"/>
              <a:t>lirası</a:t>
            </a:r>
            <a:r>
              <a:rPr lang="en-GB" dirty="0"/>
              <a:t> </a:t>
            </a:r>
            <a:r>
              <a:rPr lang="en-GB" dirty="0" err="1"/>
              <a:t>ihracat</a:t>
            </a:r>
            <a:endParaRPr lang="en-GB" dirty="0"/>
          </a:p>
        </p:txBody>
      </p:sp>
      <p:sp>
        <p:nvSpPr>
          <p:cNvPr id="5" name="Content Placeholder 4">
            <a:extLst>
              <a:ext uri="{FF2B5EF4-FFF2-40B4-BE49-F238E27FC236}">
                <a16:creationId xmlns:a16="http://schemas.microsoft.com/office/drawing/2014/main" id="{9C8D4A43-C758-0B68-4193-55F22DEA735A}"/>
              </a:ext>
            </a:extLst>
          </p:cNvPr>
          <p:cNvSpPr>
            <a:spLocks noGrp="1"/>
          </p:cNvSpPr>
          <p:nvPr>
            <p:ph sz="quarter" idx="15"/>
          </p:nvPr>
        </p:nvSpPr>
        <p:spPr/>
        <p:txBody>
          <a:bodyPr/>
          <a:lstStyle/>
          <a:p>
            <a:pPr marL="0" indent="0">
              <a:buNone/>
            </a:pPr>
            <a:r>
              <a:rPr lang="en-GB" sz="1800" dirty="0"/>
              <a:t>MADDE 9 - (1) </a:t>
            </a:r>
            <a:r>
              <a:rPr lang="en-GB" sz="1800" dirty="0" err="1"/>
              <a:t>Peşin</a:t>
            </a:r>
            <a:r>
              <a:rPr lang="en-GB" sz="1800" dirty="0"/>
              <a:t> bedel </a:t>
            </a:r>
            <a:r>
              <a:rPr lang="en-GB" sz="1800" dirty="0" err="1"/>
              <a:t>ve</a:t>
            </a:r>
            <a:r>
              <a:rPr lang="en-GB" sz="1800" dirty="0"/>
              <a:t> </a:t>
            </a:r>
            <a:r>
              <a:rPr lang="en-GB" sz="1800" dirty="0" err="1"/>
              <a:t>alıcı</a:t>
            </a:r>
            <a:r>
              <a:rPr lang="en-GB" sz="1800" dirty="0"/>
              <a:t> </a:t>
            </a:r>
            <a:r>
              <a:rPr lang="en-GB" sz="1800" dirty="0" err="1"/>
              <a:t>firma</a:t>
            </a:r>
            <a:r>
              <a:rPr lang="en-GB" sz="1800" dirty="0"/>
              <a:t> </a:t>
            </a:r>
            <a:r>
              <a:rPr lang="en-GB" sz="1800" dirty="0" err="1"/>
              <a:t>prefinansmanı</a:t>
            </a:r>
            <a:r>
              <a:rPr lang="en-GB" sz="1800" dirty="0"/>
              <a:t> </a:t>
            </a:r>
            <a:r>
              <a:rPr lang="en-GB" sz="1800" dirty="0" err="1"/>
              <a:t>dışında</a:t>
            </a:r>
            <a:r>
              <a:rPr lang="en-GB" sz="1800" dirty="0"/>
              <a:t> </a:t>
            </a:r>
            <a:r>
              <a:rPr lang="en-GB" sz="1800" dirty="0" err="1"/>
              <a:t>ihracat</a:t>
            </a:r>
            <a:r>
              <a:rPr lang="en-GB" sz="1800" dirty="0"/>
              <a:t> </a:t>
            </a:r>
            <a:r>
              <a:rPr lang="en-GB" sz="1800" dirty="0" err="1"/>
              <a:t>bedelinin</a:t>
            </a:r>
            <a:r>
              <a:rPr lang="en-GB" sz="1800" dirty="0"/>
              <a:t> Türk </a:t>
            </a:r>
            <a:r>
              <a:rPr lang="en-GB" sz="1800" dirty="0" err="1"/>
              <a:t>lirası</a:t>
            </a:r>
            <a:r>
              <a:rPr lang="en-GB" sz="1800" dirty="0"/>
              <a:t> </a:t>
            </a:r>
            <a:r>
              <a:rPr lang="en-GB" sz="1800" dirty="0" err="1"/>
              <a:t>olarak</a:t>
            </a:r>
            <a:r>
              <a:rPr lang="en-GB" sz="1800" dirty="0"/>
              <a:t> </a:t>
            </a:r>
            <a:r>
              <a:rPr lang="en-GB" sz="1800" dirty="0" err="1"/>
              <a:t>kabulü</a:t>
            </a:r>
            <a:r>
              <a:rPr lang="en-GB" sz="1800" dirty="0"/>
              <a:t> </a:t>
            </a:r>
            <a:r>
              <a:rPr lang="en-GB" sz="1800" dirty="0" err="1"/>
              <a:t>için</a:t>
            </a:r>
            <a:r>
              <a:rPr lang="en-GB" sz="1800" dirty="0"/>
              <a:t> </a:t>
            </a:r>
            <a:r>
              <a:rPr lang="en-GB" sz="1800" dirty="0" err="1"/>
              <a:t>satış</a:t>
            </a:r>
            <a:r>
              <a:rPr lang="en-GB" sz="1800" dirty="0"/>
              <a:t> </a:t>
            </a:r>
            <a:r>
              <a:rPr lang="en-GB" sz="1800" dirty="0" err="1"/>
              <a:t>sözleşmesi</a:t>
            </a:r>
            <a:r>
              <a:rPr lang="en-GB" sz="1800" dirty="0"/>
              <a:t>, </a:t>
            </a:r>
            <a:r>
              <a:rPr lang="en-GB" sz="1800" dirty="0" err="1"/>
              <a:t>akreditif</a:t>
            </a:r>
            <a:r>
              <a:rPr lang="en-GB" sz="1800" dirty="0"/>
              <a:t> </a:t>
            </a:r>
            <a:r>
              <a:rPr lang="en-GB" sz="1800" dirty="0" err="1"/>
              <a:t>mektubu</a:t>
            </a:r>
            <a:r>
              <a:rPr lang="en-GB" sz="1800" dirty="0"/>
              <a:t> </a:t>
            </a:r>
            <a:r>
              <a:rPr lang="en-GB" sz="1800" dirty="0" err="1"/>
              <a:t>veya</a:t>
            </a:r>
            <a:r>
              <a:rPr lang="en-GB" sz="1800" dirty="0"/>
              <a:t> </a:t>
            </a:r>
            <a:r>
              <a:rPr lang="en-GB" sz="1800" dirty="0" err="1"/>
              <a:t>banka</a:t>
            </a:r>
            <a:r>
              <a:rPr lang="en-GB" sz="1800" dirty="0"/>
              <a:t> </a:t>
            </a:r>
            <a:r>
              <a:rPr lang="en-GB" sz="1800" dirty="0" err="1"/>
              <a:t>garanti</a:t>
            </a:r>
            <a:r>
              <a:rPr lang="en-GB" sz="1800" dirty="0"/>
              <a:t> </a:t>
            </a:r>
            <a:r>
              <a:rPr lang="en-GB" sz="1800" dirty="0" err="1"/>
              <a:t>mektubunda</a:t>
            </a:r>
            <a:r>
              <a:rPr lang="en-GB" sz="1800" dirty="0"/>
              <a:t> </a:t>
            </a:r>
            <a:r>
              <a:rPr lang="en-GB" sz="1800" dirty="0" err="1"/>
              <a:t>bedelin</a:t>
            </a:r>
            <a:r>
              <a:rPr lang="en-GB" sz="1800" dirty="0"/>
              <a:t> Türk </a:t>
            </a:r>
            <a:r>
              <a:rPr lang="en-GB" sz="1800" dirty="0" err="1"/>
              <a:t>lirası</a:t>
            </a:r>
            <a:r>
              <a:rPr lang="en-GB" sz="1800" dirty="0"/>
              <a:t> </a:t>
            </a:r>
            <a:r>
              <a:rPr lang="en-GB" sz="1800" dirty="0" err="1"/>
              <a:t>olarak</a:t>
            </a:r>
            <a:r>
              <a:rPr lang="en-GB" sz="1800" dirty="0"/>
              <a:t> tahsil </a:t>
            </a:r>
            <a:r>
              <a:rPr lang="en-GB" sz="1800" dirty="0" err="1"/>
              <a:t>edileceğinin</a:t>
            </a:r>
            <a:r>
              <a:rPr lang="en-GB" sz="1800" dirty="0"/>
              <a:t> </a:t>
            </a:r>
            <a:r>
              <a:rPr lang="en-GB" sz="1800" dirty="0" err="1"/>
              <a:t>beyan</a:t>
            </a:r>
            <a:r>
              <a:rPr lang="en-GB" sz="1800" dirty="0"/>
              <a:t> </a:t>
            </a:r>
            <a:r>
              <a:rPr lang="en-GB" sz="1800" dirty="0" err="1"/>
              <a:t>edilmiş</a:t>
            </a:r>
            <a:r>
              <a:rPr lang="en-GB" sz="1800" dirty="0"/>
              <a:t> </a:t>
            </a:r>
            <a:r>
              <a:rPr lang="en-GB" sz="1800" dirty="0" err="1"/>
              <a:t>olması</a:t>
            </a:r>
            <a:r>
              <a:rPr lang="en-GB" sz="1800" dirty="0"/>
              <a:t> </a:t>
            </a:r>
            <a:r>
              <a:rPr lang="en-GB" sz="1800" dirty="0" err="1"/>
              <a:t>veya</a:t>
            </a:r>
            <a:r>
              <a:rPr lang="en-GB" sz="1800" dirty="0"/>
              <a:t> </a:t>
            </a:r>
            <a:r>
              <a:rPr lang="en-GB" sz="1800" dirty="0" err="1"/>
              <a:t>alıcıya</a:t>
            </a:r>
            <a:r>
              <a:rPr lang="en-GB" sz="1800" dirty="0"/>
              <a:t> </a:t>
            </a:r>
            <a:r>
              <a:rPr lang="en-GB" sz="1800" dirty="0" err="1"/>
              <a:t>gönderilecek</a:t>
            </a:r>
            <a:r>
              <a:rPr lang="en-GB" sz="1800" dirty="0"/>
              <a:t> </a:t>
            </a:r>
            <a:r>
              <a:rPr lang="en-GB" sz="1800" dirty="0" err="1"/>
              <a:t>faturanın</a:t>
            </a:r>
            <a:r>
              <a:rPr lang="en-GB" sz="1800" dirty="0"/>
              <a:t> Türk </a:t>
            </a:r>
            <a:r>
              <a:rPr lang="en-GB" sz="1800" dirty="0" err="1"/>
              <a:t>lirası</a:t>
            </a:r>
            <a:r>
              <a:rPr lang="en-GB" sz="1800" dirty="0"/>
              <a:t> </a:t>
            </a:r>
            <a:r>
              <a:rPr lang="en-GB" sz="1800" dirty="0" err="1"/>
              <a:t>olarak</a:t>
            </a:r>
            <a:r>
              <a:rPr lang="en-GB" sz="1800" dirty="0"/>
              <a:t> </a:t>
            </a:r>
            <a:r>
              <a:rPr lang="en-GB" sz="1800" dirty="0" err="1"/>
              <a:t>düzenlenmiş</a:t>
            </a:r>
            <a:r>
              <a:rPr lang="en-GB" sz="1800" dirty="0"/>
              <a:t> </a:t>
            </a:r>
            <a:r>
              <a:rPr lang="en-GB" sz="1800" dirty="0" err="1"/>
              <a:t>ya</a:t>
            </a:r>
            <a:r>
              <a:rPr lang="en-GB" sz="1800" dirty="0"/>
              <a:t> da </a:t>
            </a:r>
            <a:r>
              <a:rPr lang="en-GB" sz="1800" dirty="0" err="1"/>
              <a:t>GB'nin</a:t>
            </a:r>
            <a:r>
              <a:rPr lang="en-GB" sz="1800" dirty="0"/>
              <a:t> 22 </a:t>
            </a:r>
            <a:r>
              <a:rPr lang="en-GB" sz="1800" dirty="0" err="1"/>
              <a:t>nci</a:t>
            </a:r>
            <a:r>
              <a:rPr lang="en-GB" sz="1800" dirty="0"/>
              <a:t> </a:t>
            </a:r>
            <a:r>
              <a:rPr lang="en-GB" sz="1800" dirty="0" err="1"/>
              <a:t>hanesinde</a:t>
            </a:r>
            <a:r>
              <a:rPr lang="en-GB" sz="1800" dirty="0"/>
              <a:t> Türk </a:t>
            </a:r>
            <a:r>
              <a:rPr lang="en-GB" sz="1800" dirty="0" err="1"/>
              <a:t>Lirası</a:t>
            </a:r>
            <a:r>
              <a:rPr lang="en-GB" sz="1800" dirty="0"/>
              <a:t> </a:t>
            </a:r>
            <a:r>
              <a:rPr lang="en-GB" sz="1800" dirty="0" err="1"/>
              <a:t>olarak</a:t>
            </a:r>
            <a:r>
              <a:rPr lang="en-GB" sz="1800" dirty="0"/>
              <a:t> </a:t>
            </a:r>
            <a:r>
              <a:rPr lang="en-GB" sz="1800" dirty="0" err="1"/>
              <a:t>beyan</a:t>
            </a:r>
            <a:r>
              <a:rPr lang="en-GB" sz="1800" dirty="0"/>
              <a:t> </a:t>
            </a:r>
            <a:r>
              <a:rPr lang="en-GB" sz="1800" dirty="0" err="1"/>
              <a:t>edilmiş</a:t>
            </a:r>
            <a:r>
              <a:rPr lang="en-GB" sz="1800" dirty="0"/>
              <a:t> </a:t>
            </a:r>
            <a:r>
              <a:rPr lang="en-GB" sz="1800" dirty="0" err="1"/>
              <a:t>olması</a:t>
            </a:r>
            <a:r>
              <a:rPr lang="en-GB" sz="1800" dirty="0"/>
              <a:t> </a:t>
            </a:r>
            <a:r>
              <a:rPr lang="en-GB" sz="1800" dirty="0" err="1"/>
              <a:t>gerekir</a:t>
            </a:r>
            <a:r>
              <a:rPr lang="en-GB" sz="1800" dirty="0"/>
              <a:t>.</a:t>
            </a:r>
          </a:p>
          <a:p>
            <a:pPr marL="0" indent="0">
              <a:buNone/>
            </a:pPr>
            <a:endParaRPr lang="en-GB" sz="1800" dirty="0"/>
          </a:p>
          <a:p>
            <a:pPr marL="0" indent="0">
              <a:buNone/>
            </a:pPr>
            <a:r>
              <a:rPr lang="en-GB" sz="1800" dirty="0"/>
              <a:t>(2) Kuzey </a:t>
            </a:r>
            <a:r>
              <a:rPr lang="en-GB" sz="1800" dirty="0" err="1"/>
              <a:t>Kıbrıs</a:t>
            </a:r>
            <a:r>
              <a:rPr lang="en-GB" sz="1800" dirty="0"/>
              <a:t> Türk </a:t>
            </a:r>
            <a:r>
              <a:rPr lang="en-GB" sz="1800" dirty="0" err="1"/>
              <a:t>Cumhuriyeti'ne</a:t>
            </a:r>
            <a:r>
              <a:rPr lang="en-GB" sz="1800" dirty="0"/>
              <a:t> </a:t>
            </a:r>
            <a:r>
              <a:rPr lang="en-GB" sz="1800" dirty="0" err="1"/>
              <a:t>yapılan</a:t>
            </a:r>
            <a:r>
              <a:rPr lang="en-GB" sz="1800" dirty="0"/>
              <a:t> </a:t>
            </a:r>
            <a:r>
              <a:rPr lang="en-GB" sz="1800" dirty="0" err="1"/>
              <a:t>ihracatta</a:t>
            </a:r>
            <a:r>
              <a:rPr lang="en-GB" sz="1800" dirty="0"/>
              <a:t>, </a:t>
            </a:r>
            <a:r>
              <a:rPr lang="en-GB" sz="1800" dirty="0" err="1"/>
              <a:t>GB'nin</a:t>
            </a:r>
            <a:r>
              <a:rPr lang="en-GB" sz="1800" dirty="0"/>
              <a:t> 22 </a:t>
            </a:r>
            <a:r>
              <a:rPr lang="en-GB" sz="1800" dirty="0" err="1"/>
              <a:t>nci</a:t>
            </a:r>
            <a:r>
              <a:rPr lang="en-GB" sz="1800" dirty="0"/>
              <a:t> </a:t>
            </a:r>
            <a:r>
              <a:rPr lang="en-GB" sz="1800" dirty="0" err="1"/>
              <a:t>hanesinin</a:t>
            </a:r>
            <a:r>
              <a:rPr lang="en-GB" sz="1800" dirty="0"/>
              <a:t> Türk </a:t>
            </a:r>
            <a:r>
              <a:rPr lang="en-GB" sz="1800" dirty="0" err="1"/>
              <a:t>lirası</a:t>
            </a:r>
            <a:r>
              <a:rPr lang="en-GB" sz="1800" dirty="0"/>
              <a:t> </a:t>
            </a:r>
            <a:r>
              <a:rPr lang="en-GB" sz="1800" dirty="0" err="1"/>
              <a:t>olarak</a:t>
            </a:r>
            <a:r>
              <a:rPr lang="en-GB" sz="1800" dirty="0"/>
              <a:t> </a:t>
            </a:r>
            <a:r>
              <a:rPr lang="en-GB" sz="1800" dirty="0" err="1"/>
              <a:t>beyan</a:t>
            </a:r>
            <a:r>
              <a:rPr lang="en-GB" sz="1800" dirty="0"/>
              <a:t> </a:t>
            </a:r>
            <a:r>
              <a:rPr lang="en-GB" sz="1800" dirty="0" err="1"/>
              <a:t>edilmiş</a:t>
            </a:r>
            <a:r>
              <a:rPr lang="en-GB" sz="1800" dirty="0"/>
              <a:t> </a:t>
            </a:r>
            <a:r>
              <a:rPr lang="en-GB" sz="1800" dirty="0" err="1"/>
              <a:t>olması</a:t>
            </a:r>
            <a:r>
              <a:rPr lang="en-GB" sz="1800" dirty="0"/>
              <a:t> </a:t>
            </a:r>
            <a:r>
              <a:rPr lang="en-GB" sz="1800" dirty="0" err="1"/>
              <a:t>ve</a:t>
            </a:r>
            <a:r>
              <a:rPr lang="en-GB" sz="1800" dirty="0"/>
              <a:t> </a:t>
            </a:r>
            <a:r>
              <a:rPr lang="en-GB" sz="1800" dirty="0" err="1"/>
              <a:t>ihracata</a:t>
            </a:r>
            <a:r>
              <a:rPr lang="en-GB" sz="1800" dirty="0"/>
              <a:t> </a:t>
            </a:r>
            <a:r>
              <a:rPr lang="en-GB" sz="1800" dirty="0" err="1"/>
              <a:t>ilişkin</a:t>
            </a:r>
            <a:r>
              <a:rPr lang="en-GB" sz="1800" dirty="0"/>
              <a:t> </a:t>
            </a:r>
            <a:r>
              <a:rPr lang="en-GB" sz="1800" dirty="0" err="1"/>
              <a:t>bedelin</a:t>
            </a:r>
            <a:r>
              <a:rPr lang="en-GB" sz="1800" dirty="0"/>
              <a:t> Türk </a:t>
            </a:r>
            <a:r>
              <a:rPr lang="en-GB" sz="1800" dirty="0" err="1"/>
              <a:t>lirası</a:t>
            </a:r>
            <a:r>
              <a:rPr lang="en-GB" sz="1800" dirty="0"/>
              <a:t> </a:t>
            </a:r>
            <a:r>
              <a:rPr lang="en-GB" sz="1800" dirty="0" err="1"/>
              <a:t>olarak</a:t>
            </a:r>
            <a:r>
              <a:rPr lang="en-GB" sz="1800" dirty="0"/>
              <a:t> tahsil </a:t>
            </a:r>
            <a:r>
              <a:rPr lang="en-GB" sz="1800" dirty="0" err="1"/>
              <a:t>edilmesi</a:t>
            </a:r>
            <a:r>
              <a:rPr lang="en-GB" sz="1800" dirty="0"/>
              <a:t> </a:t>
            </a:r>
            <a:r>
              <a:rPr lang="en-GB" sz="1800" dirty="0" err="1"/>
              <a:t>zorunludur</a:t>
            </a:r>
            <a:r>
              <a:rPr lang="en-GB" sz="1800" dirty="0"/>
              <a:t>. </a:t>
            </a:r>
            <a:r>
              <a:rPr lang="en-GB" sz="1800" dirty="0" err="1"/>
              <a:t>Ancak</a:t>
            </a:r>
            <a:r>
              <a:rPr lang="en-GB" sz="1800" dirty="0"/>
              <a:t> 05.12.2022 </a:t>
            </a:r>
            <a:r>
              <a:rPr lang="en-GB" sz="1800" dirty="0" err="1"/>
              <a:t>tarihinden</a:t>
            </a:r>
            <a:r>
              <a:rPr lang="en-GB" sz="1800" dirty="0"/>
              <a:t> </a:t>
            </a:r>
            <a:r>
              <a:rPr lang="en-GB" sz="1800" dirty="0" err="1"/>
              <a:t>önce</a:t>
            </a:r>
            <a:r>
              <a:rPr lang="en-GB" sz="1800" dirty="0"/>
              <a:t> </a:t>
            </a:r>
            <a:r>
              <a:rPr lang="en-GB" sz="1800" dirty="0" err="1"/>
              <a:t>düzenlenen</a:t>
            </a:r>
            <a:r>
              <a:rPr lang="en-GB" sz="1800" dirty="0"/>
              <a:t> </a:t>
            </a:r>
            <a:r>
              <a:rPr lang="en-GB" sz="1800" dirty="0" err="1"/>
              <a:t>gümrük</a:t>
            </a:r>
            <a:r>
              <a:rPr lang="en-GB" sz="1800" dirty="0"/>
              <a:t> </a:t>
            </a:r>
            <a:r>
              <a:rPr lang="en-GB" sz="1800" dirty="0" err="1"/>
              <a:t>beyannameleri</a:t>
            </a:r>
            <a:r>
              <a:rPr lang="en-GB" sz="1800" dirty="0"/>
              <a:t> </a:t>
            </a:r>
            <a:r>
              <a:rPr lang="en-GB" sz="1800" dirty="0" err="1"/>
              <a:t>ve</a:t>
            </a:r>
            <a:r>
              <a:rPr lang="en-GB" sz="1800" dirty="0"/>
              <a:t> </a:t>
            </a:r>
            <a:r>
              <a:rPr lang="en-GB" sz="1800" dirty="0" err="1"/>
              <a:t>bu</a:t>
            </a:r>
            <a:r>
              <a:rPr lang="en-GB" sz="1800" dirty="0"/>
              <a:t> </a:t>
            </a:r>
            <a:r>
              <a:rPr lang="en-GB" sz="1800" dirty="0" err="1"/>
              <a:t>kapsamda</a:t>
            </a:r>
            <a:r>
              <a:rPr lang="en-GB" sz="1800" dirty="0"/>
              <a:t> </a:t>
            </a:r>
            <a:r>
              <a:rPr lang="en-GB" sz="1800" dirty="0" err="1"/>
              <a:t>yapılan</a:t>
            </a:r>
            <a:r>
              <a:rPr lang="en-GB" sz="1800" dirty="0"/>
              <a:t> </a:t>
            </a:r>
            <a:r>
              <a:rPr lang="en-GB" sz="1800" dirty="0" err="1"/>
              <a:t>tahsilatlar</a:t>
            </a:r>
            <a:r>
              <a:rPr lang="en-GB" sz="1800" dirty="0"/>
              <a:t> </a:t>
            </a:r>
            <a:r>
              <a:rPr lang="en-GB" sz="1800" dirty="0" err="1"/>
              <a:t>için</a:t>
            </a:r>
            <a:r>
              <a:rPr lang="en-GB" sz="1800" dirty="0"/>
              <a:t> </a:t>
            </a:r>
            <a:r>
              <a:rPr lang="en-GB" sz="1800" dirty="0" err="1"/>
              <a:t>bu</a:t>
            </a:r>
            <a:r>
              <a:rPr lang="en-GB" sz="1800" dirty="0"/>
              <a:t> </a:t>
            </a:r>
            <a:r>
              <a:rPr lang="en-GB" sz="1800" dirty="0" err="1"/>
              <a:t>şart</a:t>
            </a:r>
            <a:r>
              <a:rPr lang="en-GB" sz="1800" dirty="0"/>
              <a:t> </a:t>
            </a:r>
            <a:r>
              <a:rPr lang="en-GB" sz="1800" dirty="0" err="1"/>
              <a:t>aranmaz</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Bakanlığının</a:t>
            </a:r>
            <a:r>
              <a:rPr lang="en-GB" sz="1800" dirty="0"/>
              <a:t> 04.11.2022 </a:t>
            </a:r>
            <a:r>
              <a:rPr lang="en-GB" sz="1800" dirty="0" err="1"/>
              <a:t>tarih</a:t>
            </a:r>
            <a:r>
              <a:rPr lang="en-GB" sz="1800" dirty="0"/>
              <a:t> </a:t>
            </a:r>
            <a:r>
              <a:rPr lang="en-GB" sz="1800" dirty="0" err="1"/>
              <a:t>ve</a:t>
            </a:r>
            <a:r>
              <a:rPr lang="en-GB" sz="1800" dirty="0"/>
              <a:t> 1648361 </a:t>
            </a:r>
            <a:r>
              <a:rPr lang="en-GB" sz="1800" dirty="0" err="1"/>
              <a:t>sayılı</a:t>
            </a:r>
            <a:r>
              <a:rPr lang="en-GB" sz="1800" dirty="0"/>
              <a:t> </a:t>
            </a:r>
            <a:r>
              <a:rPr lang="en-GB" sz="1800" dirty="0" err="1"/>
              <a:t>yazısı</a:t>
            </a:r>
            <a:r>
              <a:rPr lang="en-GB" sz="1800" dirty="0"/>
              <a:t> </a:t>
            </a:r>
            <a:r>
              <a:rPr lang="en-GB" sz="1800" dirty="0" err="1"/>
              <a:t>ile</a:t>
            </a:r>
            <a:r>
              <a:rPr lang="en-GB" sz="1800" dirty="0"/>
              <a:t> </a:t>
            </a:r>
            <a:r>
              <a:rPr lang="en-GB" sz="1800" dirty="0" err="1"/>
              <a:t>eklenmiştir</a:t>
            </a:r>
            <a:r>
              <a:rPr lang="en-GB" sz="1800" dirty="0"/>
              <a:t>. </a:t>
            </a:r>
            <a:r>
              <a:rPr lang="en-GB" sz="1800" dirty="0" err="1"/>
              <a:t>Yürürlük</a:t>
            </a:r>
            <a:r>
              <a:rPr lang="en-GB" sz="1800" dirty="0"/>
              <a:t> 05.12.2022)[27]</a:t>
            </a:r>
          </a:p>
          <a:p>
            <a:pPr marL="0" indent="0">
              <a:buNone/>
            </a:pPr>
            <a:endParaRPr lang="en-GB" sz="1800" dirty="0"/>
          </a:p>
          <a:p>
            <a:pPr marL="0" indent="0">
              <a:buNone/>
            </a:pPr>
            <a:r>
              <a:rPr lang="en-GB" sz="1800" dirty="0"/>
              <a:t>(3) Türk </a:t>
            </a:r>
            <a:r>
              <a:rPr lang="en-GB" sz="1800" dirty="0" err="1"/>
              <a:t>lirası</a:t>
            </a:r>
            <a:r>
              <a:rPr lang="en-GB" sz="1800" dirty="0"/>
              <a:t> </a:t>
            </a:r>
            <a:r>
              <a:rPr lang="en-GB" sz="1800" dirty="0" err="1"/>
              <a:t>olarak</a:t>
            </a:r>
            <a:r>
              <a:rPr lang="en-GB" sz="1800" dirty="0"/>
              <a:t> tahsil </a:t>
            </a:r>
            <a:r>
              <a:rPr lang="en-GB" sz="1800" dirty="0" err="1"/>
              <a:t>edileceği</a:t>
            </a:r>
            <a:r>
              <a:rPr lang="en-GB" sz="1800" dirty="0"/>
              <a:t> </a:t>
            </a:r>
            <a:r>
              <a:rPr lang="en-GB" sz="1800" dirty="0" err="1"/>
              <a:t>beyan</a:t>
            </a:r>
            <a:r>
              <a:rPr lang="en-GB" sz="1800" dirty="0"/>
              <a:t> </a:t>
            </a:r>
            <a:r>
              <a:rPr lang="en-GB" sz="1800" dirty="0" err="1"/>
              <a:t>edilen</a:t>
            </a:r>
            <a:r>
              <a:rPr lang="en-GB" sz="1800" dirty="0"/>
              <a:t> </a:t>
            </a:r>
            <a:r>
              <a:rPr lang="en-GB" sz="1800" dirty="0" err="1"/>
              <a:t>ihracat</a:t>
            </a:r>
            <a:r>
              <a:rPr lang="en-GB" sz="1800" dirty="0"/>
              <a:t> </a:t>
            </a:r>
            <a:r>
              <a:rPr lang="en-GB" sz="1800" dirty="0" err="1"/>
              <a:t>bedelinin</a:t>
            </a:r>
            <a:r>
              <a:rPr lang="en-GB" sz="1800" dirty="0"/>
              <a:t> </a:t>
            </a:r>
            <a:r>
              <a:rPr lang="en-GB" sz="1800" dirty="0" err="1"/>
              <a:t>kısmen</a:t>
            </a:r>
            <a:r>
              <a:rPr lang="en-GB" sz="1800" dirty="0"/>
              <a:t> </a:t>
            </a:r>
            <a:r>
              <a:rPr lang="en-GB" sz="1800" dirty="0" err="1"/>
              <a:t>veya</a:t>
            </a:r>
            <a:r>
              <a:rPr lang="en-GB" sz="1800" dirty="0"/>
              <a:t> </a:t>
            </a:r>
            <a:r>
              <a:rPr lang="en-GB" sz="1800" dirty="0" err="1"/>
              <a:t>tamamen</a:t>
            </a:r>
            <a:r>
              <a:rPr lang="en-GB" sz="1800" dirty="0"/>
              <a:t> </a:t>
            </a:r>
            <a:r>
              <a:rPr lang="en-GB" sz="1800" dirty="0" err="1"/>
              <a:t>döviz</a:t>
            </a:r>
            <a:r>
              <a:rPr lang="en-GB" sz="1800" dirty="0"/>
              <a:t> </a:t>
            </a:r>
            <a:r>
              <a:rPr lang="en-GB" sz="1800" dirty="0" err="1"/>
              <a:t>olarak</a:t>
            </a:r>
            <a:r>
              <a:rPr lang="en-GB" sz="1800" dirty="0"/>
              <a:t> </a:t>
            </a:r>
            <a:r>
              <a:rPr lang="en-GB" sz="1800" dirty="0" err="1"/>
              <a:t>kabulü</a:t>
            </a:r>
            <a:r>
              <a:rPr lang="en-GB" sz="1800" dirty="0"/>
              <a:t> </a:t>
            </a:r>
            <a:r>
              <a:rPr lang="en-GB" sz="1800" dirty="0" err="1"/>
              <a:t>halinde</a:t>
            </a:r>
            <a:r>
              <a:rPr lang="en-GB" sz="1800" dirty="0"/>
              <a:t> </a:t>
            </a:r>
            <a:r>
              <a:rPr lang="en-GB" sz="1800" dirty="0" err="1"/>
              <a:t>GB'nin</a:t>
            </a:r>
            <a:r>
              <a:rPr lang="en-GB" sz="1800" dirty="0"/>
              <a:t> 22 </a:t>
            </a:r>
            <a:r>
              <a:rPr lang="en-GB" sz="1800" dirty="0" err="1"/>
              <a:t>nci</a:t>
            </a:r>
            <a:r>
              <a:rPr lang="en-GB" sz="1800" dirty="0"/>
              <a:t> </a:t>
            </a:r>
            <a:r>
              <a:rPr lang="en-GB" sz="1800" dirty="0" err="1"/>
              <a:t>hanesinde</a:t>
            </a:r>
            <a:r>
              <a:rPr lang="en-GB" sz="1800" dirty="0"/>
              <a:t> </a:t>
            </a:r>
            <a:r>
              <a:rPr lang="en-GB" sz="1800" dirty="0" err="1"/>
              <a:t>kayıtlı</a:t>
            </a:r>
            <a:r>
              <a:rPr lang="en-GB" sz="1800" dirty="0"/>
              <a:t> Türk </a:t>
            </a:r>
            <a:r>
              <a:rPr lang="en-GB" sz="1800" dirty="0" err="1"/>
              <a:t>lirası</a:t>
            </a:r>
            <a:r>
              <a:rPr lang="en-GB" sz="1800" dirty="0"/>
              <a:t> </a:t>
            </a:r>
            <a:r>
              <a:rPr lang="en-GB" sz="1800" dirty="0" err="1"/>
              <a:t>tutar</a:t>
            </a:r>
            <a:r>
              <a:rPr lang="en-GB" sz="1800" dirty="0"/>
              <a:t>; </a:t>
            </a:r>
            <a:r>
              <a:rPr lang="en-GB" sz="1800" dirty="0" err="1"/>
              <a:t>GB'nin</a:t>
            </a:r>
            <a:r>
              <a:rPr lang="en-GB" sz="1800" dirty="0"/>
              <a:t> </a:t>
            </a:r>
            <a:r>
              <a:rPr lang="en-GB" sz="1800" dirty="0" err="1"/>
              <a:t>düzenlendiği</a:t>
            </a:r>
            <a:r>
              <a:rPr lang="en-GB" sz="1800" dirty="0"/>
              <a:t> </a:t>
            </a:r>
            <a:r>
              <a:rPr lang="en-GB" sz="1800" dirty="0" err="1"/>
              <a:t>tarih</a:t>
            </a:r>
            <a:r>
              <a:rPr lang="en-GB" sz="1800" dirty="0"/>
              <a:t> </a:t>
            </a:r>
            <a:r>
              <a:rPr lang="en-GB" sz="1800" dirty="0" err="1"/>
              <a:t>ile</a:t>
            </a:r>
            <a:r>
              <a:rPr lang="en-GB" sz="1800" dirty="0"/>
              <a:t> </a:t>
            </a:r>
            <a:r>
              <a:rPr lang="en-GB" sz="1800" dirty="0" err="1"/>
              <a:t>bedelin</a:t>
            </a:r>
            <a:r>
              <a:rPr lang="en-GB" sz="1800" dirty="0"/>
              <a:t> </a:t>
            </a:r>
            <a:r>
              <a:rPr lang="en-GB" sz="1800" dirty="0" err="1"/>
              <a:t>bankaya</a:t>
            </a:r>
            <a:r>
              <a:rPr lang="en-GB" sz="1800" dirty="0"/>
              <a:t> </a:t>
            </a:r>
            <a:r>
              <a:rPr lang="en-GB" sz="1800" dirty="0" err="1"/>
              <a:t>getirildiği</a:t>
            </a:r>
            <a:r>
              <a:rPr lang="en-GB" sz="1800" dirty="0"/>
              <a:t> </a:t>
            </a:r>
            <a:r>
              <a:rPr lang="en-GB" sz="1800" dirty="0" err="1"/>
              <a:t>tarihteki</a:t>
            </a:r>
            <a:r>
              <a:rPr lang="en-GB" sz="1800" dirty="0"/>
              <a:t> Merkez </a:t>
            </a:r>
            <a:r>
              <a:rPr lang="en-GB" sz="1800" dirty="0" err="1"/>
              <a:t>Bankası</a:t>
            </a:r>
            <a:r>
              <a:rPr lang="en-GB" sz="1800" dirty="0"/>
              <a:t> </a:t>
            </a:r>
            <a:r>
              <a:rPr lang="en-GB" sz="1800" dirty="0" err="1"/>
              <a:t>döviz</a:t>
            </a:r>
            <a:r>
              <a:rPr lang="en-GB" sz="1800" dirty="0"/>
              <a:t> </a:t>
            </a:r>
            <a:r>
              <a:rPr lang="en-GB" sz="1800" dirty="0" err="1"/>
              <a:t>alış</a:t>
            </a:r>
            <a:r>
              <a:rPr lang="en-GB" sz="1800" dirty="0"/>
              <a:t> </a:t>
            </a:r>
            <a:r>
              <a:rPr lang="en-GB" sz="1800" dirty="0" err="1"/>
              <a:t>kurlarından</a:t>
            </a:r>
            <a:r>
              <a:rPr lang="en-GB" sz="1800" dirty="0"/>
              <a:t> </a:t>
            </a:r>
            <a:r>
              <a:rPr lang="en-GB" sz="1800" dirty="0" err="1"/>
              <a:t>lehe</a:t>
            </a:r>
            <a:r>
              <a:rPr lang="en-GB" sz="1800" dirty="0"/>
              <a:t> </a:t>
            </a:r>
            <a:r>
              <a:rPr lang="en-GB" sz="1800" dirty="0" err="1"/>
              <a:t>olanı</a:t>
            </a:r>
            <a:r>
              <a:rPr lang="en-GB" sz="1800" dirty="0"/>
              <a:t> </a:t>
            </a:r>
            <a:r>
              <a:rPr lang="en-GB" sz="1800" dirty="0" err="1"/>
              <a:t>esas</a:t>
            </a:r>
            <a:r>
              <a:rPr lang="en-GB" sz="1800" dirty="0"/>
              <a:t> </a:t>
            </a:r>
            <a:r>
              <a:rPr lang="en-GB" sz="1800" dirty="0" err="1"/>
              <a:t>alınarak</a:t>
            </a:r>
            <a:r>
              <a:rPr lang="en-GB" sz="1800" dirty="0"/>
              <a:t> </a:t>
            </a:r>
            <a:r>
              <a:rPr lang="en-GB" sz="1800" dirty="0" err="1"/>
              <a:t>kabul</a:t>
            </a:r>
            <a:r>
              <a:rPr lang="en-GB" sz="1800" dirty="0"/>
              <a:t> </a:t>
            </a:r>
            <a:r>
              <a:rPr lang="en-GB" sz="1800" dirty="0" err="1"/>
              <a:t>edilecek</a:t>
            </a:r>
            <a:r>
              <a:rPr lang="en-GB" sz="1800" dirty="0"/>
              <a:t> </a:t>
            </a:r>
            <a:r>
              <a:rPr lang="en-GB" sz="1800" dirty="0" err="1"/>
              <a:t>döviz</a:t>
            </a:r>
            <a:r>
              <a:rPr lang="en-GB" sz="1800" dirty="0"/>
              <a:t> </a:t>
            </a:r>
            <a:r>
              <a:rPr lang="en-GB" sz="1800" dirty="0" err="1"/>
              <a:t>cinsine</a:t>
            </a:r>
            <a:r>
              <a:rPr lang="en-GB" sz="1800" dirty="0"/>
              <a:t> </a:t>
            </a:r>
            <a:r>
              <a:rPr lang="en-GB" sz="1800" dirty="0" err="1"/>
              <a:t>çevrilir</a:t>
            </a:r>
            <a:r>
              <a:rPr lang="en-GB" sz="1800" dirty="0"/>
              <a:t>.</a:t>
            </a:r>
          </a:p>
        </p:txBody>
      </p:sp>
      <p:sp>
        <p:nvSpPr>
          <p:cNvPr id="8" name="Text Placeholder 7">
            <a:extLst>
              <a:ext uri="{FF2B5EF4-FFF2-40B4-BE49-F238E27FC236}">
                <a16:creationId xmlns:a16="http://schemas.microsoft.com/office/drawing/2014/main" id="{388138FA-8DB5-30D4-56FD-08DCD770DE29}"/>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5FBCC32E-E1B4-8089-C711-258F6FC019D6}"/>
              </a:ext>
            </a:extLst>
          </p:cNvPr>
          <p:cNvSpPr>
            <a:spLocks noGrp="1"/>
          </p:cNvSpPr>
          <p:nvPr>
            <p:ph type="sldNum" sz="quarter" idx="17"/>
          </p:nvPr>
        </p:nvSpPr>
        <p:spPr/>
        <p:txBody>
          <a:bodyPr/>
          <a:lstStyle/>
          <a:p>
            <a:fld id="{1AB31D9B-80B6-41F8-B283-556E26E6158E}" type="slidenum">
              <a:rPr lang="en-GB"/>
              <a:pPr/>
              <a:t>47</a:t>
            </a:fld>
            <a:endParaRPr lang="en-GB" dirty="0"/>
          </a:p>
        </p:txBody>
      </p:sp>
    </p:spTree>
    <p:extLst>
      <p:ext uri="{BB962C8B-B14F-4D97-AF65-F5344CB8AC3E}">
        <p14:creationId xmlns:p14="http://schemas.microsoft.com/office/powerpoint/2010/main" val="18222362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0E517-E43E-F31A-F092-07EDD4F577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2D468B-6ED1-962F-F22D-205EA0912458}"/>
              </a:ext>
            </a:extLst>
          </p:cNvPr>
          <p:cNvSpPr>
            <a:spLocks noGrp="1"/>
          </p:cNvSpPr>
          <p:nvPr>
            <p:ph type="title"/>
          </p:nvPr>
        </p:nvSpPr>
        <p:spPr/>
        <p:txBody>
          <a:bodyPr/>
          <a:lstStyle/>
          <a:p>
            <a:r>
              <a:rPr lang="en-GB" dirty="0" err="1"/>
              <a:t>İhracat</a:t>
            </a:r>
            <a:r>
              <a:rPr lang="en-GB" dirty="0"/>
              <a:t> </a:t>
            </a:r>
            <a:r>
              <a:rPr lang="en-GB" dirty="0" err="1"/>
              <a:t>bedelinin</a:t>
            </a:r>
            <a:r>
              <a:rPr lang="en-GB" dirty="0"/>
              <a:t> </a:t>
            </a:r>
            <a:r>
              <a:rPr lang="en-GB" dirty="0" err="1"/>
              <a:t>tespiti</a:t>
            </a:r>
            <a:endParaRPr lang="en-GB" dirty="0"/>
          </a:p>
        </p:txBody>
      </p:sp>
      <p:sp>
        <p:nvSpPr>
          <p:cNvPr id="5" name="Content Placeholder 4">
            <a:extLst>
              <a:ext uri="{FF2B5EF4-FFF2-40B4-BE49-F238E27FC236}">
                <a16:creationId xmlns:a16="http://schemas.microsoft.com/office/drawing/2014/main" id="{52A246C8-4FA4-B2C8-D967-F1DF11B4C380}"/>
              </a:ext>
            </a:extLst>
          </p:cNvPr>
          <p:cNvSpPr>
            <a:spLocks noGrp="1"/>
          </p:cNvSpPr>
          <p:nvPr>
            <p:ph sz="quarter" idx="15"/>
          </p:nvPr>
        </p:nvSpPr>
        <p:spPr>
          <a:xfrm>
            <a:off x="507999" y="1142586"/>
            <a:ext cx="11176000" cy="4260849"/>
          </a:xfrm>
        </p:spPr>
        <p:txBody>
          <a:bodyPr/>
          <a:lstStyle/>
          <a:p>
            <a:pPr marL="0" indent="0">
              <a:buNone/>
            </a:pPr>
            <a:r>
              <a:rPr lang="en-GB" sz="1800" dirty="0"/>
              <a:t>MADDE 10 - (1) </a:t>
            </a:r>
            <a:r>
              <a:rPr lang="en-GB" sz="1800" dirty="0" err="1"/>
              <a:t>İhracat</a:t>
            </a:r>
            <a:r>
              <a:rPr lang="en-GB" sz="1800" dirty="0"/>
              <a:t> </a:t>
            </a:r>
            <a:r>
              <a:rPr lang="en-GB" sz="1800" dirty="0" err="1"/>
              <a:t>bedelinin</a:t>
            </a:r>
            <a:r>
              <a:rPr lang="en-GB" sz="1800" dirty="0"/>
              <a:t> </a:t>
            </a:r>
            <a:r>
              <a:rPr lang="en-GB" sz="1800" dirty="0" err="1"/>
              <a:t>tespitinde</a:t>
            </a:r>
            <a:r>
              <a:rPr lang="en-GB" sz="1800" dirty="0"/>
              <a:t> </a:t>
            </a:r>
            <a:r>
              <a:rPr lang="en-GB" sz="1800" dirty="0" err="1"/>
              <a:t>GB'nin</a:t>
            </a:r>
            <a:r>
              <a:rPr lang="en-GB" sz="1800" dirty="0"/>
              <a:t> 22 </a:t>
            </a:r>
            <a:r>
              <a:rPr lang="en-GB" sz="1800" dirty="0" err="1"/>
              <a:t>nci</a:t>
            </a:r>
            <a:r>
              <a:rPr lang="en-GB" sz="1800" dirty="0"/>
              <a:t> </a:t>
            </a:r>
            <a:r>
              <a:rPr lang="en-GB" sz="1800" dirty="0" err="1"/>
              <a:t>hanesindeki</a:t>
            </a:r>
            <a:r>
              <a:rPr lang="en-GB" sz="1800" dirty="0"/>
              <a:t> </a:t>
            </a:r>
            <a:r>
              <a:rPr lang="en-GB" sz="1800" dirty="0" err="1"/>
              <a:t>değer</a:t>
            </a:r>
            <a:r>
              <a:rPr lang="en-GB" sz="1800" dirty="0"/>
              <a:t> </a:t>
            </a:r>
            <a:r>
              <a:rPr lang="en-GB" sz="1800" dirty="0" err="1"/>
              <a:t>esas</a:t>
            </a:r>
            <a:r>
              <a:rPr lang="en-GB" sz="1800" dirty="0"/>
              <a:t> </a:t>
            </a:r>
            <a:r>
              <a:rPr lang="en-GB" sz="1800" dirty="0" err="1"/>
              <a:t>alınır</a:t>
            </a:r>
            <a:r>
              <a:rPr lang="en-GB" sz="1800" dirty="0"/>
              <a:t>. </a:t>
            </a:r>
            <a:r>
              <a:rPr lang="en-GB" sz="1800" dirty="0" err="1"/>
              <a:t>Ancak</a:t>
            </a:r>
            <a:r>
              <a:rPr lang="en-GB" sz="1800" dirty="0"/>
              <a:t> </a:t>
            </a:r>
            <a:r>
              <a:rPr lang="en-GB" sz="1800" dirty="0" err="1"/>
              <a:t>bu</a:t>
            </a:r>
            <a:r>
              <a:rPr lang="en-GB" sz="1800" dirty="0"/>
              <a:t> </a:t>
            </a:r>
            <a:r>
              <a:rPr lang="en-GB" sz="1800" dirty="0" err="1"/>
              <a:t>hanede</a:t>
            </a:r>
            <a:r>
              <a:rPr lang="en-GB" sz="1800" dirty="0"/>
              <a:t> </a:t>
            </a:r>
            <a:r>
              <a:rPr lang="en-GB" sz="1800" dirty="0" err="1"/>
              <a:t>belirtilen</a:t>
            </a:r>
            <a:r>
              <a:rPr lang="en-GB" sz="1800" dirty="0"/>
              <a:t> </a:t>
            </a:r>
            <a:r>
              <a:rPr lang="en-GB" sz="1800" dirty="0" err="1"/>
              <a:t>tutarın</a:t>
            </a:r>
            <a:r>
              <a:rPr lang="en-GB" sz="1800" dirty="0"/>
              <a:t> mal </a:t>
            </a:r>
            <a:r>
              <a:rPr lang="en-GB" sz="1800" dirty="0" err="1"/>
              <a:t>bedelinin</a:t>
            </a:r>
            <a:r>
              <a:rPr lang="en-GB" sz="1800" dirty="0"/>
              <a:t> </a:t>
            </a:r>
            <a:r>
              <a:rPr lang="en-GB" sz="1800" dirty="0" err="1"/>
              <a:t>dışında</a:t>
            </a:r>
            <a:r>
              <a:rPr lang="en-GB" sz="1800" dirty="0"/>
              <a:t> </a:t>
            </a:r>
            <a:r>
              <a:rPr lang="en-GB" sz="1800" dirty="0" err="1"/>
              <a:t>navlun</a:t>
            </a:r>
            <a:r>
              <a:rPr lang="en-GB" sz="1800" dirty="0"/>
              <a:t> </a:t>
            </a:r>
            <a:r>
              <a:rPr lang="en-GB" sz="1800" dirty="0" err="1"/>
              <a:t>ve</a:t>
            </a:r>
            <a:r>
              <a:rPr lang="en-GB" sz="1800" dirty="0"/>
              <a:t>/</a:t>
            </a:r>
            <a:r>
              <a:rPr lang="en-GB" sz="1800" dirty="0" err="1"/>
              <a:t>veya</a:t>
            </a:r>
            <a:r>
              <a:rPr lang="en-GB" sz="1800" dirty="0"/>
              <a:t> </a:t>
            </a:r>
            <a:r>
              <a:rPr lang="en-GB" sz="1800" dirty="0" err="1"/>
              <a:t>sigortayı</a:t>
            </a:r>
            <a:r>
              <a:rPr lang="en-GB" sz="1800" dirty="0"/>
              <a:t> da </a:t>
            </a:r>
            <a:r>
              <a:rPr lang="en-GB" sz="1800" dirty="0" err="1"/>
              <a:t>kapsaması</a:t>
            </a:r>
            <a:r>
              <a:rPr lang="en-GB" sz="1800" dirty="0"/>
              <a:t> </a:t>
            </a:r>
            <a:r>
              <a:rPr lang="en-GB" sz="1800" dirty="0" err="1"/>
              <a:t>ve</a:t>
            </a:r>
            <a:r>
              <a:rPr lang="en-GB" sz="1800" dirty="0"/>
              <a:t> </a:t>
            </a:r>
            <a:r>
              <a:rPr lang="en-GB" sz="1800" dirty="0" err="1"/>
              <a:t>ihracat</a:t>
            </a:r>
            <a:r>
              <a:rPr lang="en-GB" sz="1800" dirty="0"/>
              <a:t> </a:t>
            </a:r>
            <a:r>
              <a:rPr lang="en-GB" sz="1800" dirty="0" err="1"/>
              <a:t>bedeli</a:t>
            </a:r>
            <a:r>
              <a:rPr lang="en-GB" sz="1800" dirty="0"/>
              <a:t> </a:t>
            </a:r>
            <a:r>
              <a:rPr lang="en-GB" sz="1800" dirty="0" err="1"/>
              <a:t>olarak</a:t>
            </a:r>
            <a:r>
              <a:rPr lang="en-GB" sz="1800" dirty="0"/>
              <a:t> 22 </a:t>
            </a:r>
            <a:r>
              <a:rPr lang="en-GB" sz="1800" dirty="0" err="1"/>
              <a:t>nci</a:t>
            </a:r>
            <a:r>
              <a:rPr lang="en-GB" sz="1800" dirty="0"/>
              <a:t> </a:t>
            </a:r>
            <a:r>
              <a:rPr lang="en-GB" sz="1800" dirty="0" err="1"/>
              <a:t>hanede</a:t>
            </a:r>
            <a:r>
              <a:rPr lang="en-GB" sz="1800" dirty="0"/>
              <a:t> </a:t>
            </a:r>
            <a:r>
              <a:rPr lang="en-GB" sz="1800" dirty="0" err="1"/>
              <a:t>kayıtlı</a:t>
            </a:r>
            <a:r>
              <a:rPr lang="en-GB" sz="1800" dirty="0"/>
              <a:t> </a:t>
            </a:r>
            <a:r>
              <a:rPr lang="en-GB" sz="1800" dirty="0" err="1"/>
              <a:t>tutarın</a:t>
            </a:r>
            <a:r>
              <a:rPr lang="en-GB" sz="1800" dirty="0"/>
              <a:t> </a:t>
            </a:r>
            <a:r>
              <a:rPr lang="en-GB" sz="1800" dirty="0" err="1"/>
              <a:t>faturada</a:t>
            </a:r>
            <a:r>
              <a:rPr lang="en-GB" sz="1800" dirty="0"/>
              <a:t> </a:t>
            </a:r>
            <a:r>
              <a:rPr lang="en-GB" sz="1800" dirty="0" err="1"/>
              <a:t>kayıtlı</a:t>
            </a:r>
            <a:r>
              <a:rPr lang="en-GB" sz="1800" dirty="0"/>
              <a:t> </a:t>
            </a:r>
            <a:r>
              <a:rPr lang="en-GB" sz="1800" dirty="0" err="1"/>
              <a:t>tutara</a:t>
            </a:r>
            <a:r>
              <a:rPr lang="en-GB" sz="1800" dirty="0"/>
              <a:t> </a:t>
            </a:r>
            <a:r>
              <a:rPr lang="en-GB" sz="1800" dirty="0" err="1"/>
              <a:t>eşit</a:t>
            </a:r>
            <a:r>
              <a:rPr lang="en-GB" sz="1800" dirty="0"/>
              <a:t> </a:t>
            </a:r>
            <a:r>
              <a:rPr lang="en-GB" sz="1800" dirty="0" err="1"/>
              <a:t>olması</a:t>
            </a:r>
            <a:r>
              <a:rPr lang="en-GB" sz="1800" dirty="0"/>
              <a:t> </a:t>
            </a:r>
            <a:r>
              <a:rPr lang="en-GB" sz="1800" dirty="0" err="1"/>
              <a:t>halinde</a:t>
            </a:r>
            <a:r>
              <a:rPr lang="en-GB" sz="1800" dirty="0"/>
              <a:t> </a:t>
            </a:r>
            <a:r>
              <a:rPr lang="en-GB" sz="1800" dirty="0" err="1"/>
              <a:t>faturada</a:t>
            </a:r>
            <a:r>
              <a:rPr lang="en-GB" sz="1800" dirty="0"/>
              <a:t> </a:t>
            </a:r>
            <a:r>
              <a:rPr lang="en-GB" sz="1800" dirty="0" err="1"/>
              <a:t>kayıtlı</a:t>
            </a:r>
            <a:r>
              <a:rPr lang="en-GB" sz="1800" dirty="0"/>
              <a:t> bedel </a:t>
            </a:r>
            <a:r>
              <a:rPr lang="en-GB" sz="1800" dirty="0" err="1"/>
              <a:t>esas</a:t>
            </a:r>
            <a:r>
              <a:rPr lang="en-GB" sz="1800" dirty="0"/>
              <a:t> </a:t>
            </a:r>
            <a:r>
              <a:rPr lang="en-GB" sz="1800" dirty="0" err="1"/>
              <a:t>alınır</a:t>
            </a:r>
            <a:r>
              <a:rPr lang="en-GB" sz="1800" dirty="0"/>
              <a:t>. </a:t>
            </a:r>
            <a:r>
              <a:rPr lang="en-GB" sz="1800" dirty="0" err="1"/>
              <a:t>GB'nin</a:t>
            </a:r>
            <a:r>
              <a:rPr lang="en-GB" sz="1800" dirty="0"/>
              <a:t> 22 </a:t>
            </a:r>
            <a:r>
              <a:rPr lang="en-GB" sz="1800" dirty="0" err="1"/>
              <a:t>nci</a:t>
            </a:r>
            <a:r>
              <a:rPr lang="en-GB" sz="1800" dirty="0"/>
              <a:t> </a:t>
            </a:r>
            <a:r>
              <a:rPr lang="en-GB" sz="1800" dirty="0" err="1"/>
              <a:t>hanesinde</a:t>
            </a:r>
            <a:r>
              <a:rPr lang="en-GB" sz="1800" dirty="0"/>
              <a:t> </a:t>
            </a:r>
            <a:r>
              <a:rPr lang="en-GB" sz="1800" dirty="0" err="1"/>
              <a:t>kayıtlı</a:t>
            </a:r>
            <a:r>
              <a:rPr lang="en-GB" sz="1800" dirty="0"/>
              <a:t> </a:t>
            </a:r>
            <a:r>
              <a:rPr lang="en-GB" sz="1800" dirty="0" err="1"/>
              <a:t>tutarın</a:t>
            </a:r>
            <a:r>
              <a:rPr lang="en-GB" sz="1800" dirty="0"/>
              <a:t> </a:t>
            </a:r>
            <a:r>
              <a:rPr lang="en-GB" sz="1800" dirty="0" err="1"/>
              <a:t>faturada</a:t>
            </a:r>
            <a:r>
              <a:rPr lang="en-GB" sz="1800" dirty="0"/>
              <a:t> </a:t>
            </a:r>
            <a:r>
              <a:rPr lang="en-GB" sz="1800" dirty="0" err="1"/>
              <a:t>kayıtlı</a:t>
            </a:r>
            <a:r>
              <a:rPr lang="en-GB" sz="1800" dirty="0"/>
              <a:t> </a:t>
            </a:r>
            <a:r>
              <a:rPr lang="en-GB" sz="1800" dirty="0" err="1"/>
              <a:t>tutardan</a:t>
            </a:r>
            <a:r>
              <a:rPr lang="en-GB" sz="1800" dirty="0"/>
              <a:t> </a:t>
            </a:r>
            <a:r>
              <a:rPr lang="en-GB" sz="1800" dirty="0" err="1"/>
              <a:t>farklı</a:t>
            </a:r>
            <a:r>
              <a:rPr lang="en-GB" sz="1800" dirty="0"/>
              <a:t> </a:t>
            </a:r>
            <a:r>
              <a:rPr lang="en-GB" sz="1800" dirty="0" err="1"/>
              <a:t>olması</a:t>
            </a:r>
            <a:r>
              <a:rPr lang="en-GB" sz="1800" dirty="0"/>
              <a:t> </a:t>
            </a:r>
            <a:r>
              <a:rPr lang="en-GB" sz="1800" dirty="0" err="1"/>
              <a:t>ve</a:t>
            </a:r>
            <a:r>
              <a:rPr lang="en-GB" sz="1800" dirty="0"/>
              <a:t> </a:t>
            </a:r>
            <a:r>
              <a:rPr lang="en-GB" sz="1800" dirty="0" err="1"/>
              <a:t>GB'nin</a:t>
            </a:r>
            <a:r>
              <a:rPr lang="en-GB" sz="1800" dirty="0"/>
              <a:t> 22 </a:t>
            </a:r>
            <a:r>
              <a:rPr lang="en-GB" sz="1800" dirty="0" err="1"/>
              <a:t>nci</a:t>
            </a:r>
            <a:r>
              <a:rPr lang="en-GB" sz="1800" dirty="0"/>
              <a:t> </a:t>
            </a:r>
            <a:r>
              <a:rPr lang="en-GB" sz="1800" dirty="0" err="1"/>
              <a:t>hanesinde</a:t>
            </a:r>
            <a:r>
              <a:rPr lang="en-GB" sz="1800" dirty="0"/>
              <a:t> </a:t>
            </a:r>
            <a:r>
              <a:rPr lang="en-GB" sz="1800" dirty="0" err="1"/>
              <a:t>kayıtlı</a:t>
            </a:r>
            <a:r>
              <a:rPr lang="en-GB" sz="1800" dirty="0"/>
              <a:t> </a:t>
            </a:r>
            <a:r>
              <a:rPr lang="en-GB" sz="1800" dirty="0" err="1"/>
              <a:t>olan</a:t>
            </a:r>
            <a:r>
              <a:rPr lang="en-GB" sz="1800" dirty="0"/>
              <a:t> </a:t>
            </a:r>
            <a:r>
              <a:rPr lang="en-GB" sz="1800" dirty="0" err="1"/>
              <a:t>döviz</a:t>
            </a:r>
            <a:r>
              <a:rPr lang="en-GB" sz="1800" dirty="0"/>
              <a:t> </a:t>
            </a:r>
            <a:r>
              <a:rPr lang="en-GB" sz="1800" dirty="0" err="1"/>
              <a:t>tutarının</a:t>
            </a:r>
            <a:r>
              <a:rPr lang="en-GB" sz="1800" dirty="0"/>
              <a:t> ABD </a:t>
            </a:r>
            <a:r>
              <a:rPr lang="en-GB" sz="1800" dirty="0" err="1"/>
              <a:t>doları</a:t>
            </a:r>
            <a:r>
              <a:rPr lang="en-GB" sz="1800" dirty="0"/>
              <a:t> </a:t>
            </a:r>
            <a:r>
              <a:rPr lang="en-GB" sz="1800" dirty="0" err="1"/>
              <a:t>dışında</a:t>
            </a:r>
            <a:r>
              <a:rPr lang="en-GB" sz="1800" dirty="0"/>
              <a:t> </a:t>
            </a:r>
            <a:r>
              <a:rPr lang="en-GB" sz="1800" dirty="0" err="1"/>
              <a:t>bir</a:t>
            </a:r>
            <a:r>
              <a:rPr lang="en-GB" sz="1800" dirty="0"/>
              <a:t> </a:t>
            </a:r>
            <a:r>
              <a:rPr lang="en-GB" sz="1800" dirty="0" err="1"/>
              <a:t>döviz</a:t>
            </a:r>
            <a:r>
              <a:rPr lang="en-GB" sz="1800" dirty="0"/>
              <a:t> </a:t>
            </a:r>
            <a:r>
              <a:rPr lang="en-GB" sz="1800" dirty="0" err="1"/>
              <a:t>cinsinden</a:t>
            </a:r>
            <a:r>
              <a:rPr lang="en-GB" sz="1800" dirty="0"/>
              <a:t> </a:t>
            </a:r>
            <a:r>
              <a:rPr lang="en-GB" sz="1800" dirty="0" err="1"/>
              <a:t>olması</a:t>
            </a:r>
            <a:r>
              <a:rPr lang="en-GB" sz="1800" dirty="0"/>
              <a:t> </a:t>
            </a:r>
            <a:r>
              <a:rPr lang="en-GB" sz="1800" dirty="0" err="1"/>
              <a:t>halinde</a:t>
            </a:r>
            <a:r>
              <a:rPr lang="en-GB" sz="1800" dirty="0"/>
              <a:t> </a:t>
            </a:r>
            <a:r>
              <a:rPr lang="en-GB" sz="1800" dirty="0" err="1"/>
              <a:t>GB'nin</a:t>
            </a:r>
            <a:r>
              <a:rPr lang="en-GB" sz="1800" dirty="0"/>
              <a:t> 46 </a:t>
            </a:r>
            <a:r>
              <a:rPr lang="en-GB" sz="1800" dirty="0" err="1"/>
              <a:t>ncı</a:t>
            </a:r>
            <a:r>
              <a:rPr lang="en-GB" sz="1800" dirty="0"/>
              <a:t> </a:t>
            </a:r>
            <a:r>
              <a:rPr lang="en-GB" sz="1800" dirty="0" err="1"/>
              <a:t>hanesinde</a:t>
            </a:r>
            <a:r>
              <a:rPr lang="en-GB" sz="1800" dirty="0"/>
              <a:t> ABD </a:t>
            </a:r>
            <a:r>
              <a:rPr lang="en-GB" sz="1800" dirty="0" err="1"/>
              <a:t>doları</a:t>
            </a:r>
            <a:r>
              <a:rPr lang="en-GB" sz="1800" dirty="0"/>
              <a:t> </a:t>
            </a:r>
            <a:r>
              <a:rPr lang="en-GB" sz="1800" dirty="0" err="1"/>
              <a:t>olarak</a:t>
            </a:r>
            <a:r>
              <a:rPr lang="en-GB" sz="1800" dirty="0"/>
              <a:t> </a:t>
            </a:r>
            <a:r>
              <a:rPr lang="en-GB" sz="1800" dirty="0" err="1"/>
              <a:t>gösterilen</a:t>
            </a:r>
            <a:r>
              <a:rPr lang="en-GB" sz="1800" dirty="0"/>
              <a:t> </a:t>
            </a:r>
            <a:r>
              <a:rPr lang="en-GB" sz="1800" dirty="0" err="1"/>
              <a:t>değer</a:t>
            </a:r>
            <a:r>
              <a:rPr lang="en-GB" sz="1800" dirty="0"/>
              <a:t> </a:t>
            </a:r>
            <a:r>
              <a:rPr lang="en-GB" sz="1800" dirty="0" err="1"/>
              <a:t>dikkate</a:t>
            </a:r>
            <a:r>
              <a:rPr lang="en-GB" sz="1800" dirty="0"/>
              <a:t> </a:t>
            </a:r>
            <a:r>
              <a:rPr lang="en-GB" sz="1800" dirty="0" err="1"/>
              <a:t>alınır</a:t>
            </a:r>
            <a:r>
              <a:rPr lang="en-GB" sz="1800" dirty="0"/>
              <a:t>.</a:t>
            </a:r>
          </a:p>
          <a:p>
            <a:pPr marL="0" indent="0">
              <a:buNone/>
            </a:pPr>
            <a:endParaRPr lang="en-GB" sz="1800" dirty="0"/>
          </a:p>
          <a:p>
            <a:pPr marL="0" indent="0">
              <a:buNone/>
            </a:pPr>
            <a:r>
              <a:rPr lang="en-GB" sz="1800" dirty="0"/>
              <a:t>(2)  </a:t>
            </a:r>
            <a:r>
              <a:rPr lang="en-GB" sz="1800" dirty="0" err="1"/>
              <a:t>GB'de</a:t>
            </a:r>
            <a:r>
              <a:rPr lang="en-GB" sz="1800" dirty="0"/>
              <a:t> </a:t>
            </a:r>
            <a:r>
              <a:rPr lang="en-GB" sz="1800" dirty="0" err="1"/>
              <a:t>beyan</a:t>
            </a:r>
            <a:r>
              <a:rPr lang="en-GB" sz="1800" dirty="0"/>
              <a:t> </a:t>
            </a:r>
            <a:r>
              <a:rPr lang="en-GB" sz="1800" dirty="0" err="1"/>
              <a:t>edilen</a:t>
            </a:r>
            <a:r>
              <a:rPr lang="en-GB" sz="1800" dirty="0"/>
              <a:t> </a:t>
            </a:r>
            <a:r>
              <a:rPr lang="en-GB" sz="1800" dirty="0" err="1"/>
              <a:t>değerlerle</a:t>
            </a:r>
            <a:r>
              <a:rPr lang="en-GB" sz="1800" dirty="0"/>
              <a:t> </a:t>
            </a:r>
            <a:r>
              <a:rPr lang="en-GB" sz="1800" dirty="0" err="1"/>
              <a:t>kontrol</a:t>
            </a:r>
            <a:r>
              <a:rPr lang="en-GB" sz="1800" dirty="0"/>
              <a:t> </a:t>
            </a:r>
            <a:r>
              <a:rPr lang="en-GB" sz="1800" dirty="0" err="1"/>
              <a:t>sırasında</a:t>
            </a:r>
            <a:r>
              <a:rPr lang="en-GB" sz="1800" dirty="0"/>
              <a:t> </a:t>
            </a:r>
            <a:r>
              <a:rPr lang="en-GB" sz="1800" dirty="0" err="1"/>
              <a:t>gümrük</a:t>
            </a:r>
            <a:r>
              <a:rPr lang="en-GB" sz="1800" dirty="0"/>
              <a:t> </a:t>
            </a:r>
            <a:r>
              <a:rPr lang="en-GB" sz="1800" dirty="0" err="1"/>
              <a:t>müdürlüklerince</a:t>
            </a:r>
            <a:r>
              <a:rPr lang="en-GB" sz="1800" dirty="0"/>
              <a:t> </a:t>
            </a:r>
            <a:r>
              <a:rPr lang="en-GB" sz="1800" dirty="0" err="1"/>
              <a:t>belirlenen</a:t>
            </a:r>
            <a:r>
              <a:rPr lang="en-GB" sz="1800" dirty="0"/>
              <a:t> </a:t>
            </a:r>
            <a:r>
              <a:rPr lang="en-GB" sz="1800" dirty="0" err="1"/>
              <a:t>değerlerin</a:t>
            </a:r>
            <a:r>
              <a:rPr lang="en-GB" sz="1800" dirty="0"/>
              <a:t> </a:t>
            </a:r>
            <a:r>
              <a:rPr lang="en-GB" sz="1800" dirty="0" err="1"/>
              <a:t>farklı</a:t>
            </a:r>
            <a:r>
              <a:rPr lang="en-GB" sz="1800" dirty="0"/>
              <a:t> </a:t>
            </a:r>
            <a:r>
              <a:rPr lang="en-GB" sz="1800" dirty="0" err="1"/>
              <a:t>olması</a:t>
            </a:r>
            <a:r>
              <a:rPr lang="en-GB" sz="1800" dirty="0"/>
              <a:t> </a:t>
            </a:r>
            <a:r>
              <a:rPr lang="en-GB" sz="1800" dirty="0" err="1"/>
              <a:t>halinde</a:t>
            </a:r>
            <a:r>
              <a:rPr lang="en-GB" sz="1800" dirty="0"/>
              <a:t> </a:t>
            </a:r>
            <a:r>
              <a:rPr lang="en-GB" sz="1800" dirty="0" err="1"/>
              <a:t>ihraç</a:t>
            </a:r>
            <a:r>
              <a:rPr lang="en-GB" sz="1800" dirty="0"/>
              <a:t> </a:t>
            </a:r>
            <a:r>
              <a:rPr lang="en-GB" sz="1800" dirty="0" err="1"/>
              <a:t>bedelinin</a:t>
            </a:r>
            <a:r>
              <a:rPr lang="en-GB" sz="1800" dirty="0"/>
              <a:t> </a:t>
            </a:r>
            <a:r>
              <a:rPr lang="en-GB" sz="1800" dirty="0" err="1"/>
              <a:t>tespitinde</a:t>
            </a:r>
            <a:r>
              <a:rPr lang="en-GB" sz="1800" dirty="0"/>
              <a:t>, </a:t>
            </a:r>
            <a:r>
              <a:rPr lang="en-GB" sz="1800" dirty="0" err="1"/>
              <a:t>GB'nin</a:t>
            </a:r>
            <a:r>
              <a:rPr lang="en-GB" sz="1800" dirty="0"/>
              <a:t> "E" </a:t>
            </a:r>
            <a:r>
              <a:rPr lang="en-GB" sz="1800" dirty="0" err="1"/>
              <a:t>veya</a:t>
            </a:r>
            <a:r>
              <a:rPr lang="en-GB" sz="1800" dirty="0"/>
              <a:t> "D" </a:t>
            </a:r>
            <a:r>
              <a:rPr lang="en-GB" sz="1800" dirty="0" err="1"/>
              <a:t>hanesinde</a:t>
            </a:r>
            <a:r>
              <a:rPr lang="en-GB" sz="1800" dirty="0"/>
              <a:t> </a:t>
            </a:r>
            <a:r>
              <a:rPr lang="en-GB" sz="1800" dirty="0" err="1"/>
              <a:t>yer</a:t>
            </a:r>
            <a:r>
              <a:rPr lang="en-GB" sz="1800" dirty="0"/>
              <a:t> </a:t>
            </a:r>
            <a:r>
              <a:rPr lang="en-GB" sz="1800" dirty="0" err="1"/>
              <a:t>alan</a:t>
            </a:r>
            <a:r>
              <a:rPr lang="en-GB" sz="1800" dirty="0"/>
              <a:t> </a:t>
            </a:r>
            <a:r>
              <a:rPr lang="en-GB" sz="1800" dirty="0" err="1"/>
              <a:t>kayıtlar</a:t>
            </a:r>
            <a:r>
              <a:rPr lang="en-GB" sz="1800" dirty="0"/>
              <a:t> </a:t>
            </a:r>
            <a:r>
              <a:rPr lang="en-GB" sz="1800" dirty="0" err="1"/>
              <a:t>dikkate</a:t>
            </a:r>
            <a:r>
              <a:rPr lang="en-GB" sz="1800" dirty="0"/>
              <a:t> </a:t>
            </a:r>
            <a:r>
              <a:rPr lang="en-GB" sz="1800" dirty="0" err="1"/>
              <a:t>alınır</a:t>
            </a:r>
            <a:r>
              <a:rPr lang="en-GB" sz="1800" dirty="0"/>
              <a:t>.</a:t>
            </a:r>
          </a:p>
          <a:p>
            <a:pPr marL="0" indent="0">
              <a:buNone/>
            </a:pPr>
            <a:endParaRPr lang="en-GB" sz="1800" dirty="0"/>
          </a:p>
          <a:p>
            <a:pPr marL="0" indent="0">
              <a:buNone/>
            </a:pPr>
            <a:r>
              <a:rPr lang="en-GB" sz="1800" dirty="0"/>
              <a:t>(3)  </a:t>
            </a:r>
            <a:r>
              <a:rPr lang="en-GB" sz="1800" dirty="0" err="1"/>
              <a:t>Konsinye</a:t>
            </a:r>
            <a:r>
              <a:rPr lang="en-GB" sz="1800" dirty="0"/>
              <a:t> </a:t>
            </a:r>
            <a:r>
              <a:rPr lang="en-GB" sz="1800" dirty="0" err="1"/>
              <a:t>ihracatta</a:t>
            </a:r>
            <a:r>
              <a:rPr lang="en-GB" sz="1800" dirty="0"/>
              <a:t> </a:t>
            </a:r>
            <a:r>
              <a:rPr lang="en-GB" sz="1800" dirty="0" err="1"/>
              <a:t>ihracat</a:t>
            </a:r>
            <a:r>
              <a:rPr lang="en-GB" sz="1800" dirty="0"/>
              <a:t> </a:t>
            </a:r>
            <a:r>
              <a:rPr lang="en-GB" sz="1800" dirty="0" err="1"/>
              <a:t>bedeli</a:t>
            </a:r>
            <a:r>
              <a:rPr lang="en-GB" sz="1800" dirty="0"/>
              <a:t> </a:t>
            </a:r>
            <a:r>
              <a:rPr lang="en-GB" sz="1800" dirty="0" err="1"/>
              <a:t>olarak</a:t>
            </a:r>
            <a:r>
              <a:rPr lang="en-GB" sz="1800" dirty="0"/>
              <a:t> </a:t>
            </a:r>
            <a:r>
              <a:rPr lang="en-GB" sz="1800" dirty="0" err="1"/>
              <a:t>kesin</a:t>
            </a:r>
            <a:r>
              <a:rPr lang="en-GB" sz="1800" dirty="0"/>
              <a:t> </a:t>
            </a:r>
            <a:r>
              <a:rPr lang="en-GB" sz="1800" dirty="0" err="1"/>
              <a:t>satış</a:t>
            </a:r>
            <a:r>
              <a:rPr lang="en-GB" sz="1800" dirty="0"/>
              <a:t> </a:t>
            </a:r>
            <a:r>
              <a:rPr lang="en-GB" sz="1800" dirty="0" err="1"/>
              <a:t>faturasında</a:t>
            </a:r>
            <a:r>
              <a:rPr lang="en-GB" sz="1800" dirty="0"/>
              <a:t> </a:t>
            </a:r>
            <a:r>
              <a:rPr lang="en-GB" sz="1800" dirty="0" err="1"/>
              <a:t>kayıtlı</a:t>
            </a:r>
            <a:r>
              <a:rPr lang="en-GB" sz="1800" dirty="0"/>
              <a:t> bedel </a:t>
            </a:r>
            <a:r>
              <a:rPr lang="en-GB" sz="1800" dirty="0" err="1"/>
              <a:t>esas</a:t>
            </a:r>
            <a:endParaRPr lang="en-GB" sz="1800" dirty="0"/>
          </a:p>
          <a:p>
            <a:pPr marL="0" indent="0">
              <a:buNone/>
            </a:pPr>
            <a:r>
              <a:rPr lang="en-GB" sz="1800" dirty="0" err="1"/>
              <a:t>alınır</a:t>
            </a:r>
            <a:r>
              <a:rPr lang="en-GB" sz="1800" dirty="0"/>
              <a:t>.</a:t>
            </a:r>
          </a:p>
          <a:p>
            <a:pPr marL="0" indent="0">
              <a:buNone/>
            </a:pPr>
            <a:r>
              <a:rPr lang="en-GB" sz="1800" dirty="0"/>
              <a:t>(4)  </a:t>
            </a:r>
            <a:r>
              <a:rPr lang="en-GB" sz="1800" dirty="0" err="1"/>
              <a:t>Kapatma</a:t>
            </a:r>
            <a:r>
              <a:rPr lang="en-GB" sz="1800" dirty="0"/>
              <a:t> </a:t>
            </a:r>
            <a:r>
              <a:rPr lang="en-GB" sz="1800" dirty="0" err="1"/>
              <a:t>işlemleri</a:t>
            </a:r>
            <a:r>
              <a:rPr lang="en-GB" sz="1800" dirty="0"/>
              <a:t> </a:t>
            </a:r>
            <a:r>
              <a:rPr lang="en-GB" sz="1800" dirty="0" err="1"/>
              <a:t>için</a:t>
            </a:r>
            <a:r>
              <a:rPr lang="en-GB" sz="1800" dirty="0"/>
              <a:t> </a:t>
            </a:r>
            <a:r>
              <a:rPr lang="en-GB" sz="1800" dirty="0" err="1"/>
              <a:t>yapılacak</a:t>
            </a:r>
            <a:r>
              <a:rPr lang="en-GB" sz="1800" dirty="0"/>
              <a:t> </a:t>
            </a:r>
            <a:r>
              <a:rPr lang="en-GB" sz="1800" dirty="0" err="1"/>
              <a:t>hesaplamalarda</a:t>
            </a:r>
            <a:r>
              <a:rPr lang="en-GB" sz="1800" dirty="0"/>
              <a:t>; GB </a:t>
            </a:r>
            <a:r>
              <a:rPr lang="en-GB" sz="1800" dirty="0" err="1"/>
              <a:t>tescil</a:t>
            </a:r>
            <a:r>
              <a:rPr lang="en-GB" sz="1800" dirty="0"/>
              <a:t> </a:t>
            </a:r>
            <a:r>
              <a:rPr lang="en-GB" sz="1800" dirty="0" err="1"/>
              <a:t>tarihindeki</a:t>
            </a:r>
            <a:r>
              <a:rPr lang="en-GB" sz="1800" dirty="0"/>
              <a:t> Merkez </a:t>
            </a:r>
            <a:r>
              <a:rPr lang="en-GB" sz="1800" dirty="0" err="1"/>
              <a:t>Bankası</a:t>
            </a:r>
            <a:r>
              <a:rPr lang="en-GB" sz="1800" dirty="0"/>
              <a:t> </a:t>
            </a:r>
            <a:r>
              <a:rPr lang="en-GB" sz="1800" dirty="0" err="1"/>
              <a:t>çapraz</a:t>
            </a:r>
            <a:r>
              <a:rPr lang="en-GB" sz="1800" dirty="0"/>
              <a:t> </a:t>
            </a:r>
            <a:r>
              <a:rPr lang="en-GB" sz="1800" dirty="0" err="1"/>
              <a:t>kurları</a:t>
            </a:r>
            <a:r>
              <a:rPr lang="en-GB" sz="1800" dirty="0"/>
              <a:t> </a:t>
            </a:r>
            <a:r>
              <a:rPr lang="en-GB" sz="1800" dirty="0" err="1"/>
              <a:t>kullanılır</a:t>
            </a:r>
            <a:r>
              <a:rPr lang="en-GB" sz="1800" dirty="0"/>
              <a:t>.</a:t>
            </a:r>
          </a:p>
        </p:txBody>
      </p:sp>
      <p:sp>
        <p:nvSpPr>
          <p:cNvPr id="8" name="Text Placeholder 7">
            <a:extLst>
              <a:ext uri="{FF2B5EF4-FFF2-40B4-BE49-F238E27FC236}">
                <a16:creationId xmlns:a16="http://schemas.microsoft.com/office/drawing/2014/main" id="{055FF084-EC08-3E98-78DB-85DC613577DB}"/>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DFDFFE8-1E21-35D4-1D7D-24FA7E4FE78D}"/>
              </a:ext>
            </a:extLst>
          </p:cNvPr>
          <p:cNvSpPr>
            <a:spLocks noGrp="1"/>
          </p:cNvSpPr>
          <p:nvPr>
            <p:ph type="sldNum" sz="quarter" idx="17"/>
          </p:nvPr>
        </p:nvSpPr>
        <p:spPr/>
        <p:txBody>
          <a:bodyPr/>
          <a:lstStyle/>
          <a:p>
            <a:fld id="{1AB31D9B-80B6-41F8-B283-556E26E6158E}" type="slidenum">
              <a:rPr lang="en-GB"/>
              <a:pPr/>
              <a:t>48</a:t>
            </a:fld>
            <a:endParaRPr lang="en-GB" dirty="0"/>
          </a:p>
        </p:txBody>
      </p:sp>
    </p:spTree>
    <p:extLst>
      <p:ext uri="{BB962C8B-B14F-4D97-AF65-F5344CB8AC3E}">
        <p14:creationId xmlns:p14="http://schemas.microsoft.com/office/powerpoint/2010/main" val="19001197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8ADF0-0AD4-A263-0331-10AF804B67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35A7DA-19F1-6CCD-F562-72D05BE9DECF}"/>
              </a:ext>
            </a:extLst>
          </p:cNvPr>
          <p:cNvSpPr>
            <a:spLocks noGrp="1"/>
          </p:cNvSpPr>
          <p:nvPr>
            <p:ph type="title"/>
          </p:nvPr>
        </p:nvSpPr>
        <p:spPr/>
        <p:txBody>
          <a:bodyPr/>
          <a:lstStyle/>
          <a:p>
            <a:r>
              <a:rPr lang="tr-TR" dirty="0"/>
              <a:t>İhracat bedellerinin transferi</a:t>
            </a:r>
            <a:endParaRPr lang="en-GB" dirty="0"/>
          </a:p>
        </p:txBody>
      </p:sp>
      <p:sp>
        <p:nvSpPr>
          <p:cNvPr id="5" name="Content Placeholder 4">
            <a:extLst>
              <a:ext uri="{FF2B5EF4-FFF2-40B4-BE49-F238E27FC236}">
                <a16:creationId xmlns:a16="http://schemas.microsoft.com/office/drawing/2014/main" id="{F0BB5E63-1EC4-6233-D2A4-E42A6ABB79DC}"/>
              </a:ext>
            </a:extLst>
          </p:cNvPr>
          <p:cNvSpPr>
            <a:spLocks noGrp="1"/>
          </p:cNvSpPr>
          <p:nvPr>
            <p:ph sz="quarter" idx="15"/>
          </p:nvPr>
        </p:nvSpPr>
        <p:spPr>
          <a:xfrm>
            <a:off x="443396" y="1137616"/>
            <a:ext cx="11176000" cy="4260849"/>
          </a:xfrm>
        </p:spPr>
        <p:txBody>
          <a:bodyPr/>
          <a:lstStyle/>
          <a:p>
            <a:pPr marL="0" indent="0">
              <a:buNone/>
            </a:pPr>
            <a:r>
              <a:rPr lang="en-GB" sz="1800" dirty="0"/>
              <a:t>MADDE 11 - (1) </a:t>
            </a:r>
            <a:r>
              <a:rPr lang="en-GB" sz="1800" dirty="0" err="1"/>
              <a:t>GB'de</a:t>
            </a:r>
            <a:r>
              <a:rPr lang="en-GB" sz="1800" dirty="0"/>
              <a:t> </a:t>
            </a:r>
            <a:r>
              <a:rPr lang="en-GB" sz="1800" dirty="0" err="1"/>
              <a:t>kayıtlı</a:t>
            </a:r>
            <a:r>
              <a:rPr lang="en-GB" sz="1800" dirty="0"/>
              <a:t> </a:t>
            </a:r>
            <a:r>
              <a:rPr lang="en-GB" sz="1800" dirty="0" err="1"/>
              <a:t>alıcı</a:t>
            </a:r>
            <a:r>
              <a:rPr lang="en-GB" sz="1800" dirty="0"/>
              <a:t> </a:t>
            </a:r>
            <a:r>
              <a:rPr lang="en-GB" sz="1800" dirty="0" err="1"/>
              <a:t>firma</a:t>
            </a:r>
            <a:r>
              <a:rPr lang="en-GB" sz="1800" dirty="0"/>
              <a:t> </a:t>
            </a:r>
            <a:r>
              <a:rPr lang="en-GB" sz="1800" dirty="0" err="1"/>
              <a:t>veya</a:t>
            </a:r>
            <a:r>
              <a:rPr lang="en-GB" sz="1800" dirty="0"/>
              <a:t> </a:t>
            </a:r>
            <a:r>
              <a:rPr lang="en-GB" sz="1800" dirty="0" err="1"/>
              <a:t>bu</a:t>
            </a:r>
            <a:r>
              <a:rPr lang="en-GB" sz="1800" dirty="0"/>
              <a:t> </a:t>
            </a:r>
            <a:r>
              <a:rPr lang="en-GB" sz="1800" dirty="0" err="1"/>
              <a:t>firma</a:t>
            </a:r>
            <a:r>
              <a:rPr lang="en-GB" sz="1800" dirty="0"/>
              <a:t> </a:t>
            </a:r>
            <a:r>
              <a:rPr lang="en-GB" sz="1800" dirty="0" err="1"/>
              <a:t>dışındaki</a:t>
            </a:r>
            <a:r>
              <a:rPr lang="en-GB" sz="1800" dirty="0"/>
              <a:t> </a:t>
            </a:r>
            <a:r>
              <a:rPr lang="en-GB" sz="1800" dirty="0" err="1"/>
              <a:t>gerçek</a:t>
            </a:r>
            <a:r>
              <a:rPr lang="en-GB" sz="1800" dirty="0"/>
              <a:t> </a:t>
            </a:r>
            <a:r>
              <a:rPr lang="en-GB" sz="1800" dirty="0" err="1"/>
              <a:t>veya</a:t>
            </a:r>
            <a:r>
              <a:rPr lang="en-GB" sz="1800" dirty="0"/>
              <a:t> </a:t>
            </a:r>
            <a:r>
              <a:rPr lang="en-GB" sz="1800" dirty="0" err="1"/>
              <a:t>tüzel</a:t>
            </a:r>
            <a:r>
              <a:rPr lang="en-GB" sz="1800" dirty="0"/>
              <a:t> </a:t>
            </a:r>
            <a:r>
              <a:rPr lang="en-GB" sz="1800" dirty="0" err="1"/>
              <a:t>kişiler</a:t>
            </a:r>
            <a:r>
              <a:rPr lang="en-GB" sz="1800" dirty="0"/>
              <a:t> </a:t>
            </a:r>
            <a:r>
              <a:rPr lang="en-GB" sz="1800" dirty="0" err="1"/>
              <a:t>tarafından</a:t>
            </a:r>
            <a:r>
              <a:rPr lang="en-GB" sz="1800" dirty="0"/>
              <a:t> yurt </a:t>
            </a:r>
            <a:r>
              <a:rPr lang="en-GB" sz="1800" dirty="0" err="1"/>
              <a:t>dışından</a:t>
            </a:r>
            <a:r>
              <a:rPr lang="en-GB" sz="1800" dirty="0"/>
              <a:t> </a:t>
            </a:r>
            <a:r>
              <a:rPr lang="en-GB" sz="1800" dirty="0" err="1"/>
              <a:t>havale</a:t>
            </a:r>
            <a:r>
              <a:rPr lang="en-GB" sz="1800" dirty="0"/>
              <a:t> </a:t>
            </a:r>
            <a:r>
              <a:rPr lang="en-GB" sz="1800" dirty="0" err="1"/>
              <a:t>olarak</a:t>
            </a:r>
            <a:r>
              <a:rPr lang="en-GB" sz="1800" dirty="0"/>
              <a:t> </a:t>
            </a:r>
            <a:r>
              <a:rPr lang="en-GB" sz="1800" dirty="0" err="1"/>
              <a:t>gönderilen</a:t>
            </a:r>
            <a:r>
              <a:rPr lang="en-GB" sz="1800" dirty="0"/>
              <a:t> </a:t>
            </a:r>
            <a:r>
              <a:rPr lang="en-GB" sz="1800" dirty="0" err="1"/>
              <a:t>dövizin</a:t>
            </a:r>
            <a:r>
              <a:rPr lang="en-GB" sz="1800" dirty="0"/>
              <a:t>, </a:t>
            </a:r>
            <a:r>
              <a:rPr lang="en-GB" sz="1800" dirty="0" err="1"/>
              <a:t>herhangi</a:t>
            </a:r>
            <a:r>
              <a:rPr lang="en-GB" sz="1800" dirty="0"/>
              <a:t> </a:t>
            </a:r>
            <a:r>
              <a:rPr lang="en-GB" sz="1800" dirty="0" err="1"/>
              <a:t>bir</a:t>
            </a:r>
            <a:r>
              <a:rPr lang="en-GB" sz="1800" dirty="0"/>
              <a:t> </a:t>
            </a:r>
            <a:r>
              <a:rPr lang="en-GB" sz="1800" dirty="0" err="1"/>
              <a:t>referans</a:t>
            </a:r>
            <a:r>
              <a:rPr lang="en-GB" sz="1800" dirty="0"/>
              <a:t> </a:t>
            </a:r>
            <a:r>
              <a:rPr lang="en-GB" sz="1800" dirty="0" err="1"/>
              <a:t>veya</a:t>
            </a:r>
            <a:r>
              <a:rPr lang="en-GB" sz="1800" dirty="0"/>
              <a:t> </a:t>
            </a:r>
            <a:r>
              <a:rPr lang="en-GB" sz="1800" dirty="0" err="1"/>
              <a:t>fatura</a:t>
            </a:r>
            <a:r>
              <a:rPr lang="en-GB" sz="1800" dirty="0"/>
              <a:t> </a:t>
            </a:r>
            <a:r>
              <a:rPr lang="en-GB" sz="1800" dirty="0" err="1"/>
              <a:t>numarasıyla</a:t>
            </a:r>
            <a:r>
              <a:rPr lang="en-GB" sz="1800" dirty="0"/>
              <a:t> </a:t>
            </a:r>
            <a:r>
              <a:rPr lang="en-GB" sz="1800" dirty="0" err="1"/>
              <a:t>irtibatlandırılmış</a:t>
            </a:r>
            <a:r>
              <a:rPr lang="en-GB" sz="1800" dirty="0"/>
              <a:t> </a:t>
            </a:r>
            <a:r>
              <a:rPr lang="en-GB" sz="1800" dirty="0" err="1"/>
              <a:t>olup</a:t>
            </a:r>
            <a:r>
              <a:rPr lang="en-GB" sz="1800" dirty="0"/>
              <a:t> </a:t>
            </a:r>
            <a:r>
              <a:rPr lang="en-GB" sz="1800" dirty="0" err="1"/>
              <a:t>olmadığına</a:t>
            </a:r>
            <a:r>
              <a:rPr lang="en-GB" sz="1800" dirty="0"/>
              <a:t> </a:t>
            </a:r>
            <a:r>
              <a:rPr lang="en-GB" sz="1800" dirty="0" err="1"/>
              <a:t>bakılmaksızın</a:t>
            </a:r>
            <a:r>
              <a:rPr lang="en-GB" sz="1800" dirty="0"/>
              <a:t> </a:t>
            </a:r>
            <a:r>
              <a:rPr lang="en-GB" sz="1800" dirty="0" err="1"/>
              <a:t>ihracatçının</a:t>
            </a:r>
            <a:r>
              <a:rPr lang="en-GB" sz="1800" dirty="0"/>
              <a:t> </a:t>
            </a:r>
            <a:r>
              <a:rPr lang="en-GB" sz="1800" dirty="0" err="1"/>
              <a:t>beyan</a:t>
            </a:r>
            <a:r>
              <a:rPr lang="en-GB" sz="1800" dirty="0"/>
              <a:t> </a:t>
            </a:r>
            <a:r>
              <a:rPr lang="en-GB" sz="1800" dirty="0" err="1"/>
              <a:t>edeceği</a:t>
            </a:r>
            <a:r>
              <a:rPr lang="en-GB" sz="1800" dirty="0"/>
              <a:t> GB </a:t>
            </a:r>
            <a:r>
              <a:rPr lang="en-GB" sz="1800" dirty="0" err="1"/>
              <a:t>konusu</a:t>
            </a:r>
            <a:r>
              <a:rPr lang="en-GB" sz="1800" dirty="0"/>
              <a:t> </a:t>
            </a:r>
            <a:r>
              <a:rPr lang="en-GB" sz="1800" dirty="0" err="1"/>
              <a:t>ihracatın</a:t>
            </a:r>
            <a:r>
              <a:rPr lang="en-GB" sz="1800" dirty="0"/>
              <a:t> </a:t>
            </a:r>
            <a:r>
              <a:rPr lang="en-GB" sz="1800" dirty="0" err="1"/>
              <a:t>bedeli</a:t>
            </a:r>
            <a:r>
              <a:rPr lang="en-GB" sz="1800" dirty="0"/>
              <a:t> </a:t>
            </a:r>
            <a:r>
              <a:rPr lang="en-GB" sz="1800" dirty="0" err="1"/>
              <a:t>olarak</a:t>
            </a:r>
            <a:r>
              <a:rPr lang="en-GB" sz="1800" dirty="0"/>
              <a:t> </a:t>
            </a:r>
            <a:r>
              <a:rPr lang="en-GB" sz="1800" dirty="0" err="1"/>
              <a:t>kabulü</a:t>
            </a:r>
            <a:r>
              <a:rPr lang="en-GB" sz="1800" dirty="0"/>
              <a:t> </a:t>
            </a:r>
            <a:r>
              <a:rPr lang="en-GB" sz="1800" dirty="0" err="1"/>
              <a:t>mümkündür</a:t>
            </a:r>
            <a:r>
              <a:rPr lang="en-GB" sz="1800" dirty="0"/>
              <a:t>. </a:t>
            </a:r>
            <a:r>
              <a:rPr lang="en-GB" sz="1800" dirty="0" err="1"/>
              <a:t>Ancak</a:t>
            </a:r>
            <a:r>
              <a:rPr lang="en-GB" sz="1800" dirty="0"/>
              <a:t>, </a:t>
            </a:r>
            <a:r>
              <a:rPr lang="en-GB" sz="1800" dirty="0" err="1"/>
              <a:t>serbest</a:t>
            </a:r>
            <a:r>
              <a:rPr lang="en-GB" sz="1800" dirty="0"/>
              <a:t> </a:t>
            </a:r>
            <a:r>
              <a:rPr lang="en-GB" sz="1800" dirty="0" err="1"/>
              <a:t>bölgelerdeki</a:t>
            </a:r>
            <a:r>
              <a:rPr lang="en-GB" sz="1800" dirty="0"/>
              <a:t> </a:t>
            </a:r>
            <a:r>
              <a:rPr lang="en-GB" sz="1800" dirty="0" err="1"/>
              <a:t>bankalar</a:t>
            </a:r>
            <a:r>
              <a:rPr lang="en-GB" sz="1800" dirty="0"/>
              <a:t> </a:t>
            </a:r>
            <a:r>
              <a:rPr lang="en-GB" sz="1800" dirty="0" err="1"/>
              <a:t>aracılığıyla</a:t>
            </a:r>
            <a:r>
              <a:rPr lang="en-GB" sz="1800" dirty="0"/>
              <a:t> </a:t>
            </a:r>
            <a:r>
              <a:rPr lang="en-GB" sz="1800" dirty="0" err="1"/>
              <a:t>yapılan</a:t>
            </a:r>
            <a:r>
              <a:rPr lang="en-GB" sz="1800" dirty="0"/>
              <a:t> </a:t>
            </a:r>
            <a:r>
              <a:rPr lang="en-GB" sz="1800" dirty="0" err="1"/>
              <a:t>havalelere</a:t>
            </a:r>
            <a:r>
              <a:rPr lang="en-GB" sz="1800" dirty="0"/>
              <a:t> </a:t>
            </a:r>
            <a:r>
              <a:rPr lang="en-GB" sz="1800" dirty="0" err="1"/>
              <a:t>istinaden</a:t>
            </a:r>
            <a:r>
              <a:rPr lang="en-GB" sz="1800" dirty="0"/>
              <a:t> </a:t>
            </a:r>
            <a:r>
              <a:rPr lang="en-GB" sz="1800" dirty="0" err="1"/>
              <a:t>döviz</a:t>
            </a:r>
            <a:r>
              <a:rPr lang="en-GB" sz="1800" dirty="0"/>
              <a:t> </a:t>
            </a:r>
            <a:r>
              <a:rPr lang="en-GB" sz="1800" dirty="0" err="1"/>
              <a:t>kabulü</a:t>
            </a:r>
            <a:r>
              <a:rPr lang="en-GB" sz="1800" dirty="0"/>
              <a:t>, </a:t>
            </a:r>
            <a:r>
              <a:rPr lang="en-GB" sz="1800" dirty="0" err="1"/>
              <a:t>sadece</a:t>
            </a:r>
            <a:r>
              <a:rPr lang="en-GB" sz="1800" dirty="0"/>
              <a:t> </a:t>
            </a:r>
            <a:r>
              <a:rPr lang="en-GB" sz="1800" dirty="0" err="1"/>
              <a:t>GB'de</a:t>
            </a:r>
            <a:r>
              <a:rPr lang="en-GB" sz="1800" dirty="0"/>
              <a:t> </a:t>
            </a:r>
            <a:r>
              <a:rPr lang="en-GB" sz="1800" dirty="0" err="1"/>
              <a:t>alıcının</a:t>
            </a:r>
            <a:r>
              <a:rPr lang="en-GB" sz="1800" dirty="0"/>
              <a:t> </a:t>
            </a:r>
            <a:r>
              <a:rPr lang="en-GB" sz="1800" dirty="0" err="1"/>
              <a:t>bulunduğu</a:t>
            </a:r>
            <a:r>
              <a:rPr lang="en-GB" sz="1800" dirty="0"/>
              <a:t> </a:t>
            </a:r>
            <a:r>
              <a:rPr lang="en-GB" sz="1800" dirty="0" err="1"/>
              <a:t>ve</a:t>
            </a:r>
            <a:r>
              <a:rPr lang="en-GB" sz="1800" dirty="0"/>
              <a:t> </a:t>
            </a:r>
            <a:r>
              <a:rPr lang="en-GB" sz="1800" dirty="0" err="1"/>
              <a:t>malın</a:t>
            </a:r>
            <a:r>
              <a:rPr lang="en-GB" sz="1800" dirty="0"/>
              <a:t> </a:t>
            </a:r>
            <a:r>
              <a:rPr lang="en-GB" sz="1800" dirty="0" err="1"/>
              <a:t>gideceği</a:t>
            </a:r>
            <a:r>
              <a:rPr lang="en-GB" sz="1800" dirty="0"/>
              <a:t> </a:t>
            </a:r>
            <a:r>
              <a:rPr lang="en-GB" sz="1800" dirty="0" err="1"/>
              <a:t>yer</a:t>
            </a:r>
            <a:r>
              <a:rPr lang="en-GB" sz="1800" dirty="0"/>
              <a:t> </a:t>
            </a:r>
            <a:r>
              <a:rPr lang="en-GB" sz="1800" dirty="0" err="1"/>
              <a:t>olarak</a:t>
            </a:r>
            <a:r>
              <a:rPr lang="en-GB" sz="1800" dirty="0"/>
              <a:t> </a:t>
            </a:r>
            <a:r>
              <a:rPr lang="en-GB" sz="1800" dirty="0" err="1"/>
              <a:t>serbest</a:t>
            </a:r>
            <a:r>
              <a:rPr lang="en-GB" sz="1800" dirty="0"/>
              <a:t> </a:t>
            </a:r>
            <a:r>
              <a:rPr lang="en-GB" sz="1800" dirty="0" err="1"/>
              <a:t>bölgenin</a:t>
            </a:r>
            <a:r>
              <a:rPr lang="en-GB" sz="1800" dirty="0"/>
              <a:t> </a:t>
            </a:r>
            <a:r>
              <a:rPr lang="en-GB" sz="1800" dirty="0" err="1"/>
              <a:t>gösterilmesi</a:t>
            </a:r>
            <a:r>
              <a:rPr lang="en-GB" sz="1800" dirty="0"/>
              <a:t> </a:t>
            </a:r>
            <a:r>
              <a:rPr lang="en-GB" sz="1800" dirty="0" err="1"/>
              <a:t>halinde</a:t>
            </a:r>
            <a:r>
              <a:rPr lang="en-GB" sz="1800" dirty="0"/>
              <a:t> </a:t>
            </a:r>
            <a:r>
              <a:rPr lang="en-GB" sz="1800" dirty="0" err="1"/>
              <a:t>yapılabilir</a:t>
            </a:r>
            <a:r>
              <a:rPr lang="en-GB" sz="1800" dirty="0"/>
              <a:t>. Serbest </a:t>
            </a:r>
            <a:r>
              <a:rPr lang="en-GB" sz="1800" dirty="0" err="1"/>
              <a:t>bölgeler</a:t>
            </a:r>
            <a:r>
              <a:rPr lang="en-GB" sz="1800" dirty="0"/>
              <a:t> </a:t>
            </a:r>
            <a:r>
              <a:rPr lang="en-GB" sz="1800" dirty="0" err="1"/>
              <a:t>dışındaki</a:t>
            </a:r>
            <a:r>
              <a:rPr lang="en-GB" sz="1800" dirty="0"/>
              <a:t> </a:t>
            </a:r>
            <a:r>
              <a:rPr lang="en-GB" sz="1800" dirty="0" err="1"/>
              <a:t>başka</a:t>
            </a:r>
            <a:r>
              <a:rPr lang="en-GB" sz="1800" dirty="0"/>
              <a:t> </a:t>
            </a:r>
            <a:r>
              <a:rPr lang="en-GB" sz="1800" dirty="0" err="1"/>
              <a:t>ülkelere</a:t>
            </a:r>
            <a:r>
              <a:rPr lang="en-GB" sz="1800" dirty="0"/>
              <a:t> </a:t>
            </a:r>
            <a:r>
              <a:rPr lang="en-GB" sz="1800" dirty="0" err="1"/>
              <a:t>yapılan</a:t>
            </a:r>
            <a:r>
              <a:rPr lang="en-GB" sz="1800" dirty="0"/>
              <a:t> </a:t>
            </a:r>
            <a:r>
              <a:rPr lang="en-GB" sz="1800" dirty="0" err="1"/>
              <a:t>ihracat</a:t>
            </a:r>
            <a:r>
              <a:rPr lang="en-GB" sz="1800" dirty="0"/>
              <a:t> </a:t>
            </a:r>
            <a:r>
              <a:rPr lang="en-GB" sz="1800" dirty="0" err="1"/>
              <a:t>bedelinin</a:t>
            </a:r>
            <a:r>
              <a:rPr lang="en-GB" sz="1800" dirty="0"/>
              <a:t> </a:t>
            </a:r>
            <a:r>
              <a:rPr lang="en-GB" sz="1800" dirty="0" err="1"/>
              <a:t>serbest</a:t>
            </a:r>
            <a:r>
              <a:rPr lang="en-GB" sz="1800" dirty="0"/>
              <a:t> </a:t>
            </a:r>
            <a:r>
              <a:rPr lang="en-GB" sz="1800" dirty="0" err="1"/>
              <a:t>bölgeden</a:t>
            </a:r>
            <a:r>
              <a:rPr lang="en-GB" sz="1800" dirty="0"/>
              <a:t> </a:t>
            </a:r>
            <a:r>
              <a:rPr lang="en-GB" sz="1800" dirty="0" err="1"/>
              <a:t>gönderilen</a:t>
            </a:r>
            <a:r>
              <a:rPr lang="en-GB" sz="1800" dirty="0"/>
              <a:t> </a:t>
            </a:r>
            <a:r>
              <a:rPr lang="en-GB" sz="1800" dirty="0" err="1"/>
              <a:t>havaleye</a:t>
            </a:r>
            <a:r>
              <a:rPr lang="en-GB" sz="1800" dirty="0"/>
              <a:t> </a:t>
            </a:r>
            <a:r>
              <a:rPr lang="en-GB" sz="1800" dirty="0" err="1"/>
              <a:t>istinaden</a:t>
            </a:r>
            <a:r>
              <a:rPr lang="en-GB" sz="1800" dirty="0"/>
              <a:t> </a:t>
            </a:r>
            <a:r>
              <a:rPr lang="en-GB" sz="1800" dirty="0" err="1"/>
              <a:t>kabulü</a:t>
            </a:r>
            <a:r>
              <a:rPr lang="en-GB" sz="1800" dirty="0"/>
              <a:t> </a:t>
            </a:r>
            <a:r>
              <a:rPr lang="en-GB" sz="1800" dirty="0" err="1"/>
              <a:t>yapılamaz</a:t>
            </a:r>
            <a:r>
              <a:rPr lang="en-GB" sz="1800" dirty="0"/>
              <a:t>.</a:t>
            </a:r>
          </a:p>
          <a:p>
            <a:pPr marL="0" indent="0">
              <a:buNone/>
            </a:pPr>
            <a:endParaRPr lang="en-GB" sz="1800" dirty="0"/>
          </a:p>
          <a:p>
            <a:pPr marL="0" indent="0">
              <a:buNone/>
            </a:pPr>
            <a:r>
              <a:rPr lang="en-GB" sz="1800" dirty="0"/>
              <a:t>(2) </a:t>
            </a:r>
            <a:r>
              <a:rPr lang="en-GB" sz="1800" dirty="0" err="1"/>
              <a:t>İhracatçı</a:t>
            </a:r>
            <a:r>
              <a:rPr lang="en-GB" sz="1800" dirty="0"/>
              <a:t> </a:t>
            </a:r>
            <a:r>
              <a:rPr lang="en-GB" sz="1800" dirty="0" err="1"/>
              <a:t>firmaların</a:t>
            </a:r>
            <a:r>
              <a:rPr lang="en-GB" sz="1800" dirty="0"/>
              <a:t> yurt </a:t>
            </a:r>
            <a:r>
              <a:rPr lang="en-GB" sz="1800" dirty="0" err="1"/>
              <a:t>dışında</a:t>
            </a:r>
            <a:r>
              <a:rPr lang="en-GB" sz="1800" dirty="0"/>
              <a:t> </a:t>
            </a:r>
            <a:r>
              <a:rPr lang="en-GB" sz="1800" dirty="0" err="1"/>
              <a:t>bulunan</a:t>
            </a:r>
            <a:r>
              <a:rPr lang="en-GB" sz="1800" dirty="0"/>
              <a:t> </a:t>
            </a:r>
            <a:r>
              <a:rPr lang="en-GB" sz="1800" dirty="0" err="1"/>
              <a:t>bankalardaki</a:t>
            </a:r>
            <a:r>
              <a:rPr lang="en-GB" sz="1800" dirty="0"/>
              <a:t> </a:t>
            </a:r>
            <a:r>
              <a:rPr lang="en-GB" sz="1800" dirty="0" err="1"/>
              <a:t>hesaplarından</a:t>
            </a:r>
            <a:r>
              <a:rPr lang="en-GB" sz="1800" dirty="0"/>
              <a:t> </a:t>
            </a:r>
            <a:r>
              <a:rPr lang="en-GB" sz="1800" dirty="0" err="1"/>
              <a:t>Türkiye'deki</a:t>
            </a:r>
            <a:r>
              <a:rPr lang="en-GB" sz="1800" dirty="0"/>
              <a:t> </a:t>
            </a:r>
            <a:r>
              <a:rPr lang="en-GB" sz="1800" dirty="0" err="1"/>
              <a:t>bankalardaki</a:t>
            </a:r>
            <a:r>
              <a:rPr lang="en-GB" sz="1800" dirty="0"/>
              <a:t> </a:t>
            </a:r>
            <a:r>
              <a:rPr lang="en-GB" sz="1800" dirty="0" err="1"/>
              <a:t>hesaplarına</a:t>
            </a:r>
            <a:r>
              <a:rPr lang="en-GB" sz="1800" dirty="0"/>
              <a:t> </a:t>
            </a:r>
            <a:r>
              <a:rPr lang="en-GB" sz="1800" dirty="0" err="1"/>
              <a:t>ihracat</a:t>
            </a:r>
            <a:r>
              <a:rPr lang="en-GB" sz="1800" dirty="0"/>
              <a:t> </a:t>
            </a:r>
            <a:r>
              <a:rPr lang="en-GB" sz="1800" dirty="0" err="1"/>
              <a:t>bedeli</a:t>
            </a:r>
            <a:r>
              <a:rPr lang="en-GB" sz="1800" dirty="0"/>
              <a:t> </a:t>
            </a:r>
            <a:r>
              <a:rPr lang="en-GB" sz="1800" dirty="0" err="1"/>
              <a:t>açıklaması</a:t>
            </a:r>
            <a:r>
              <a:rPr lang="en-GB" sz="1800" dirty="0"/>
              <a:t> </a:t>
            </a:r>
            <a:r>
              <a:rPr lang="en-GB" sz="1800" dirty="0" err="1"/>
              <a:t>ile</a:t>
            </a:r>
            <a:r>
              <a:rPr lang="en-GB" sz="1800" dirty="0"/>
              <a:t> </a:t>
            </a:r>
            <a:r>
              <a:rPr lang="en-GB" sz="1800" dirty="0" err="1"/>
              <a:t>yapılan</a:t>
            </a:r>
            <a:r>
              <a:rPr lang="en-GB" sz="1800" dirty="0"/>
              <a:t> </a:t>
            </a:r>
            <a:r>
              <a:rPr lang="en-GB" sz="1800" dirty="0" err="1"/>
              <a:t>transferlerin</a:t>
            </a:r>
            <a:r>
              <a:rPr lang="en-GB" sz="1800" dirty="0"/>
              <a:t> </a:t>
            </a:r>
            <a:r>
              <a:rPr lang="en-GB" sz="1800" dirty="0" err="1"/>
              <a:t>bankalarca</a:t>
            </a:r>
            <a:r>
              <a:rPr lang="en-GB" sz="1800" dirty="0"/>
              <a:t> </a:t>
            </a:r>
            <a:r>
              <a:rPr lang="en-GB" sz="1800" dirty="0" err="1"/>
              <a:t>ihracat</a:t>
            </a:r>
            <a:r>
              <a:rPr lang="en-GB" sz="1800" dirty="0"/>
              <a:t> </a:t>
            </a:r>
            <a:r>
              <a:rPr lang="en-GB" sz="1800" dirty="0" err="1"/>
              <a:t>bedeli</a:t>
            </a:r>
            <a:r>
              <a:rPr lang="en-GB" sz="1800" dirty="0"/>
              <a:t> </a:t>
            </a:r>
            <a:r>
              <a:rPr lang="en-GB" sz="1800" dirty="0" err="1"/>
              <a:t>olarak</a:t>
            </a:r>
            <a:r>
              <a:rPr lang="en-GB" sz="1800" dirty="0"/>
              <a:t> </a:t>
            </a:r>
            <a:r>
              <a:rPr lang="en-GB" sz="1800" dirty="0" err="1"/>
              <a:t>kabulü</a:t>
            </a:r>
            <a:r>
              <a:rPr lang="en-GB" sz="1800" dirty="0"/>
              <a:t>, </a:t>
            </a:r>
            <a:r>
              <a:rPr lang="en-GB" sz="1800" dirty="0" err="1"/>
              <a:t>söz</a:t>
            </a:r>
            <a:r>
              <a:rPr lang="en-GB" sz="1800" dirty="0"/>
              <a:t> </a:t>
            </a:r>
            <a:r>
              <a:rPr lang="en-GB" sz="1800" dirty="0" err="1"/>
              <a:t>konusu</a:t>
            </a:r>
            <a:r>
              <a:rPr lang="en-GB" sz="1800" dirty="0"/>
              <a:t> </a:t>
            </a:r>
            <a:r>
              <a:rPr lang="en-GB" sz="1800" dirty="0" err="1"/>
              <a:t>hesaba</a:t>
            </a:r>
            <a:r>
              <a:rPr lang="en-GB" sz="1800" dirty="0"/>
              <a:t> </a:t>
            </a:r>
            <a:r>
              <a:rPr lang="en-GB" sz="1800" dirty="0" err="1"/>
              <a:t>ihracatçının</a:t>
            </a:r>
            <a:r>
              <a:rPr lang="en-GB" sz="1800" dirty="0"/>
              <a:t> </a:t>
            </a:r>
            <a:r>
              <a:rPr lang="en-GB" sz="1800" dirty="0" err="1"/>
              <a:t>Türkiye'deki</a:t>
            </a:r>
            <a:r>
              <a:rPr lang="en-GB" sz="1800" dirty="0"/>
              <a:t> </a:t>
            </a:r>
            <a:r>
              <a:rPr lang="en-GB" sz="1800" dirty="0" err="1"/>
              <a:t>hesaplarından</a:t>
            </a:r>
            <a:r>
              <a:rPr lang="en-GB" sz="1800" dirty="0"/>
              <a:t> </a:t>
            </a:r>
            <a:r>
              <a:rPr lang="en-GB" sz="1800" dirty="0" err="1"/>
              <a:t>veya</a:t>
            </a:r>
            <a:r>
              <a:rPr lang="en-GB" sz="1800" dirty="0"/>
              <a:t> yurt </a:t>
            </a:r>
            <a:r>
              <a:rPr lang="en-GB" sz="1800" dirty="0" err="1"/>
              <a:t>dışındaki</a:t>
            </a:r>
            <a:r>
              <a:rPr lang="en-GB" sz="1800" dirty="0"/>
              <a:t> </a:t>
            </a:r>
            <a:r>
              <a:rPr lang="en-GB" sz="1800" dirty="0" err="1"/>
              <a:t>başka</a:t>
            </a:r>
            <a:r>
              <a:rPr lang="en-GB" sz="1800" dirty="0"/>
              <a:t> </a:t>
            </a:r>
            <a:r>
              <a:rPr lang="en-GB" sz="1800" dirty="0" err="1"/>
              <a:t>hesaplarından</a:t>
            </a:r>
            <a:r>
              <a:rPr lang="en-GB" sz="1800" dirty="0"/>
              <a:t> para transfer </a:t>
            </a:r>
            <a:r>
              <a:rPr lang="en-GB" sz="1800" dirty="0" err="1"/>
              <a:t>edilmediğinin</a:t>
            </a:r>
            <a:r>
              <a:rPr lang="en-GB" sz="1800" dirty="0"/>
              <a:t>, </a:t>
            </a:r>
            <a:r>
              <a:rPr lang="en-GB" sz="1800" dirty="0" err="1"/>
              <a:t>gümrük</a:t>
            </a:r>
            <a:r>
              <a:rPr lang="en-GB" sz="1800" dirty="0"/>
              <a:t> </a:t>
            </a:r>
            <a:r>
              <a:rPr lang="en-GB" sz="1800" dirty="0" err="1"/>
              <a:t>beyannamesi</a:t>
            </a:r>
            <a:r>
              <a:rPr lang="en-GB" sz="1800" dirty="0"/>
              <a:t> </a:t>
            </a:r>
            <a:r>
              <a:rPr lang="en-GB" sz="1800" dirty="0" err="1"/>
              <a:t>tarihinden</a:t>
            </a:r>
            <a:r>
              <a:rPr lang="en-GB" sz="1800" dirty="0"/>
              <a:t> </a:t>
            </a:r>
            <a:r>
              <a:rPr lang="en-GB" sz="1800" dirty="0" err="1"/>
              <a:t>sonraki</a:t>
            </a:r>
            <a:r>
              <a:rPr lang="en-GB" sz="1800" dirty="0"/>
              <a:t> 180 </a:t>
            </a:r>
            <a:r>
              <a:rPr lang="en-GB" sz="1800" dirty="0" err="1"/>
              <a:t>güne</a:t>
            </a:r>
            <a:r>
              <a:rPr lang="en-GB" sz="1800" dirty="0"/>
              <a:t> ait </a:t>
            </a:r>
            <a:r>
              <a:rPr lang="en-GB" sz="1800" dirty="0" err="1"/>
              <a:t>hesap</a:t>
            </a:r>
            <a:r>
              <a:rPr lang="en-GB" sz="1800" dirty="0"/>
              <a:t> </a:t>
            </a:r>
            <a:r>
              <a:rPr lang="en-GB" sz="1800" dirty="0" err="1"/>
              <a:t>hareketlerini</a:t>
            </a:r>
            <a:r>
              <a:rPr lang="en-GB" sz="1800" dirty="0"/>
              <a:t> </a:t>
            </a:r>
            <a:r>
              <a:rPr lang="en-GB" sz="1800" dirty="0" err="1"/>
              <a:t>gösterir</a:t>
            </a:r>
            <a:r>
              <a:rPr lang="en-GB" sz="1800" dirty="0"/>
              <a:t> </a:t>
            </a:r>
            <a:r>
              <a:rPr lang="en-GB" sz="1800" dirty="0" err="1"/>
              <a:t>belgelerin</a:t>
            </a:r>
            <a:r>
              <a:rPr lang="en-GB" sz="1800" dirty="0"/>
              <a:t> </a:t>
            </a:r>
            <a:r>
              <a:rPr lang="en-GB" sz="1800" dirty="0" err="1"/>
              <a:t>aracı</a:t>
            </a:r>
            <a:r>
              <a:rPr lang="en-GB" sz="1800" dirty="0"/>
              <a:t> </a:t>
            </a:r>
            <a:r>
              <a:rPr lang="en-GB" sz="1800" dirty="0" err="1"/>
              <a:t>bankalara</a:t>
            </a:r>
            <a:r>
              <a:rPr lang="en-GB" sz="1800" dirty="0"/>
              <a:t> </a:t>
            </a:r>
            <a:r>
              <a:rPr lang="en-GB" sz="1800" dirty="0" err="1"/>
              <a:t>ibraz</a:t>
            </a:r>
            <a:r>
              <a:rPr lang="en-GB" sz="1800" dirty="0"/>
              <a:t> </a:t>
            </a:r>
            <a:r>
              <a:rPr lang="en-GB" sz="1800" dirty="0" err="1"/>
              <a:t>edilmesi</a:t>
            </a:r>
            <a:r>
              <a:rPr lang="en-GB" sz="1800" dirty="0"/>
              <a:t> </a:t>
            </a:r>
            <a:r>
              <a:rPr lang="en-GB" sz="1800" dirty="0" err="1"/>
              <a:t>ve</a:t>
            </a:r>
            <a:r>
              <a:rPr lang="en-GB" sz="1800" dirty="0"/>
              <a:t> </a:t>
            </a:r>
            <a:r>
              <a:rPr lang="en-GB" sz="1800" dirty="0" err="1"/>
              <a:t>aracı</a:t>
            </a:r>
            <a:r>
              <a:rPr lang="en-GB" sz="1800" dirty="0"/>
              <a:t> </a:t>
            </a:r>
            <a:r>
              <a:rPr lang="en-GB" sz="1800" dirty="0" err="1"/>
              <a:t>bankaca</a:t>
            </a:r>
            <a:r>
              <a:rPr lang="en-GB" sz="1800" dirty="0"/>
              <a:t> </a:t>
            </a:r>
            <a:r>
              <a:rPr lang="en-GB" sz="1800" dirty="0" err="1"/>
              <a:t>hesap</a:t>
            </a:r>
            <a:r>
              <a:rPr lang="en-GB" sz="1800" dirty="0"/>
              <a:t> </a:t>
            </a:r>
            <a:r>
              <a:rPr lang="en-GB" sz="1800" dirty="0" err="1"/>
              <a:t>hareketlerinin</a:t>
            </a:r>
            <a:r>
              <a:rPr lang="en-GB" sz="1800" dirty="0"/>
              <a:t> </a:t>
            </a:r>
            <a:r>
              <a:rPr lang="en-GB" sz="1800" dirty="0" err="1"/>
              <a:t>kontrolü</a:t>
            </a:r>
            <a:r>
              <a:rPr lang="en-GB" sz="1800" dirty="0"/>
              <a:t> </a:t>
            </a:r>
            <a:r>
              <a:rPr lang="en-GB" sz="1800" dirty="0" err="1"/>
              <a:t>suretiyle</a:t>
            </a:r>
            <a:r>
              <a:rPr lang="en-GB" sz="1800" dirty="0"/>
              <a:t> </a:t>
            </a:r>
            <a:r>
              <a:rPr lang="en-GB" sz="1800" dirty="0" err="1"/>
              <a:t>durumu</a:t>
            </a:r>
            <a:r>
              <a:rPr lang="en-GB" sz="1800" dirty="0"/>
              <a:t> </a:t>
            </a:r>
            <a:r>
              <a:rPr lang="en-GB" sz="1800" dirty="0" err="1"/>
              <a:t>teyit</a:t>
            </a:r>
            <a:r>
              <a:rPr lang="en-GB" sz="1800" dirty="0"/>
              <a:t> </a:t>
            </a:r>
            <a:r>
              <a:rPr lang="en-GB" sz="1800" dirty="0" err="1"/>
              <a:t>etmesi</a:t>
            </a:r>
            <a:r>
              <a:rPr lang="en-GB" sz="1800" dirty="0"/>
              <a:t> </a:t>
            </a:r>
            <a:r>
              <a:rPr lang="en-GB" sz="1800" dirty="0" err="1"/>
              <a:t>kaydıyla</a:t>
            </a:r>
            <a:r>
              <a:rPr lang="en-GB" sz="1800" dirty="0"/>
              <a:t> </a:t>
            </a:r>
            <a:r>
              <a:rPr lang="en-GB" sz="1800" dirty="0" err="1"/>
              <a:t>yapılabilir</a:t>
            </a:r>
            <a:r>
              <a:rPr lang="en-GB" sz="1800" dirty="0"/>
              <a:t>. </a:t>
            </a:r>
            <a:r>
              <a:rPr lang="en-GB" sz="1800" dirty="0" err="1"/>
              <a:t>Ancak</a:t>
            </a:r>
            <a:r>
              <a:rPr lang="en-GB" sz="1800" dirty="0"/>
              <a:t>, </a:t>
            </a:r>
            <a:r>
              <a:rPr lang="en-GB" sz="1800" dirty="0" err="1"/>
              <a:t>firmaların</a:t>
            </a:r>
            <a:r>
              <a:rPr lang="en-GB" sz="1800" dirty="0"/>
              <a:t> </a:t>
            </a:r>
            <a:r>
              <a:rPr lang="en-GB" sz="1800" dirty="0" err="1"/>
              <a:t>vadeli</a:t>
            </a:r>
            <a:r>
              <a:rPr lang="en-GB" sz="1800" dirty="0"/>
              <a:t> </a:t>
            </a:r>
            <a:r>
              <a:rPr lang="en-GB" sz="1800" dirty="0" err="1"/>
              <a:t>satışları</a:t>
            </a:r>
            <a:r>
              <a:rPr lang="en-GB" sz="1800" dirty="0"/>
              <a:t> </a:t>
            </a:r>
            <a:r>
              <a:rPr lang="en-GB" sz="1800" dirty="0" err="1"/>
              <a:t>nedeniyle</a:t>
            </a:r>
            <a:r>
              <a:rPr lang="en-GB" sz="1800" dirty="0"/>
              <a:t> </a:t>
            </a:r>
            <a:r>
              <a:rPr lang="en-GB" sz="1800" dirty="0" err="1"/>
              <a:t>ithalatçıların</a:t>
            </a:r>
            <a:r>
              <a:rPr lang="en-GB" sz="1800" dirty="0"/>
              <a:t> </a:t>
            </a:r>
            <a:r>
              <a:rPr lang="en-GB" sz="1800" dirty="0" err="1"/>
              <a:t>toplu</a:t>
            </a:r>
            <a:r>
              <a:rPr lang="en-GB" sz="1800" dirty="0"/>
              <a:t> </a:t>
            </a:r>
            <a:r>
              <a:rPr lang="en-GB" sz="1800" dirty="0" err="1"/>
              <a:t>olarak</a:t>
            </a:r>
            <a:r>
              <a:rPr lang="en-GB" sz="1800" dirty="0"/>
              <a:t> </a:t>
            </a:r>
            <a:r>
              <a:rPr lang="en-GB" sz="1800" dirty="0" err="1"/>
              <a:t>yaptığı</a:t>
            </a:r>
            <a:r>
              <a:rPr lang="en-GB" sz="1800" dirty="0"/>
              <a:t> </a:t>
            </a:r>
            <a:r>
              <a:rPr lang="en-GB" sz="1800" dirty="0" err="1"/>
              <a:t>ödemeler</a:t>
            </a:r>
            <a:r>
              <a:rPr lang="en-GB" sz="1800" dirty="0"/>
              <a:t> </a:t>
            </a:r>
            <a:r>
              <a:rPr lang="en-GB" sz="1800" dirty="0" err="1"/>
              <a:t>ile</a:t>
            </a:r>
            <a:r>
              <a:rPr lang="en-GB" sz="1800" dirty="0"/>
              <a:t> </a:t>
            </a:r>
            <a:r>
              <a:rPr lang="en-GB" sz="1800" dirty="0" err="1"/>
              <a:t>konsinye</a:t>
            </a:r>
            <a:r>
              <a:rPr lang="en-GB" sz="1800" dirty="0"/>
              <a:t> </a:t>
            </a:r>
            <a:r>
              <a:rPr lang="en-GB" sz="1800" dirty="0" err="1"/>
              <a:t>satışların</a:t>
            </a:r>
            <a:r>
              <a:rPr lang="en-GB" sz="1800" dirty="0"/>
              <a:t> </a:t>
            </a:r>
            <a:r>
              <a:rPr lang="en-GB" sz="1800" dirty="0" err="1"/>
              <a:t>bedellerini</a:t>
            </a:r>
            <a:r>
              <a:rPr lang="en-GB" sz="1800" dirty="0"/>
              <a:t>, yurt </a:t>
            </a:r>
            <a:r>
              <a:rPr lang="en-GB" sz="1800" dirty="0" err="1"/>
              <a:t>dışındaki</a:t>
            </a:r>
            <a:r>
              <a:rPr lang="en-GB" sz="1800" dirty="0"/>
              <a:t> </a:t>
            </a:r>
            <a:r>
              <a:rPr lang="en-GB" sz="1800" dirty="0" err="1"/>
              <a:t>hesaplarında</a:t>
            </a:r>
            <a:r>
              <a:rPr lang="en-GB" sz="1800" dirty="0"/>
              <a:t> </a:t>
            </a:r>
            <a:r>
              <a:rPr lang="en-GB" sz="1800" dirty="0" err="1"/>
              <a:t>topladıklarını</a:t>
            </a:r>
            <a:r>
              <a:rPr lang="en-GB" sz="1800" dirty="0"/>
              <a:t> </a:t>
            </a:r>
            <a:r>
              <a:rPr lang="en-GB" sz="1800" dirty="0" err="1"/>
              <a:t>belgelemeleri</a:t>
            </a:r>
            <a:r>
              <a:rPr lang="en-GB" sz="1800" dirty="0"/>
              <a:t> </a:t>
            </a:r>
            <a:r>
              <a:rPr lang="en-GB" sz="1800" dirty="0" err="1"/>
              <a:t>ve</a:t>
            </a:r>
            <a:r>
              <a:rPr lang="en-GB" sz="1800" dirty="0"/>
              <a:t> </a:t>
            </a:r>
            <a:r>
              <a:rPr lang="en-GB" sz="1800" dirty="0" err="1"/>
              <a:t>söz</a:t>
            </a:r>
            <a:r>
              <a:rPr lang="en-GB" sz="1800" dirty="0"/>
              <a:t> </a:t>
            </a:r>
            <a:r>
              <a:rPr lang="en-GB" sz="1800" dirty="0" err="1"/>
              <a:t>konusu</a:t>
            </a:r>
            <a:r>
              <a:rPr lang="en-GB" sz="1800" dirty="0"/>
              <a:t> </a:t>
            </a:r>
            <a:r>
              <a:rPr lang="en-GB" sz="1800" dirty="0" err="1"/>
              <a:t>bedelleri</a:t>
            </a:r>
            <a:r>
              <a:rPr lang="en-GB" sz="1800" dirty="0"/>
              <a:t> </a:t>
            </a:r>
            <a:r>
              <a:rPr lang="en-GB" sz="1800" dirty="0" err="1"/>
              <a:t>gecikmeksizin</a:t>
            </a:r>
            <a:r>
              <a:rPr lang="en-GB" sz="1800" dirty="0"/>
              <a:t> </a:t>
            </a:r>
            <a:r>
              <a:rPr lang="en-GB" sz="1800" dirty="0" err="1"/>
              <a:t>yurda</a:t>
            </a:r>
            <a:r>
              <a:rPr lang="en-GB" sz="1800" dirty="0"/>
              <a:t> </a:t>
            </a:r>
            <a:r>
              <a:rPr lang="en-GB" sz="1800" dirty="0" err="1"/>
              <a:t>getirmeleri</a:t>
            </a:r>
            <a:r>
              <a:rPr lang="en-GB" sz="1800" dirty="0"/>
              <a:t> </a:t>
            </a:r>
            <a:r>
              <a:rPr lang="en-GB" sz="1800" dirty="0" err="1"/>
              <a:t>halinde</a:t>
            </a:r>
            <a:r>
              <a:rPr lang="en-GB" sz="1800" dirty="0"/>
              <a:t> yurt </a:t>
            </a:r>
            <a:r>
              <a:rPr lang="en-GB" sz="1800" dirty="0" err="1"/>
              <a:t>dışındaki</a:t>
            </a:r>
            <a:r>
              <a:rPr lang="en-GB" sz="1800" dirty="0"/>
              <a:t> </a:t>
            </a:r>
            <a:r>
              <a:rPr lang="en-GB" sz="1800" dirty="0" err="1"/>
              <a:t>hesabın</a:t>
            </a:r>
            <a:r>
              <a:rPr lang="en-GB" sz="1800" dirty="0"/>
              <a:t> </a:t>
            </a:r>
            <a:r>
              <a:rPr lang="en-GB" sz="1800" dirty="0" err="1"/>
              <a:t>hareketlerini</a:t>
            </a:r>
            <a:r>
              <a:rPr lang="en-GB" sz="1800" dirty="0"/>
              <a:t> </a:t>
            </a:r>
            <a:r>
              <a:rPr lang="en-GB" sz="1800" dirty="0" err="1"/>
              <a:t>gösteren</a:t>
            </a:r>
            <a:r>
              <a:rPr lang="en-GB" sz="1800" dirty="0"/>
              <a:t> </a:t>
            </a:r>
            <a:r>
              <a:rPr lang="en-GB" sz="1800" dirty="0" err="1"/>
              <a:t>belge</a:t>
            </a:r>
            <a:r>
              <a:rPr lang="en-GB" sz="1800" dirty="0"/>
              <a:t> </a:t>
            </a:r>
            <a:r>
              <a:rPr lang="en-GB" sz="1800" dirty="0" err="1"/>
              <a:t>aranmaksızın</a:t>
            </a:r>
            <a:r>
              <a:rPr lang="en-GB" sz="1800" dirty="0"/>
              <a:t> </a:t>
            </a:r>
            <a:r>
              <a:rPr lang="en-GB" sz="1800" dirty="0" err="1"/>
              <a:t>bankalarca</a:t>
            </a:r>
            <a:r>
              <a:rPr lang="en-GB" sz="1800" dirty="0"/>
              <a:t> </a:t>
            </a:r>
            <a:r>
              <a:rPr lang="en-GB" sz="1800" dirty="0" err="1"/>
              <a:t>ihracat</a:t>
            </a:r>
            <a:r>
              <a:rPr lang="en-GB" sz="1800" dirty="0"/>
              <a:t> </a:t>
            </a:r>
            <a:r>
              <a:rPr lang="en-GB" sz="1800" dirty="0" err="1"/>
              <a:t>bedeli</a:t>
            </a:r>
            <a:r>
              <a:rPr lang="en-GB" sz="1800" dirty="0"/>
              <a:t> </a:t>
            </a:r>
            <a:r>
              <a:rPr lang="en-GB" sz="1800" dirty="0" err="1"/>
              <a:t>kabulü</a:t>
            </a:r>
            <a:r>
              <a:rPr lang="en-GB" sz="1800" dirty="0"/>
              <a:t> </a:t>
            </a:r>
            <a:r>
              <a:rPr lang="en-GB" sz="1800" dirty="0" err="1"/>
              <a:t>yapılabilir</a:t>
            </a:r>
            <a:r>
              <a:rPr lang="en-GB" sz="1800" dirty="0"/>
              <a:t>.</a:t>
            </a:r>
          </a:p>
        </p:txBody>
      </p:sp>
      <p:sp>
        <p:nvSpPr>
          <p:cNvPr id="8" name="Text Placeholder 7">
            <a:extLst>
              <a:ext uri="{FF2B5EF4-FFF2-40B4-BE49-F238E27FC236}">
                <a16:creationId xmlns:a16="http://schemas.microsoft.com/office/drawing/2014/main" id="{B37C8672-8778-A617-D162-6776AA259C62}"/>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4096A96F-8108-BE9E-BBB1-B1929AAE69EE}"/>
              </a:ext>
            </a:extLst>
          </p:cNvPr>
          <p:cNvSpPr>
            <a:spLocks noGrp="1"/>
          </p:cNvSpPr>
          <p:nvPr>
            <p:ph type="sldNum" sz="quarter" idx="17"/>
          </p:nvPr>
        </p:nvSpPr>
        <p:spPr/>
        <p:txBody>
          <a:bodyPr/>
          <a:lstStyle/>
          <a:p>
            <a:fld id="{1AB31D9B-80B6-41F8-B283-556E26E6158E}" type="slidenum">
              <a:rPr lang="en-GB"/>
              <a:pPr/>
              <a:t>49</a:t>
            </a:fld>
            <a:endParaRPr lang="en-GB" dirty="0"/>
          </a:p>
        </p:txBody>
      </p:sp>
    </p:spTree>
    <p:extLst>
      <p:ext uri="{BB962C8B-B14F-4D97-AF65-F5344CB8AC3E}">
        <p14:creationId xmlns:p14="http://schemas.microsoft.com/office/powerpoint/2010/main" val="3348346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3309A-95A0-A6A2-C1E4-AEA433E941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BFB53C-648F-39CA-32D6-6FE06AE94F26}"/>
              </a:ext>
            </a:extLst>
          </p:cNvPr>
          <p:cNvSpPr>
            <a:spLocks noGrp="1"/>
          </p:cNvSpPr>
          <p:nvPr>
            <p:ph type="title"/>
          </p:nvPr>
        </p:nvSpPr>
        <p:spPr/>
        <p:txBody>
          <a:bodyPr/>
          <a:lstStyle/>
          <a:p>
            <a:r>
              <a:rPr lang="tr-TR" dirty="0"/>
              <a:t>Ödeme deyince?</a:t>
            </a:r>
            <a:endParaRPr lang="en-GB" dirty="0"/>
          </a:p>
        </p:txBody>
      </p:sp>
      <p:sp>
        <p:nvSpPr>
          <p:cNvPr id="5" name="Content Placeholder 4">
            <a:extLst>
              <a:ext uri="{FF2B5EF4-FFF2-40B4-BE49-F238E27FC236}">
                <a16:creationId xmlns:a16="http://schemas.microsoft.com/office/drawing/2014/main" id="{164BB976-5D37-CF9A-8B0F-0B5D4CF72B82}"/>
              </a:ext>
            </a:extLst>
          </p:cNvPr>
          <p:cNvSpPr>
            <a:spLocks noGrp="1"/>
          </p:cNvSpPr>
          <p:nvPr>
            <p:ph sz="quarter" idx="15"/>
          </p:nvPr>
        </p:nvSpPr>
        <p:spPr/>
        <p:txBody>
          <a:bodyPr/>
          <a:lstStyle/>
          <a:p>
            <a:r>
              <a:rPr lang="tr-TR" dirty="0"/>
              <a:t>Alınan mal ve hizmet bedellerinin karşılığı</a:t>
            </a:r>
            <a:endParaRPr lang="en-GB" dirty="0"/>
          </a:p>
        </p:txBody>
      </p:sp>
      <p:sp>
        <p:nvSpPr>
          <p:cNvPr id="8" name="Text Placeholder 7">
            <a:extLst>
              <a:ext uri="{FF2B5EF4-FFF2-40B4-BE49-F238E27FC236}">
                <a16:creationId xmlns:a16="http://schemas.microsoft.com/office/drawing/2014/main" id="{797C5685-B363-8127-C012-96CE3D005378}"/>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AAE8240-EDA3-8D87-20B6-ADC5533F4BC9}"/>
              </a:ext>
            </a:extLst>
          </p:cNvPr>
          <p:cNvSpPr>
            <a:spLocks noGrp="1"/>
          </p:cNvSpPr>
          <p:nvPr>
            <p:ph type="sldNum" sz="quarter" idx="17"/>
          </p:nvPr>
        </p:nvSpPr>
        <p:spPr/>
        <p:txBody>
          <a:bodyPr/>
          <a:lstStyle/>
          <a:p>
            <a:fld id="{1AB31D9B-80B6-41F8-B283-556E26E6158E}" type="slidenum">
              <a:rPr lang="en-GB"/>
              <a:pPr/>
              <a:t>5</a:t>
            </a:fld>
            <a:endParaRPr lang="en-GB" dirty="0"/>
          </a:p>
        </p:txBody>
      </p:sp>
    </p:spTree>
    <p:extLst>
      <p:ext uri="{BB962C8B-B14F-4D97-AF65-F5344CB8AC3E}">
        <p14:creationId xmlns:p14="http://schemas.microsoft.com/office/powerpoint/2010/main" val="334768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C1081-EC65-29DA-EE3B-E54DCDE1FC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A8AB2D-14FB-6784-7331-2E0C97505172}"/>
              </a:ext>
            </a:extLst>
          </p:cNvPr>
          <p:cNvSpPr>
            <a:spLocks noGrp="1"/>
          </p:cNvSpPr>
          <p:nvPr>
            <p:ph type="title"/>
          </p:nvPr>
        </p:nvSpPr>
        <p:spPr/>
        <p:txBody>
          <a:bodyPr/>
          <a:lstStyle/>
          <a:p>
            <a:r>
              <a:rPr lang="tr-TR" dirty="0"/>
              <a:t>Efektif olarak getirilen ihracat bedelleri</a:t>
            </a:r>
            <a:endParaRPr lang="en-GB" dirty="0"/>
          </a:p>
        </p:txBody>
      </p:sp>
      <p:sp>
        <p:nvSpPr>
          <p:cNvPr id="5" name="Content Placeholder 4">
            <a:extLst>
              <a:ext uri="{FF2B5EF4-FFF2-40B4-BE49-F238E27FC236}">
                <a16:creationId xmlns:a16="http://schemas.microsoft.com/office/drawing/2014/main" id="{F7777424-5D4F-AE1A-00DB-91CF16BC9A66}"/>
              </a:ext>
            </a:extLst>
          </p:cNvPr>
          <p:cNvSpPr>
            <a:spLocks noGrp="1"/>
          </p:cNvSpPr>
          <p:nvPr>
            <p:ph sz="quarter" idx="15"/>
          </p:nvPr>
        </p:nvSpPr>
        <p:spPr/>
        <p:txBody>
          <a:bodyPr/>
          <a:lstStyle/>
          <a:p>
            <a:pPr marL="0" indent="0">
              <a:buNone/>
            </a:pPr>
            <a:r>
              <a:rPr lang="en-GB" sz="1800" dirty="0"/>
              <a:t>MADDE 12 - (1) </a:t>
            </a:r>
            <a:r>
              <a:rPr lang="en-GB" sz="1800" dirty="0" err="1"/>
              <a:t>Efektif</a:t>
            </a:r>
            <a:r>
              <a:rPr lang="en-GB" sz="1800" dirty="0"/>
              <a:t> </a:t>
            </a:r>
            <a:r>
              <a:rPr lang="en-GB" sz="1800" dirty="0" err="1"/>
              <a:t>olarak</a:t>
            </a:r>
            <a:r>
              <a:rPr lang="en-GB" sz="1800" dirty="0"/>
              <a:t> </a:t>
            </a:r>
            <a:r>
              <a:rPr lang="en-GB" sz="1800" dirty="0" err="1"/>
              <a:t>getirilen</a:t>
            </a:r>
            <a:r>
              <a:rPr lang="en-GB" sz="1800" dirty="0"/>
              <a:t> </a:t>
            </a:r>
            <a:r>
              <a:rPr lang="en-GB" sz="1800" dirty="0" err="1"/>
              <a:t>ihracat</a:t>
            </a:r>
            <a:r>
              <a:rPr lang="en-GB" sz="1800" dirty="0"/>
              <a:t> </a:t>
            </a:r>
            <a:r>
              <a:rPr lang="en-GB" sz="1800" dirty="0" err="1"/>
              <a:t>bedelinin</a:t>
            </a:r>
            <a:r>
              <a:rPr lang="en-GB" sz="1800" dirty="0"/>
              <a:t> yurt </a:t>
            </a:r>
            <a:r>
              <a:rPr lang="en-GB" sz="1800" dirty="0" err="1"/>
              <a:t>dışından</a:t>
            </a:r>
            <a:r>
              <a:rPr lang="en-GB" sz="1800" dirty="0"/>
              <a:t> </a:t>
            </a:r>
            <a:r>
              <a:rPr lang="en-GB" sz="1800" dirty="0" err="1"/>
              <a:t>getirildiğinin</a:t>
            </a:r>
            <a:r>
              <a:rPr lang="en-GB" sz="1800" dirty="0"/>
              <a:t> </a:t>
            </a:r>
            <a:r>
              <a:rPr lang="en-GB" sz="1800" dirty="0" err="1"/>
              <a:t>tespiti</a:t>
            </a:r>
            <a:r>
              <a:rPr lang="en-GB" sz="1800" dirty="0"/>
              <a:t> </a:t>
            </a:r>
            <a:r>
              <a:rPr lang="en-GB" sz="1800" dirty="0" err="1"/>
              <a:t>gümrük</a:t>
            </a:r>
            <a:r>
              <a:rPr lang="en-GB" sz="1800" dirty="0"/>
              <a:t> </a:t>
            </a:r>
            <a:r>
              <a:rPr lang="en-GB" sz="1800" dirty="0" err="1"/>
              <a:t>idarelerince</a:t>
            </a:r>
            <a:r>
              <a:rPr lang="en-GB" sz="1800" dirty="0"/>
              <a:t> </a:t>
            </a:r>
            <a:r>
              <a:rPr lang="en-GB" sz="1800" dirty="0" err="1"/>
              <a:t>onaylı</a:t>
            </a:r>
            <a:r>
              <a:rPr lang="en-GB" sz="1800" dirty="0"/>
              <a:t> NBF </a:t>
            </a:r>
            <a:r>
              <a:rPr lang="en-GB" sz="1800" dirty="0" err="1"/>
              <a:t>ile</a:t>
            </a:r>
            <a:r>
              <a:rPr lang="en-GB" sz="1800" dirty="0"/>
              <a:t> </a:t>
            </a:r>
            <a:r>
              <a:rPr lang="en-GB" sz="1800" dirty="0" err="1"/>
              <a:t>yapılır</a:t>
            </a:r>
            <a:r>
              <a:rPr lang="en-GB" sz="1800" dirty="0"/>
              <a:t>.</a:t>
            </a:r>
          </a:p>
          <a:p>
            <a:pPr marL="0" indent="0">
              <a:buNone/>
            </a:pPr>
            <a:endParaRPr lang="en-GB" sz="1800" dirty="0"/>
          </a:p>
          <a:p>
            <a:pPr marL="0" indent="0">
              <a:buNone/>
            </a:pPr>
            <a:r>
              <a:rPr lang="en-GB" sz="1800" dirty="0"/>
              <a:t>(2) NBF </a:t>
            </a:r>
            <a:r>
              <a:rPr lang="en-GB" sz="1800" dirty="0" err="1"/>
              <a:t>konusu</a:t>
            </a:r>
            <a:r>
              <a:rPr lang="en-GB" sz="1800" dirty="0"/>
              <a:t> </a:t>
            </a:r>
            <a:r>
              <a:rPr lang="en-GB" sz="1800" dirty="0" err="1"/>
              <a:t>efektifin</a:t>
            </a:r>
            <a:r>
              <a:rPr lang="en-GB" sz="1800" dirty="0"/>
              <a:t> </a:t>
            </a:r>
            <a:r>
              <a:rPr lang="en-GB" sz="1800" dirty="0" err="1"/>
              <a:t>ihracat</a:t>
            </a:r>
            <a:r>
              <a:rPr lang="en-GB" sz="1800" dirty="0"/>
              <a:t> </a:t>
            </a:r>
            <a:r>
              <a:rPr lang="en-GB" sz="1800" dirty="0" err="1"/>
              <a:t>bedeli</a:t>
            </a:r>
            <a:r>
              <a:rPr lang="en-GB" sz="1800" dirty="0"/>
              <a:t> </a:t>
            </a:r>
            <a:r>
              <a:rPr lang="en-GB" sz="1800" dirty="0" err="1"/>
              <a:t>olarak</a:t>
            </a:r>
            <a:r>
              <a:rPr lang="en-GB" sz="1800" dirty="0"/>
              <a:t> </a:t>
            </a:r>
            <a:r>
              <a:rPr lang="en-GB" sz="1800" dirty="0" err="1"/>
              <a:t>kabulünün</a:t>
            </a:r>
            <a:r>
              <a:rPr lang="en-GB" sz="1800" dirty="0"/>
              <a:t> </a:t>
            </a:r>
            <a:r>
              <a:rPr lang="en-GB" sz="1800" dirty="0" err="1"/>
              <a:t>yapılabilmesi</a:t>
            </a:r>
            <a:r>
              <a:rPr lang="en-GB" sz="1800" dirty="0"/>
              <a:t> </a:t>
            </a:r>
            <a:r>
              <a:rPr lang="en-GB" sz="1800" dirty="0" err="1"/>
              <a:t>için</a:t>
            </a:r>
            <a:r>
              <a:rPr lang="en-GB" sz="1800" dirty="0"/>
              <a:t>;</a:t>
            </a:r>
          </a:p>
          <a:p>
            <a:pPr marL="0" indent="0">
              <a:buNone/>
            </a:pPr>
            <a:endParaRPr lang="en-GB" sz="1800" dirty="0"/>
          </a:p>
          <a:p>
            <a:pPr marL="0" indent="0">
              <a:buNone/>
            </a:pPr>
            <a:r>
              <a:rPr lang="en-GB" sz="1800" dirty="0"/>
              <a:t>a)   </a:t>
            </a:r>
            <a:r>
              <a:rPr lang="en-GB" sz="1800" dirty="0" err="1"/>
              <a:t>NBF'nin</a:t>
            </a:r>
            <a:r>
              <a:rPr lang="en-GB" sz="1800" dirty="0"/>
              <a:t> </a:t>
            </a:r>
            <a:r>
              <a:rPr lang="en-GB" sz="1800" dirty="0" err="1"/>
              <a:t>düzenlenme</a:t>
            </a:r>
            <a:r>
              <a:rPr lang="en-GB" sz="1800" dirty="0"/>
              <a:t> </a:t>
            </a:r>
            <a:r>
              <a:rPr lang="en-GB" sz="1800" dirty="0" err="1"/>
              <a:t>tarihinden</a:t>
            </a:r>
            <a:r>
              <a:rPr lang="en-GB" sz="1800" dirty="0"/>
              <a:t> </a:t>
            </a:r>
            <a:r>
              <a:rPr lang="en-GB" sz="1800" dirty="0" err="1"/>
              <a:t>itibaren</a:t>
            </a:r>
            <a:r>
              <a:rPr lang="en-GB" sz="1800" dirty="0"/>
              <a:t> 30 </a:t>
            </a:r>
            <a:r>
              <a:rPr lang="en-GB" sz="1800" dirty="0" err="1"/>
              <a:t>gün</a:t>
            </a:r>
            <a:r>
              <a:rPr lang="en-GB" sz="1800" dirty="0"/>
              <a:t> </a:t>
            </a:r>
            <a:r>
              <a:rPr lang="en-GB" sz="1800" dirty="0" err="1"/>
              <a:t>içinde</a:t>
            </a:r>
            <a:r>
              <a:rPr lang="en-GB" sz="1800" dirty="0"/>
              <a:t> </a:t>
            </a:r>
            <a:r>
              <a:rPr lang="en-GB" sz="1800" dirty="0" err="1"/>
              <a:t>NBF'nin</a:t>
            </a:r>
            <a:r>
              <a:rPr lang="en-GB" sz="1800" dirty="0"/>
              <a:t> </a:t>
            </a:r>
            <a:r>
              <a:rPr lang="en-GB" sz="1800" dirty="0" err="1"/>
              <a:t>ve</a:t>
            </a:r>
            <a:r>
              <a:rPr lang="en-GB" sz="1800" dirty="0"/>
              <a:t> NBF </a:t>
            </a:r>
            <a:r>
              <a:rPr lang="en-GB" sz="1800" dirty="0" err="1"/>
              <a:t>konusu</a:t>
            </a:r>
            <a:r>
              <a:rPr lang="en-GB" sz="1800" dirty="0"/>
              <a:t> </a:t>
            </a:r>
            <a:r>
              <a:rPr lang="en-GB" sz="1800" dirty="0" err="1"/>
              <a:t>efektifin</a:t>
            </a:r>
            <a:r>
              <a:rPr lang="en-GB" sz="1800" dirty="0"/>
              <a:t> </a:t>
            </a:r>
            <a:r>
              <a:rPr lang="en-GB" sz="1800" dirty="0" err="1"/>
              <a:t>bankalara</a:t>
            </a:r>
            <a:r>
              <a:rPr lang="en-GB" sz="1800" dirty="0"/>
              <a:t> </a:t>
            </a:r>
            <a:r>
              <a:rPr lang="en-GB" sz="1800" dirty="0" err="1"/>
              <a:t>tevdi</a:t>
            </a:r>
            <a:r>
              <a:rPr lang="en-GB" sz="1800" dirty="0"/>
              <a:t> </a:t>
            </a:r>
            <a:r>
              <a:rPr lang="en-GB" sz="1800" dirty="0" err="1"/>
              <a:t>edilmesi</a:t>
            </a:r>
            <a:r>
              <a:rPr lang="en-GB" sz="1800" dirty="0"/>
              <a:t>,[29]</a:t>
            </a:r>
          </a:p>
          <a:p>
            <a:pPr marL="0" indent="0">
              <a:buNone/>
            </a:pPr>
            <a:endParaRPr lang="en-GB" sz="1800" dirty="0"/>
          </a:p>
          <a:p>
            <a:pPr marL="0" indent="0">
              <a:buNone/>
            </a:pPr>
            <a:r>
              <a:rPr lang="en-GB" sz="1800" dirty="0"/>
              <a:t>b)   </a:t>
            </a:r>
            <a:r>
              <a:rPr lang="en-GB" sz="1800" dirty="0" err="1"/>
              <a:t>NBF'nin</a:t>
            </a:r>
            <a:r>
              <a:rPr lang="en-GB" sz="1800" dirty="0"/>
              <a:t> "</a:t>
            </a:r>
            <a:r>
              <a:rPr lang="en-GB" sz="1800" dirty="0" err="1"/>
              <a:t>Geliş</a:t>
            </a:r>
            <a:r>
              <a:rPr lang="en-GB" sz="1800" dirty="0"/>
              <a:t> </a:t>
            </a:r>
            <a:r>
              <a:rPr lang="en-GB" sz="1800" dirty="0" err="1"/>
              <a:t>Sebebi</a:t>
            </a:r>
            <a:r>
              <a:rPr lang="en-GB" sz="1800" dirty="0"/>
              <a:t>" </a:t>
            </a:r>
            <a:r>
              <a:rPr lang="en-GB" sz="1800" dirty="0" err="1"/>
              <a:t>bölümünde</a:t>
            </a:r>
            <a:r>
              <a:rPr lang="en-GB" sz="1800" dirty="0"/>
              <a:t> </a:t>
            </a:r>
            <a:r>
              <a:rPr lang="en-GB" sz="1800" dirty="0" err="1"/>
              <a:t>efektiflerin</a:t>
            </a:r>
            <a:r>
              <a:rPr lang="en-GB" sz="1800" dirty="0"/>
              <a:t> </a:t>
            </a:r>
            <a:r>
              <a:rPr lang="en-GB" sz="1800" dirty="0" err="1"/>
              <a:t>getirilme</a:t>
            </a:r>
            <a:r>
              <a:rPr lang="en-GB" sz="1800" dirty="0"/>
              <a:t> </a:t>
            </a:r>
            <a:r>
              <a:rPr lang="en-GB" sz="1800" dirty="0" err="1"/>
              <a:t>sebebinin</a:t>
            </a:r>
            <a:r>
              <a:rPr lang="en-GB" sz="1800" dirty="0"/>
              <a:t> </a:t>
            </a:r>
            <a:r>
              <a:rPr lang="en-GB" sz="1800" dirty="0" err="1"/>
              <a:t>ihracat</a:t>
            </a:r>
            <a:r>
              <a:rPr lang="en-GB" sz="1800" dirty="0"/>
              <a:t> </a:t>
            </a:r>
            <a:r>
              <a:rPr lang="en-GB" sz="1800" dirty="0" err="1"/>
              <a:t>ile</a:t>
            </a:r>
            <a:r>
              <a:rPr lang="en-GB" sz="1800" dirty="0"/>
              <a:t> </a:t>
            </a:r>
            <a:r>
              <a:rPr lang="en-GB" sz="1800" dirty="0" err="1"/>
              <a:t>ilgili</a:t>
            </a:r>
            <a:r>
              <a:rPr lang="en-GB" sz="1800" dirty="0"/>
              <a:t> </a:t>
            </a:r>
            <a:r>
              <a:rPr lang="en-GB" sz="1800" dirty="0" err="1"/>
              <a:t>olduğunu</a:t>
            </a:r>
            <a:r>
              <a:rPr lang="en-GB" sz="1800" dirty="0"/>
              <a:t> </a:t>
            </a:r>
            <a:r>
              <a:rPr lang="en-GB" sz="1800" dirty="0" err="1"/>
              <a:t>belirtir</a:t>
            </a:r>
            <a:r>
              <a:rPr lang="en-GB" sz="1800" dirty="0"/>
              <a:t> </a:t>
            </a:r>
            <a:r>
              <a:rPr lang="en-GB" sz="1800" dirty="0" err="1"/>
              <a:t>bir</a:t>
            </a:r>
            <a:r>
              <a:rPr lang="en-GB" sz="1800" dirty="0"/>
              <a:t> </a:t>
            </a:r>
            <a:r>
              <a:rPr lang="en-GB" sz="1800" dirty="0" err="1"/>
              <a:t>ifadenin</a:t>
            </a:r>
            <a:r>
              <a:rPr lang="en-GB" sz="1800" dirty="0"/>
              <a:t> </a:t>
            </a:r>
            <a:r>
              <a:rPr lang="en-GB" sz="1800" dirty="0" err="1"/>
              <a:t>kayıtlı</a:t>
            </a:r>
            <a:r>
              <a:rPr lang="en-GB" sz="1800" dirty="0"/>
              <a:t> </a:t>
            </a:r>
            <a:r>
              <a:rPr lang="en-GB" sz="1800" dirty="0" err="1"/>
              <a:t>olması</a:t>
            </a:r>
            <a:r>
              <a:rPr lang="en-GB" sz="1800" dirty="0"/>
              <a:t>,</a:t>
            </a:r>
          </a:p>
          <a:p>
            <a:pPr marL="0" indent="0">
              <a:buNone/>
            </a:pPr>
            <a:endParaRPr lang="en-GB" sz="1800" dirty="0"/>
          </a:p>
          <a:p>
            <a:pPr marL="0" indent="0">
              <a:buNone/>
            </a:pPr>
            <a:r>
              <a:rPr lang="en-GB" sz="1800" dirty="0"/>
              <a:t>c)   </a:t>
            </a:r>
            <a:r>
              <a:rPr lang="en-GB" sz="1800" dirty="0" err="1"/>
              <a:t>İhracat</a:t>
            </a:r>
            <a:r>
              <a:rPr lang="en-GB" sz="1800" dirty="0"/>
              <a:t> </a:t>
            </a:r>
            <a:r>
              <a:rPr lang="en-GB" sz="1800" dirty="0" err="1"/>
              <a:t>bedeli</a:t>
            </a:r>
            <a:r>
              <a:rPr lang="en-GB" sz="1800" dirty="0"/>
              <a:t> </a:t>
            </a:r>
            <a:r>
              <a:rPr lang="en-GB" sz="1800" dirty="0" err="1"/>
              <a:t>başkası</a:t>
            </a:r>
            <a:r>
              <a:rPr lang="en-GB" sz="1800" dirty="0"/>
              <a:t> </a:t>
            </a:r>
            <a:r>
              <a:rPr lang="en-GB" sz="1800" dirty="0" err="1"/>
              <a:t>adına</a:t>
            </a:r>
            <a:r>
              <a:rPr lang="en-GB" sz="1800" dirty="0"/>
              <a:t> </a:t>
            </a:r>
            <a:r>
              <a:rPr lang="en-GB" sz="1800" dirty="0" err="1"/>
              <a:t>getiriliyorsa</a:t>
            </a:r>
            <a:r>
              <a:rPr lang="en-GB" sz="1800" dirty="0"/>
              <a:t> </a:t>
            </a:r>
            <a:r>
              <a:rPr lang="en-GB" sz="1800" dirty="0" err="1"/>
              <a:t>NBF'nin</a:t>
            </a:r>
            <a:r>
              <a:rPr lang="en-GB" sz="1800" dirty="0"/>
              <a:t> </a:t>
            </a:r>
            <a:r>
              <a:rPr lang="en-GB" sz="1800" dirty="0" err="1"/>
              <a:t>ilgili</a:t>
            </a:r>
            <a:r>
              <a:rPr lang="en-GB" sz="1800" dirty="0"/>
              <a:t> </a:t>
            </a:r>
            <a:r>
              <a:rPr lang="en-GB" sz="1800" dirty="0" err="1"/>
              <a:t>kısımlarının</a:t>
            </a:r>
            <a:r>
              <a:rPr lang="en-GB" sz="1800" dirty="0"/>
              <a:t> </a:t>
            </a:r>
            <a:r>
              <a:rPr lang="en-GB" sz="1800" dirty="0" err="1"/>
              <a:t>bu</a:t>
            </a:r>
            <a:r>
              <a:rPr lang="en-GB" sz="1800" dirty="0"/>
              <a:t> </a:t>
            </a:r>
            <a:r>
              <a:rPr lang="en-GB" sz="1800" dirty="0" err="1"/>
              <a:t>hususu</a:t>
            </a:r>
            <a:r>
              <a:rPr lang="en-GB" sz="1800" dirty="0"/>
              <a:t> </a:t>
            </a:r>
            <a:r>
              <a:rPr lang="en-GB" sz="1800" dirty="0" err="1"/>
              <a:t>belirtecek</a:t>
            </a:r>
            <a:r>
              <a:rPr lang="en-GB" sz="1800" dirty="0"/>
              <a:t> </a:t>
            </a:r>
            <a:r>
              <a:rPr lang="en-GB" sz="1800" dirty="0" err="1"/>
              <a:t>şekilde</a:t>
            </a:r>
            <a:r>
              <a:rPr lang="en-GB" sz="1800" dirty="0"/>
              <a:t> </a:t>
            </a:r>
            <a:r>
              <a:rPr lang="en-GB" sz="1800" dirty="0" err="1"/>
              <a:t>doldurulması</a:t>
            </a:r>
            <a:r>
              <a:rPr lang="en-GB" sz="1800" dirty="0"/>
              <a:t> </a:t>
            </a:r>
            <a:r>
              <a:rPr lang="en-GB" sz="1800" dirty="0" err="1"/>
              <a:t>veya</a:t>
            </a:r>
            <a:r>
              <a:rPr lang="en-GB" sz="1800" dirty="0"/>
              <a:t> </a:t>
            </a:r>
            <a:r>
              <a:rPr lang="en-GB" sz="1800" dirty="0" err="1"/>
              <a:t>bu</a:t>
            </a:r>
            <a:r>
              <a:rPr lang="en-GB" sz="1800" dirty="0"/>
              <a:t> </a:t>
            </a:r>
            <a:r>
              <a:rPr lang="en-GB" sz="1800" dirty="0" err="1"/>
              <a:t>hususun</a:t>
            </a:r>
            <a:r>
              <a:rPr lang="en-GB" sz="1800" dirty="0"/>
              <a:t> </a:t>
            </a:r>
            <a:r>
              <a:rPr lang="en-GB" sz="1800" dirty="0" err="1"/>
              <a:t>açıklama</a:t>
            </a:r>
            <a:r>
              <a:rPr lang="en-GB" sz="1800" dirty="0"/>
              <a:t> </a:t>
            </a:r>
            <a:r>
              <a:rPr lang="en-GB" sz="1800" dirty="0" err="1"/>
              <a:t>olarak</a:t>
            </a:r>
            <a:r>
              <a:rPr lang="en-GB" sz="1800" dirty="0"/>
              <a:t> </a:t>
            </a:r>
            <a:r>
              <a:rPr lang="en-GB" sz="1800" dirty="0" err="1"/>
              <a:t>NBF'de</a:t>
            </a:r>
            <a:r>
              <a:rPr lang="en-GB" sz="1800" dirty="0"/>
              <a:t> </a:t>
            </a:r>
            <a:r>
              <a:rPr lang="en-GB" sz="1800" dirty="0" err="1"/>
              <a:t>yer</a:t>
            </a:r>
            <a:r>
              <a:rPr lang="en-GB" sz="1800" dirty="0"/>
              <a:t> </a:t>
            </a:r>
            <a:r>
              <a:rPr lang="en-GB" sz="1800" dirty="0" err="1"/>
              <a:t>alması</a:t>
            </a:r>
            <a:r>
              <a:rPr lang="en-GB" sz="1800" dirty="0"/>
              <a:t>,</a:t>
            </a:r>
          </a:p>
          <a:p>
            <a:pPr marL="0" indent="0">
              <a:buNone/>
            </a:pPr>
            <a:endParaRPr lang="en-GB" sz="1800" dirty="0"/>
          </a:p>
        </p:txBody>
      </p:sp>
      <p:sp>
        <p:nvSpPr>
          <p:cNvPr id="8" name="Text Placeholder 7">
            <a:extLst>
              <a:ext uri="{FF2B5EF4-FFF2-40B4-BE49-F238E27FC236}">
                <a16:creationId xmlns:a16="http://schemas.microsoft.com/office/drawing/2014/main" id="{521D26EA-5BA4-9E02-1CCC-B8359440F060}"/>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1F841194-B95E-8697-DA02-6235FA7E9C11}"/>
              </a:ext>
            </a:extLst>
          </p:cNvPr>
          <p:cNvSpPr>
            <a:spLocks noGrp="1"/>
          </p:cNvSpPr>
          <p:nvPr>
            <p:ph type="sldNum" sz="quarter" idx="17"/>
          </p:nvPr>
        </p:nvSpPr>
        <p:spPr/>
        <p:txBody>
          <a:bodyPr/>
          <a:lstStyle/>
          <a:p>
            <a:fld id="{1AB31D9B-80B6-41F8-B283-556E26E6158E}" type="slidenum">
              <a:rPr lang="en-GB"/>
              <a:pPr/>
              <a:t>50</a:t>
            </a:fld>
            <a:endParaRPr lang="en-GB" dirty="0"/>
          </a:p>
        </p:txBody>
      </p:sp>
    </p:spTree>
    <p:extLst>
      <p:ext uri="{BB962C8B-B14F-4D97-AF65-F5344CB8AC3E}">
        <p14:creationId xmlns:p14="http://schemas.microsoft.com/office/powerpoint/2010/main" val="17741629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43241-689B-B2CE-F759-63355E1690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CBE62C-B66E-E825-13A1-13FC29F52BA2}"/>
              </a:ext>
            </a:extLst>
          </p:cNvPr>
          <p:cNvSpPr>
            <a:spLocks noGrp="1"/>
          </p:cNvSpPr>
          <p:nvPr>
            <p:ph type="title"/>
          </p:nvPr>
        </p:nvSpPr>
        <p:spPr/>
        <p:txBody>
          <a:bodyPr/>
          <a:lstStyle/>
          <a:p>
            <a:r>
              <a:rPr lang="tr-TR" dirty="0"/>
              <a:t>Efektif olarak getirilen ihracat bedelleri</a:t>
            </a:r>
            <a:endParaRPr lang="en-GB" dirty="0"/>
          </a:p>
        </p:txBody>
      </p:sp>
      <p:sp>
        <p:nvSpPr>
          <p:cNvPr id="5" name="Content Placeholder 4">
            <a:extLst>
              <a:ext uri="{FF2B5EF4-FFF2-40B4-BE49-F238E27FC236}">
                <a16:creationId xmlns:a16="http://schemas.microsoft.com/office/drawing/2014/main" id="{F834F3DB-4BFE-3FE8-C176-0AB00C71C0F9}"/>
              </a:ext>
            </a:extLst>
          </p:cNvPr>
          <p:cNvSpPr>
            <a:spLocks noGrp="1"/>
          </p:cNvSpPr>
          <p:nvPr>
            <p:ph sz="quarter" idx="15"/>
          </p:nvPr>
        </p:nvSpPr>
        <p:spPr>
          <a:xfrm>
            <a:off x="547757" y="1371186"/>
            <a:ext cx="11176000" cy="4260849"/>
          </a:xfrm>
        </p:spPr>
        <p:txBody>
          <a:bodyPr/>
          <a:lstStyle/>
          <a:p>
            <a:pPr marL="0" indent="0">
              <a:buNone/>
            </a:pPr>
            <a:r>
              <a:rPr lang="en-GB" sz="1800" dirty="0"/>
              <a:t>ç) </a:t>
            </a:r>
            <a:r>
              <a:rPr lang="en-GB" sz="1800" dirty="0" err="1"/>
              <a:t>Tevdiat</a:t>
            </a:r>
            <a:r>
              <a:rPr lang="en-GB" sz="1800" dirty="0"/>
              <a:t> </a:t>
            </a:r>
            <a:r>
              <a:rPr lang="en-GB" sz="1800" dirty="0" err="1"/>
              <a:t>sırasında</a:t>
            </a:r>
            <a:r>
              <a:rPr lang="en-GB" sz="1800" dirty="0"/>
              <a:t> </a:t>
            </a:r>
            <a:r>
              <a:rPr lang="en-GB" sz="1800" dirty="0" err="1"/>
              <a:t>NBF'yi</a:t>
            </a:r>
            <a:r>
              <a:rPr lang="en-GB" sz="1800" dirty="0"/>
              <a:t> </a:t>
            </a:r>
            <a:r>
              <a:rPr lang="en-GB" sz="1800" dirty="0" err="1"/>
              <a:t>ibraz</a:t>
            </a:r>
            <a:r>
              <a:rPr lang="en-GB" sz="1800" dirty="0"/>
              <a:t> </a:t>
            </a:r>
            <a:r>
              <a:rPr lang="en-GB" sz="1800" dirty="0" err="1"/>
              <a:t>eden</a:t>
            </a:r>
            <a:r>
              <a:rPr lang="en-GB" sz="1800" dirty="0"/>
              <a:t> </a:t>
            </a:r>
            <a:r>
              <a:rPr lang="en-GB" sz="1800" dirty="0" err="1"/>
              <a:t>şahsın</a:t>
            </a:r>
            <a:r>
              <a:rPr lang="en-GB" sz="1800" dirty="0"/>
              <a:t> </a:t>
            </a:r>
            <a:r>
              <a:rPr lang="en-GB" sz="1800" dirty="0" err="1"/>
              <a:t>kimlik</a:t>
            </a:r>
            <a:r>
              <a:rPr lang="en-GB" sz="1800" dirty="0"/>
              <a:t> </a:t>
            </a:r>
            <a:r>
              <a:rPr lang="en-GB" sz="1800" dirty="0" err="1"/>
              <a:t>tespitinin</a:t>
            </a:r>
            <a:r>
              <a:rPr lang="en-GB" sz="1800" dirty="0"/>
              <a:t> </a:t>
            </a:r>
            <a:r>
              <a:rPr lang="en-GB" sz="1800" dirty="0" err="1"/>
              <a:t>yapılması</a:t>
            </a:r>
            <a:r>
              <a:rPr lang="en-GB" sz="1800" dirty="0"/>
              <a:t>,</a:t>
            </a:r>
          </a:p>
          <a:p>
            <a:pPr marL="0" indent="0">
              <a:buNone/>
            </a:pPr>
            <a:endParaRPr lang="en-GB" sz="1800" dirty="0"/>
          </a:p>
          <a:p>
            <a:pPr marL="0" indent="0">
              <a:buNone/>
            </a:pPr>
            <a:r>
              <a:rPr lang="en-GB" sz="1800" dirty="0"/>
              <a:t>d)   </a:t>
            </a:r>
            <a:r>
              <a:rPr lang="en-GB" sz="1800" dirty="0" err="1"/>
              <a:t>İhracatçının</a:t>
            </a:r>
            <a:r>
              <a:rPr lang="en-GB" sz="1800" dirty="0"/>
              <a:t> </a:t>
            </a:r>
            <a:r>
              <a:rPr lang="en-GB" sz="1800" dirty="0" err="1"/>
              <a:t>ihracat</a:t>
            </a:r>
            <a:r>
              <a:rPr lang="en-GB" sz="1800" dirty="0"/>
              <a:t> </a:t>
            </a:r>
            <a:r>
              <a:rPr lang="en-GB" sz="1800" dirty="0" err="1"/>
              <a:t>işlemiyle</a:t>
            </a:r>
            <a:r>
              <a:rPr lang="en-GB" sz="1800" dirty="0"/>
              <a:t> </a:t>
            </a:r>
            <a:r>
              <a:rPr lang="en-GB" sz="1800" dirty="0" err="1"/>
              <a:t>ilgili</a:t>
            </a:r>
            <a:r>
              <a:rPr lang="en-GB" sz="1800" dirty="0"/>
              <a:t> </a:t>
            </a:r>
            <a:r>
              <a:rPr lang="en-GB" sz="1800" dirty="0" err="1"/>
              <a:t>yazılı</a:t>
            </a:r>
            <a:r>
              <a:rPr lang="en-GB" sz="1800" dirty="0"/>
              <a:t> </a:t>
            </a:r>
            <a:r>
              <a:rPr lang="en-GB" sz="1800" dirty="0" err="1"/>
              <a:t>beyanı</a:t>
            </a:r>
            <a:r>
              <a:rPr lang="en-GB" sz="1800" dirty="0"/>
              <a:t>, </a:t>
            </a:r>
            <a:r>
              <a:rPr lang="en-GB" sz="1800" dirty="0" err="1"/>
              <a:t>işlemin</a:t>
            </a:r>
            <a:r>
              <a:rPr lang="en-GB" sz="1800" dirty="0"/>
              <a:t> </a:t>
            </a:r>
            <a:r>
              <a:rPr lang="en-GB" sz="1800" dirty="0" err="1"/>
              <a:t>niteliğine</a:t>
            </a:r>
            <a:r>
              <a:rPr lang="en-GB" sz="1800" dirty="0"/>
              <a:t> </a:t>
            </a:r>
            <a:r>
              <a:rPr lang="en-GB" sz="1800" dirty="0" err="1"/>
              <a:t>göre</a:t>
            </a:r>
            <a:r>
              <a:rPr lang="en-GB" sz="1800" dirty="0"/>
              <a:t> proforma </a:t>
            </a:r>
            <a:r>
              <a:rPr lang="en-GB" sz="1800" dirty="0" err="1"/>
              <a:t>fatura</a:t>
            </a:r>
            <a:r>
              <a:rPr lang="en-GB" sz="1800" dirty="0"/>
              <a:t>, </a:t>
            </a:r>
            <a:r>
              <a:rPr lang="en-GB" sz="1800" dirty="0" err="1"/>
              <a:t>satış</a:t>
            </a:r>
            <a:r>
              <a:rPr lang="en-GB" sz="1800" dirty="0"/>
              <a:t> </a:t>
            </a:r>
            <a:r>
              <a:rPr lang="en-GB" sz="1800" dirty="0" err="1"/>
              <a:t>sözleşmesi</a:t>
            </a:r>
            <a:r>
              <a:rPr lang="en-GB" sz="1800" dirty="0"/>
              <a:t>, </a:t>
            </a:r>
            <a:r>
              <a:rPr lang="en-GB" sz="1800" dirty="0" err="1"/>
              <a:t>kesin</a:t>
            </a:r>
            <a:r>
              <a:rPr lang="en-GB" sz="1800" dirty="0"/>
              <a:t> </a:t>
            </a:r>
            <a:r>
              <a:rPr lang="en-GB" sz="1800" dirty="0" err="1"/>
              <a:t>satış</a:t>
            </a:r>
            <a:r>
              <a:rPr lang="en-GB" sz="1800" dirty="0"/>
              <a:t> </a:t>
            </a:r>
            <a:r>
              <a:rPr lang="en-GB" sz="1800" dirty="0" err="1"/>
              <a:t>faturası</a:t>
            </a:r>
            <a:r>
              <a:rPr lang="en-GB" sz="1800" dirty="0"/>
              <a:t> </a:t>
            </a:r>
            <a:r>
              <a:rPr lang="en-GB" sz="1800" dirty="0" err="1"/>
              <a:t>veya</a:t>
            </a:r>
            <a:r>
              <a:rPr lang="en-GB" sz="1800" dirty="0"/>
              <a:t> </a:t>
            </a:r>
            <a:r>
              <a:rPr lang="en-GB" sz="1800" dirty="0" err="1"/>
              <a:t>GB'nin</a:t>
            </a:r>
            <a:r>
              <a:rPr lang="en-GB" sz="1800" dirty="0"/>
              <a:t> </a:t>
            </a:r>
            <a:r>
              <a:rPr lang="en-GB" sz="1800" dirty="0" err="1"/>
              <a:t>bir</a:t>
            </a:r>
            <a:r>
              <a:rPr lang="en-GB" sz="1800" dirty="0"/>
              <a:t> </a:t>
            </a:r>
            <a:r>
              <a:rPr lang="en-GB" sz="1800" dirty="0" err="1"/>
              <a:t>örneği</a:t>
            </a:r>
            <a:r>
              <a:rPr lang="en-GB" sz="1800" dirty="0"/>
              <a:t>/GB </a:t>
            </a:r>
            <a:r>
              <a:rPr lang="en-GB" sz="1800" dirty="0" err="1"/>
              <a:t>bilgilerinin</a:t>
            </a:r>
            <a:r>
              <a:rPr lang="en-GB" sz="1800" dirty="0"/>
              <a:t> </a:t>
            </a:r>
            <a:r>
              <a:rPr lang="en-GB" sz="1800" dirty="0" err="1"/>
              <a:t>yanı</a:t>
            </a:r>
            <a:r>
              <a:rPr lang="en-GB" sz="1800" dirty="0"/>
              <a:t> </a:t>
            </a:r>
            <a:r>
              <a:rPr lang="en-GB" sz="1800" dirty="0" err="1"/>
              <a:t>sıra</a:t>
            </a:r>
            <a:r>
              <a:rPr lang="en-GB" sz="1800" dirty="0"/>
              <a:t> </a:t>
            </a:r>
            <a:r>
              <a:rPr lang="en-GB" sz="1800" dirty="0" err="1"/>
              <a:t>ihracatçı</a:t>
            </a:r>
            <a:r>
              <a:rPr lang="en-GB" sz="1800" dirty="0"/>
              <a:t> </a:t>
            </a:r>
            <a:r>
              <a:rPr lang="en-GB" sz="1800" dirty="0" err="1"/>
              <a:t>veya</a:t>
            </a:r>
            <a:r>
              <a:rPr lang="en-GB" sz="1800" dirty="0"/>
              <a:t> </a:t>
            </a:r>
            <a:r>
              <a:rPr lang="en-GB" sz="1800" dirty="0" err="1"/>
              <a:t>ithalatçının</a:t>
            </a:r>
            <a:r>
              <a:rPr lang="en-GB" sz="1800" dirty="0"/>
              <a:t> </a:t>
            </a:r>
            <a:r>
              <a:rPr lang="en-GB" sz="1800" dirty="0" err="1"/>
              <a:t>yazılı</a:t>
            </a:r>
            <a:r>
              <a:rPr lang="en-GB" sz="1800" dirty="0"/>
              <a:t> </a:t>
            </a:r>
            <a:r>
              <a:rPr lang="en-GB" sz="1800" dirty="0" err="1"/>
              <a:t>beyanında</a:t>
            </a:r>
            <a:r>
              <a:rPr lang="en-GB" sz="1800" dirty="0"/>
              <a:t> </a:t>
            </a:r>
            <a:r>
              <a:rPr lang="en-GB" sz="1800" dirty="0" err="1"/>
              <a:t>NBF'de</a:t>
            </a:r>
            <a:r>
              <a:rPr lang="en-GB" sz="1800" dirty="0"/>
              <a:t> </a:t>
            </a:r>
            <a:r>
              <a:rPr lang="en-GB" sz="1800" dirty="0" err="1"/>
              <a:t>kimliği</a:t>
            </a:r>
            <a:r>
              <a:rPr lang="en-GB" sz="1800" dirty="0"/>
              <a:t> </a:t>
            </a:r>
            <a:r>
              <a:rPr lang="en-GB" sz="1800" dirty="0" err="1"/>
              <a:t>belirlenen</a:t>
            </a:r>
            <a:r>
              <a:rPr lang="en-GB" sz="1800" dirty="0"/>
              <a:t> </a:t>
            </a:r>
            <a:r>
              <a:rPr lang="en-GB" sz="1800" dirty="0" err="1"/>
              <a:t>şahıs</a:t>
            </a:r>
            <a:r>
              <a:rPr lang="en-GB" sz="1800" dirty="0"/>
              <a:t> </a:t>
            </a:r>
            <a:r>
              <a:rPr lang="en-GB" sz="1800" dirty="0" err="1"/>
              <a:t>ile</a:t>
            </a:r>
            <a:r>
              <a:rPr lang="en-GB" sz="1800" dirty="0"/>
              <a:t> NBF </a:t>
            </a:r>
            <a:r>
              <a:rPr lang="en-GB" sz="1800" dirty="0" err="1"/>
              <a:t>sahibi</a:t>
            </a:r>
            <a:r>
              <a:rPr lang="en-GB" sz="1800" dirty="0"/>
              <a:t> </a:t>
            </a:r>
            <a:r>
              <a:rPr lang="en-GB" sz="1800" dirty="0" err="1"/>
              <a:t>ihracatçı</a:t>
            </a:r>
            <a:r>
              <a:rPr lang="en-GB" sz="1800" dirty="0"/>
              <a:t> </a:t>
            </a:r>
            <a:r>
              <a:rPr lang="en-GB" sz="1800" dirty="0" err="1"/>
              <a:t>ve</a:t>
            </a:r>
            <a:r>
              <a:rPr lang="en-GB" sz="1800" dirty="0"/>
              <a:t> </a:t>
            </a:r>
            <a:r>
              <a:rPr lang="en-GB" sz="1800" dirty="0" err="1"/>
              <a:t>ithalatçı</a:t>
            </a:r>
            <a:r>
              <a:rPr lang="en-GB" sz="1800" dirty="0"/>
              <a:t> </a:t>
            </a:r>
            <a:r>
              <a:rPr lang="en-GB" sz="1800" dirty="0" err="1"/>
              <a:t>arasındaki</a:t>
            </a:r>
            <a:r>
              <a:rPr lang="en-GB" sz="1800" dirty="0"/>
              <a:t> </a:t>
            </a:r>
            <a:r>
              <a:rPr lang="en-GB" sz="1800" dirty="0" err="1"/>
              <a:t>illiyet</a:t>
            </a:r>
            <a:r>
              <a:rPr lang="en-GB" sz="1800" dirty="0"/>
              <a:t> </a:t>
            </a:r>
            <a:r>
              <a:rPr lang="en-GB" sz="1800" dirty="0" err="1"/>
              <a:t>bağının</a:t>
            </a:r>
            <a:r>
              <a:rPr lang="en-GB" sz="1800" dirty="0"/>
              <a:t> </a:t>
            </a:r>
            <a:r>
              <a:rPr lang="en-GB" sz="1800" dirty="0" err="1"/>
              <a:t>belirtilerek</a:t>
            </a:r>
            <a:r>
              <a:rPr lang="en-GB" sz="1800" dirty="0"/>
              <a:t> </a:t>
            </a:r>
            <a:r>
              <a:rPr lang="en-GB" sz="1800" dirty="0" err="1"/>
              <a:t>bankalara</a:t>
            </a:r>
            <a:r>
              <a:rPr lang="en-GB" sz="1800" dirty="0"/>
              <a:t> </a:t>
            </a:r>
            <a:r>
              <a:rPr lang="en-GB" sz="1800" dirty="0" err="1"/>
              <a:t>ibraz</a:t>
            </a:r>
            <a:r>
              <a:rPr lang="en-GB" sz="1800" dirty="0"/>
              <a:t> </a:t>
            </a:r>
            <a:r>
              <a:rPr lang="en-GB" sz="1800" dirty="0" err="1"/>
              <a:t>edilmesi</a:t>
            </a:r>
            <a:r>
              <a:rPr lang="en-GB" sz="1800" dirty="0"/>
              <a:t>,</a:t>
            </a:r>
          </a:p>
          <a:p>
            <a:pPr marL="0" indent="0">
              <a:buNone/>
            </a:pPr>
            <a:endParaRPr lang="en-GB" sz="1800" dirty="0"/>
          </a:p>
          <a:p>
            <a:pPr marL="0" indent="0">
              <a:buNone/>
            </a:pPr>
            <a:r>
              <a:rPr lang="en-GB" sz="1800" dirty="0"/>
              <a:t>e)   </a:t>
            </a:r>
            <a:r>
              <a:rPr lang="en-GB" sz="1800" dirty="0" err="1"/>
              <a:t>NBF'de</a:t>
            </a:r>
            <a:r>
              <a:rPr lang="en-GB" sz="1800" dirty="0"/>
              <a:t> </a:t>
            </a:r>
            <a:r>
              <a:rPr lang="en-GB" sz="1800" dirty="0" err="1"/>
              <a:t>kayıtlı</a:t>
            </a:r>
            <a:r>
              <a:rPr lang="en-GB" sz="1800" dirty="0"/>
              <a:t> </a:t>
            </a:r>
            <a:r>
              <a:rPr lang="en-GB" sz="1800" dirty="0" err="1"/>
              <a:t>efektif</a:t>
            </a:r>
            <a:r>
              <a:rPr lang="en-GB" sz="1800" dirty="0"/>
              <a:t> </a:t>
            </a:r>
            <a:r>
              <a:rPr lang="en-GB" sz="1800" dirty="0" err="1"/>
              <a:t>tutarının</a:t>
            </a:r>
            <a:r>
              <a:rPr lang="en-GB" sz="1800" dirty="0"/>
              <a:t> </a:t>
            </a:r>
            <a:r>
              <a:rPr lang="en-GB" sz="1800" dirty="0" err="1"/>
              <a:t>tamamen</a:t>
            </a:r>
            <a:r>
              <a:rPr lang="en-GB" sz="1800" dirty="0"/>
              <a:t> </a:t>
            </a:r>
            <a:r>
              <a:rPr lang="en-GB" sz="1800" dirty="0" err="1"/>
              <a:t>İBKB'ye</a:t>
            </a:r>
            <a:r>
              <a:rPr lang="en-GB" sz="1800" dirty="0"/>
              <a:t> </a:t>
            </a:r>
            <a:r>
              <a:rPr lang="en-GB" sz="1800" dirty="0" err="1"/>
              <a:t>bağlanması</a:t>
            </a:r>
            <a:r>
              <a:rPr lang="en-GB" sz="1800" dirty="0"/>
              <a:t> </a:t>
            </a:r>
            <a:r>
              <a:rPr lang="en-GB" sz="1800" dirty="0" err="1"/>
              <a:t>halinde</a:t>
            </a:r>
            <a:r>
              <a:rPr lang="en-GB" sz="1800" dirty="0"/>
              <a:t>, NBF </a:t>
            </a:r>
            <a:r>
              <a:rPr lang="en-GB" sz="1800" dirty="0" err="1"/>
              <a:t>aslının</a:t>
            </a:r>
            <a:r>
              <a:rPr lang="en-GB" sz="1800" dirty="0"/>
              <a:t> </a:t>
            </a:r>
            <a:r>
              <a:rPr lang="en-GB" sz="1800" dirty="0" err="1"/>
              <a:t>ilgilisine</a:t>
            </a:r>
            <a:r>
              <a:rPr lang="en-GB" sz="1800" dirty="0"/>
              <a:t> </a:t>
            </a:r>
            <a:r>
              <a:rPr lang="en-GB" sz="1800" dirty="0" err="1"/>
              <a:t>iade</a:t>
            </a:r>
            <a:r>
              <a:rPr lang="en-GB" sz="1800" dirty="0"/>
              <a:t> </a:t>
            </a:r>
            <a:r>
              <a:rPr lang="en-GB" sz="1800" dirty="0" err="1"/>
              <a:t>edilmeyerek</a:t>
            </a:r>
            <a:r>
              <a:rPr lang="en-GB" sz="1800" dirty="0"/>
              <a:t> </a:t>
            </a:r>
            <a:r>
              <a:rPr lang="en-GB" sz="1800" dirty="0" err="1"/>
              <a:t>bankalar</a:t>
            </a:r>
            <a:r>
              <a:rPr lang="en-GB" sz="1800" dirty="0"/>
              <a:t> </a:t>
            </a:r>
            <a:r>
              <a:rPr lang="en-GB" sz="1800" dirty="0" err="1"/>
              <a:t>tarafından</a:t>
            </a:r>
            <a:r>
              <a:rPr lang="en-GB" sz="1800" dirty="0"/>
              <a:t> </a:t>
            </a:r>
            <a:r>
              <a:rPr lang="en-GB" sz="1800" dirty="0" err="1"/>
              <a:t>alıkonulması</a:t>
            </a:r>
            <a:r>
              <a:rPr lang="en-GB" sz="1800" dirty="0"/>
              <a:t>, </a:t>
            </a:r>
            <a:r>
              <a:rPr lang="en-GB" sz="1800" dirty="0" err="1"/>
              <a:t>kısmen</a:t>
            </a:r>
            <a:r>
              <a:rPr lang="en-GB" sz="1800" dirty="0"/>
              <a:t> </a:t>
            </a:r>
            <a:r>
              <a:rPr lang="en-GB" sz="1800" dirty="0" err="1"/>
              <a:t>bağlanması</a:t>
            </a:r>
            <a:r>
              <a:rPr lang="en-GB" sz="1800" dirty="0"/>
              <a:t> </a:t>
            </a:r>
            <a:r>
              <a:rPr lang="en-GB" sz="1800" dirty="0" err="1"/>
              <a:t>halinde</a:t>
            </a:r>
            <a:r>
              <a:rPr lang="en-GB" sz="1800" dirty="0"/>
              <a:t> </a:t>
            </a:r>
            <a:r>
              <a:rPr lang="en-GB" sz="1800" dirty="0" err="1"/>
              <a:t>ise</a:t>
            </a:r>
            <a:r>
              <a:rPr lang="en-GB" sz="1800" dirty="0"/>
              <a:t>, NBF </a:t>
            </a:r>
            <a:r>
              <a:rPr lang="en-GB" sz="1800" dirty="0" err="1"/>
              <a:t>aslı</a:t>
            </a:r>
            <a:r>
              <a:rPr lang="en-GB" sz="1800" dirty="0"/>
              <a:t> </a:t>
            </a:r>
            <a:r>
              <a:rPr lang="en-GB" sz="1800" dirty="0" err="1"/>
              <a:t>üzerine</a:t>
            </a:r>
            <a:r>
              <a:rPr lang="en-GB" sz="1800" dirty="0"/>
              <a:t> </a:t>
            </a:r>
            <a:r>
              <a:rPr lang="en-GB" sz="1800" dirty="0" err="1"/>
              <a:t>İBKB'ye</a:t>
            </a:r>
            <a:r>
              <a:rPr lang="en-GB" sz="1800" dirty="0"/>
              <a:t> </a:t>
            </a:r>
            <a:r>
              <a:rPr lang="en-GB" sz="1800" dirty="0" err="1"/>
              <a:t>bağlanan</a:t>
            </a:r>
            <a:r>
              <a:rPr lang="en-GB" sz="1800" dirty="0"/>
              <a:t> </a:t>
            </a:r>
            <a:r>
              <a:rPr lang="en-GB" sz="1800" dirty="0" err="1"/>
              <a:t>tutara</a:t>
            </a:r>
            <a:r>
              <a:rPr lang="en-GB" sz="1800" dirty="0"/>
              <a:t> </a:t>
            </a:r>
            <a:r>
              <a:rPr lang="en-GB" sz="1800" dirty="0" err="1"/>
              <a:t>ilişkin</a:t>
            </a:r>
            <a:r>
              <a:rPr lang="en-GB" sz="1800" dirty="0"/>
              <a:t> not </a:t>
            </a:r>
            <a:r>
              <a:rPr lang="en-GB" sz="1800" dirty="0" err="1"/>
              <a:t>düşülerek</a:t>
            </a:r>
            <a:r>
              <a:rPr lang="en-GB" sz="1800" dirty="0"/>
              <a:t> </a:t>
            </a:r>
            <a:r>
              <a:rPr lang="en-GB" sz="1800" dirty="0" err="1"/>
              <a:t>fotokopisi</a:t>
            </a:r>
            <a:r>
              <a:rPr lang="en-GB" sz="1800" dirty="0"/>
              <a:t> </a:t>
            </a:r>
            <a:r>
              <a:rPr lang="en-GB" sz="1800" dirty="0" err="1"/>
              <a:t>alındıktan</a:t>
            </a:r>
            <a:r>
              <a:rPr lang="en-GB" sz="1800" dirty="0"/>
              <a:t> </a:t>
            </a:r>
            <a:r>
              <a:rPr lang="en-GB" sz="1800" dirty="0" err="1"/>
              <a:t>sonra</a:t>
            </a:r>
            <a:r>
              <a:rPr lang="en-GB" sz="1800" dirty="0"/>
              <a:t> </a:t>
            </a:r>
            <a:r>
              <a:rPr lang="en-GB" sz="1800" dirty="0" err="1"/>
              <a:t>aslının</a:t>
            </a:r>
            <a:r>
              <a:rPr lang="en-GB" sz="1800" dirty="0"/>
              <a:t> </a:t>
            </a:r>
            <a:r>
              <a:rPr lang="en-GB" sz="1800" dirty="0" err="1"/>
              <a:t>ilgilisine</a:t>
            </a:r>
            <a:r>
              <a:rPr lang="en-GB" sz="1800" dirty="0"/>
              <a:t> </a:t>
            </a:r>
            <a:r>
              <a:rPr lang="en-GB" sz="1800" dirty="0" err="1"/>
              <a:t>iade</a:t>
            </a:r>
            <a:r>
              <a:rPr lang="en-GB" sz="1800" dirty="0"/>
              <a:t> </a:t>
            </a:r>
            <a:r>
              <a:rPr lang="en-GB" sz="1800" dirty="0" err="1"/>
              <a:t>edilmesi</a:t>
            </a:r>
            <a:r>
              <a:rPr lang="en-GB" sz="1800" dirty="0"/>
              <a:t>,</a:t>
            </a:r>
          </a:p>
          <a:p>
            <a:pPr marL="0" indent="0">
              <a:buNone/>
            </a:pPr>
            <a:endParaRPr lang="en-GB" sz="1800" dirty="0"/>
          </a:p>
          <a:p>
            <a:pPr marL="0" indent="0">
              <a:buNone/>
            </a:pPr>
            <a:r>
              <a:rPr lang="en-GB" sz="1800" dirty="0" err="1"/>
              <a:t>gerekir</a:t>
            </a:r>
            <a:r>
              <a:rPr lang="en-GB" sz="1800" dirty="0"/>
              <a:t>.</a:t>
            </a:r>
          </a:p>
          <a:p>
            <a:pPr marL="0" indent="0">
              <a:buNone/>
            </a:pPr>
            <a:endParaRPr lang="en-GB" sz="1800" dirty="0"/>
          </a:p>
          <a:p>
            <a:pPr marL="0" indent="0">
              <a:buNone/>
            </a:pPr>
            <a:r>
              <a:rPr lang="en-GB" sz="1800" dirty="0"/>
              <a:t>(3) </a:t>
            </a:r>
            <a:r>
              <a:rPr lang="en-GB" sz="1800" dirty="0" err="1"/>
              <a:t>Üçüncü</a:t>
            </a:r>
            <a:r>
              <a:rPr lang="en-GB" sz="1800" dirty="0"/>
              <a:t> </a:t>
            </a:r>
            <a:r>
              <a:rPr lang="en-GB" sz="1800" dirty="0" err="1"/>
              <a:t>kişilerce</a:t>
            </a:r>
            <a:r>
              <a:rPr lang="en-GB" sz="1800" dirty="0"/>
              <a:t> </a:t>
            </a:r>
            <a:r>
              <a:rPr lang="en-GB" sz="1800" dirty="0" err="1"/>
              <a:t>getirilen</a:t>
            </a:r>
            <a:r>
              <a:rPr lang="en-GB" sz="1800" dirty="0"/>
              <a:t> </a:t>
            </a:r>
            <a:r>
              <a:rPr lang="en-GB" sz="1800" dirty="0" err="1"/>
              <a:t>efektifin</a:t>
            </a:r>
            <a:r>
              <a:rPr lang="en-GB" sz="1800" dirty="0"/>
              <a:t> </a:t>
            </a:r>
            <a:r>
              <a:rPr lang="en-GB" sz="1800" dirty="0" err="1"/>
              <a:t>ihracatçı</a:t>
            </a:r>
            <a:r>
              <a:rPr lang="en-GB" sz="1800" dirty="0"/>
              <a:t> </a:t>
            </a:r>
            <a:r>
              <a:rPr lang="en-GB" sz="1800" dirty="0" err="1"/>
              <a:t>adına</a:t>
            </a:r>
            <a:r>
              <a:rPr lang="en-GB" sz="1800" dirty="0"/>
              <a:t> </a:t>
            </a:r>
            <a:r>
              <a:rPr lang="en-GB" sz="1800" dirty="0" err="1"/>
              <a:t>kabulü</a:t>
            </a:r>
            <a:r>
              <a:rPr lang="en-GB" sz="1800" dirty="0"/>
              <a:t> </a:t>
            </a:r>
            <a:r>
              <a:rPr lang="en-GB" sz="1800" dirty="0" err="1"/>
              <a:t>tevdiatın</a:t>
            </a:r>
            <a:r>
              <a:rPr lang="en-GB" sz="1800" dirty="0"/>
              <a:t> </a:t>
            </a:r>
            <a:r>
              <a:rPr lang="en-GB" sz="1800" dirty="0" err="1"/>
              <a:t>ihracatçının</a:t>
            </a:r>
            <a:r>
              <a:rPr lang="en-GB" sz="1800" dirty="0"/>
              <a:t> </a:t>
            </a:r>
            <a:r>
              <a:rPr lang="en-GB" sz="1800" dirty="0" err="1"/>
              <a:t>kendisine</a:t>
            </a:r>
            <a:r>
              <a:rPr lang="en-GB" sz="1800" dirty="0"/>
              <a:t> </a:t>
            </a:r>
            <a:r>
              <a:rPr lang="en-GB" sz="1800" dirty="0" err="1"/>
              <a:t>veya</a:t>
            </a:r>
            <a:r>
              <a:rPr lang="en-GB" sz="1800" dirty="0"/>
              <a:t> </a:t>
            </a:r>
            <a:r>
              <a:rPr lang="en-GB" sz="1800" dirty="0" err="1"/>
              <a:t>hesabına</a:t>
            </a:r>
            <a:r>
              <a:rPr lang="en-GB" sz="1800" dirty="0"/>
              <a:t> </a:t>
            </a:r>
            <a:r>
              <a:rPr lang="en-GB" sz="1800" dirty="0" err="1"/>
              <a:t>yapılması</a:t>
            </a:r>
            <a:r>
              <a:rPr lang="en-GB" sz="1800" dirty="0"/>
              <a:t> </a:t>
            </a:r>
            <a:r>
              <a:rPr lang="en-GB" sz="1800" dirty="0" err="1"/>
              <a:t>şartıyla</a:t>
            </a:r>
            <a:r>
              <a:rPr lang="en-GB" sz="1800" dirty="0"/>
              <a:t> </a:t>
            </a:r>
            <a:r>
              <a:rPr lang="en-GB" sz="1800" dirty="0" err="1"/>
              <a:t>mümkündür</a:t>
            </a:r>
            <a:r>
              <a:rPr lang="en-GB" sz="1800" dirty="0"/>
              <a:t>.</a:t>
            </a:r>
          </a:p>
        </p:txBody>
      </p:sp>
      <p:sp>
        <p:nvSpPr>
          <p:cNvPr id="8" name="Text Placeholder 7">
            <a:extLst>
              <a:ext uri="{FF2B5EF4-FFF2-40B4-BE49-F238E27FC236}">
                <a16:creationId xmlns:a16="http://schemas.microsoft.com/office/drawing/2014/main" id="{9E790123-B3DB-2AB5-4B1A-2DAB4F452F7B}"/>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FA6558E-A533-1843-6144-293100DBEBF8}"/>
              </a:ext>
            </a:extLst>
          </p:cNvPr>
          <p:cNvSpPr>
            <a:spLocks noGrp="1"/>
          </p:cNvSpPr>
          <p:nvPr>
            <p:ph type="sldNum" sz="quarter" idx="17"/>
          </p:nvPr>
        </p:nvSpPr>
        <p:spPr/>
        <p:txBody>
          <a:bodyPr/>
          <a:lstStyle/>
          <a:p>
            <a:fld id="{1AB31D9B-80B6-41F8-B283-556E26E6158E}" type="slidenum">
              <a:rPr lang="en-GB"/>
              <a:pPr/>
              <a:t>51</a:t>
            </a:fld>
            <a:endParaRPr lang="en-GB" dirty="0"/>
          </a:p>
        </p:txBody>
      </p:sp>
    </p:spTree>
    <p:extLst>
      <p:ext uri="{BB962C8B-B14F-4D97-AF65-F5344CB8AC3E}">
        <p14:creationId xmlns:p14="http://schemas.microsoft.com/office/powerpoint/2010/main" val="4217343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A4BD9-6D02-01A4-062B-DBA4F6E7C7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E4B38D-1ACB-9495-ACD7-BF4E5AF5A35E}"/>
              </a:ext>
            </a:extLst>
          </p:cNvPr>
          <p:cNvSpPr>
            <a:spLocks noGrp="1"/>
          </p:cNvSpPr>
          <p:nvPr>
            <p:ph type="title"/>
          </p:nvPr>
        </p:nvSpPr>
        <p:spPr/>
        <p:txBody>
          <a:bodyPr/>
          <a:lstStyle/>
          <a:p>
            <a:r>
              <a:rPr lang="en-GB" sz="3200" dirty="0" err="1"/>
              <a:t>İhracat</a:t>
            </a:r>
            <a:r>
              <a:rPr lang="en-GB" sz="3200" dirty="0"/>
              <a:t> </a:t>
            </a:r>
            <a:r>
              <a:rPr lang="en-GB" sz="3200" dirty="0" err="1"/>
              <a:t>bedelinin</a:t>
            </a:r>
            <a:r>
              <a:rPr lang="en-GB" sz="3200" dirty="0"/>
              <a:t> </a:t>
            </a:r>
            <a:r>
              <a:rPr lang="en-GB" sz="3200" dirty="0" err="1"/>
              <a:t>diğer</a:t>
            </a:r>
            <a:r>
              <a:rPr lang="en-GB" sz="3200" dirty="0"/>
              <a:t> </a:t>
            </a:r>
            <a:r>
              <a:rPr lang="en-GB" sz="3200" dirty="0" err="1"/>
              <a:t>yöntemlerle</a:t>
            </a:r>
            <a:r>
              <a:rPr lang="en-GB" sz="3200" dirty="0"/>
              <a:t> </a:t>
            </a:r>
            <a:r>
              <a:rPr lang="en-GB" sz="3200" dirty="0" err="1"/>
              <a:t>tahsili</a:t>
            </a:r>
            <a:br>
              <a:rPr lang="en-GB" sz="3200" dirty="0"/>
            </a:br>
            <a:endParaRPr lang="en-GB" dirty="0"/>
          </a:p>
        </p:txBody>
      </p:sp>
      <p:sp>
        <p:nvSpPr>
          <p:cNvPr id="5" name="Content Placeholder 4">
            <a:extLst>
              <a:ext uri="{FF2B5EF4-FFF2-40B4-BE49-F238E27FC236}">
                <a16:creationId xmlns:a16="http://schemas.microsoft.com/office/drawing/2014/main" id="{ECF3269C-984F-FB5A-0E93-5F387D07A1B4}"/>
              </a:ext>
            </a:extLst>
          </p:cNvPr>
          <p:cNvSpPr>
            <a:spLocks noGrp="1"/>
          </p:cNvSpPr>
          <p:nvPr>
            <p:ph sz="quarter" idx="15"/>
          </p:nvPr>
        </p:nvSpPr>
        <p:spPr>
          <a:xfrm>
            <a:off x="542787" y="1013378"/>
            <a:ext cx="11176000" cy="4260849"/>
          </a:xfrm>
        </p:spPr>
        <p:txBody>
          <a:bodyPr/>
          <a:lstStyle/>
          <a:p>
            <a:pPr marL="0" indent="0">
              <a:buNone/>
            </a:pPr>
            <a:endParaRPr lang="en-GB" sz="1600" dirty="0"/>
          </a:p>
          <a:p>
            <a:pPr marL="0" indent="0">
              <a:buNone/>
            </a:pPr>
            <a:r>
              <a:rPr lang="en-GB" sz="1600" dirty="0"/>
              <a:t>MADDE 13 - (1) </a:t>
            </a:r>
            <a:r>
              <a:rPr lang="en-GB" sz="1600" dirty="0" err="1"/>
              <a:t>İhracatçılarca</a:t>
            </a:r>
            <a:r>
              <a:rPr lang="en-GB" sz="1600" dirty="0"/>
              <a:t> </a:t>
            </a:r>
            <a:r>
              <a:rPr lang="en-GB" sz="1600" dirty="0" err="1"/>
              <a:t>ihracat</a:t>
            </a:r>
            <a:r>
              <a:rPr lang="en-GB" sz="1600" dirty="0"/>
              <a:t> </a:t>
            </a:r>
            <a:r>
              <a:rPr lang="en-GB" sz="1600" dirty="0" err="1"/>
              <a:t>bedeli</a:t>
            </a:r>
            <a:r>
              <a:rPr lang="en-GB" sz="1600" dirty="0"/>
              <a:t> </a:t>
            </a:r>
            <a:r>
              <a:rPr lang="en-GB" sz="1600" dirty="0" err="1"/>
              <a:t>olarak</a:t>
            </a:r>
            <a:r>
              <a:rPr lang="en-GB" sz="1600" dirty="0"/>
              <a:t> tahsil </a:t>
            </a:r>
            <a:r>
              <a:rPr lang="en-GB" sz="1600" dirty="0" err="1"/>
              <a:t>veya</a:t>
            </a:r>
            <a:r>
              <a:rPr lang="en-GB" sz="1600" dirty="0"/>
              <a:t> </a:t>
            </a:r>
            <a:r>
              <a:rPr lang="en-GB" sz="1600" dirty="0" err="1"/>
              <a:t>iştira</a:t>
            </a:r>
            <a:r>
              <a:rPr lang="en-GB" sz="1600" dirty="0"/>
              <a:t> </a:t>
            </a:r>
            <a:r>
              <a:rPr lang="en-GB" sz="1600" dirty="0" err="1"/>
              <a:t>için</a:t>
            </a:r>
            <a:r>
              <a:rPr lang="en-GB" sz="1600" dirty="0"/>
              <a:t> </a:t>
            </a:r>
            <a:r>
              <a:rPr lang="en-GB" sz="1600" dirty="0" err="1"/>
              <a:t>tevdi</a:t>
            </a:r>
            <a:r>
              <a:rPr lang="en-GB" sz="1600" dirty="0"/>
              <a:t> </a:t>
            </a:r>
            <a:r>
              <a:rPr lang="en-GB" sz="1600" dirty="0" err="1"/>
              <a:t>edilen</a:t>
            </a:r>
            <a:r>
              <a:rPr lang="en-GB" sz="1600" dirty="0"/>
              <a:t> </a:t>
            </a:r>
            <a:r>
              <a:rPr lang="en-GB" sz="1600" dirty="0" err="1"/>
              <a:t>banka</a:t>
            </a:r>
            <a:r>
              <a:rPr lang="en-GB" sz="1600" dirty="0"/>
              <a:t> </a:t>
            </a:r>
            <a:r>
              <a:rPr lang="en-GB" sz="1600" dirty="0" err="1"/>
              <a:t>veya</a:t>
            </a:r>
            <a:r>
              <a:rPr lang="en-GB" sz="1600" dirty="0"/>
              <a:t> </a:t>
            </a:r>
            <a:r>
              <a:rPr lang="en-GB" sz="1600" dirty="0" err="1"/>
              <a:t>şahıs</a:t>
            </a:r>
            <a:r>
              <a:rPr lang="en-GB" sz="1600" dirty="0"/>
              <a:t> </a:t>
            </a:r>
            <a:r>
              <a:rPr lang="en-GB" sz="1600" dirty="0" err="1"/>
              <a:t>çekinin</a:t>
            </a:r>
            <a:r>
              <a:rPr lang="en-GB" sz="1600" dirty="0"/>
              <a:t> </a:t>
            </a:r>
            <a:r>
              <a:rPr lang="en-GB" sz="1600" dirty="0" err="1"/>
              <a:t>bankalarca</a:t>
            </a:r>
            <a:r>
              <a:rPr lang="en-GB" sz="1600" dirty="0"/>
              <a:t> </a:t>
            </a:r>
            <a:r>
              <a:rPr lang="en-GB" sz="1600" dirty="0" err="1"/>
              <a:t>iştiraya</a:t>
            </a:r>
            <a:r>
              <a:rPr lang="en-GB" sz="1600" dirty="0"/>
              <a:t> </a:t>
            </a:r>
            <a:r>
              <a:rPr lang="en-GB" sz="1600" dirty="0" err="1"/>
              <a:t>alınması</a:t>
            </a:r>
            <a:r>
              <a:rPr lang="en-GB" sz="1600" dirty="0"/>
              <a:t> </a:t>
            </a:r>
            <a:r>
              <a:rPr lang="en-GB" sz="1600" dirty="0" err="1"/>
              <a:t>halinde</a:t>
            </a:r>
            <a:r>
              <a:rPr lang="en-GB" sz="1600" dirty="0"/>
              <a:t>;</a:t>
            </a:r>
          </a:p>
          <a:p>
            <a:pPr marL="0" indent="0">
              <a:buNone/>
            </a:pPr>
            <a:endParaRPr lang="en-GB" sz="1600" dirty="0"/>
          </a:p>
          <a:p>
            <a:pPr marL="0" indent="0">
              <a:buNone/>
            </a:pPr>
            <a:r>
              <a:rPr lang="en-GB" sz="1600" dirty="0"/>
              <a:t>a)   </a:t>
            </a:r>
            <a:r>
              <a:rPr lang="en-GB" sz="1600" dirty="0" err="1"/>
              <a:t>Çekin</a:t>
            </a:r>
            <a:r>
              <a:rPr lang="en-GB" sz="1600" dirty="0"/>
              <a:t> </a:t>
            </a:r>
            <a:r>
              <a:rPr lang="en-GB" sz="1600" dirty="0" err="1"/>
              <a:t>keşidecisi</a:t>
            </a:r>
            <a:r>
              <a:rPr lang="en-GB" sz="1600" dirty="0"/>
              <a:t> yurt </a:t>
            </a:r>
            <a:r>
              <a:rPr lang="en-GB" sz="1600" dirty="0" err="1"/>
              <a:t>dışındaki</a:t>
            </a:r>
            <a:r>
              <a:rPr lang="en-GB" sz="1600" dirty="0"/>
              <a:t> </a:t>
            </a:r>
            <a:r>
              <a:rPr lang="en-GB" sz="1600" dirty="0" err="1"/>
              <a:t>banka</a:t>
            </a:r>
            <a:r>
              <a:rPr lang="en-GB" sz="1600" dirty="0"/>
              <a:t> </a:t>
            </a:r>
            <a:r>
              <a:rPr lang="en-GB" sz="1600" dirty="0" err="1"/>
              <a:t>ise</a:t>
            </a:r>
            <a:r>
              <a:rPr lang="en-GB" sz="1600" dirty="0"/>
              <a:t> </a:t>
            </a:r>
            <a:r>
              <a:rPr lang="en-GB" sz="1600" dirty="0" err="1"/>
              <a:t>iştira</a:t>
            </a:r>
            <a:r>
              <a:rPr lang="en-GB" sz="1600" dirty="0"/>
              <a:t> </a:t>
            </a:r>
            <a:r>
              <a:rPr lang="en-GB" sz="1600" dirty="0" err="1"/>
              <a:t>anında</a:t>
            </a:r>
            <a:r>
              <a:rPr lang="en-GB" sz="1600" dirty="0"/>
              <a:t> İBKB </a:t>
            </a:r>
            <a:r>
              <a:rPr lang="en-GB" sz="1600" dirty="0" err="1"/>
              <a:t>düzenlenebilir</a:t>
            </a:r>
            <a:r>
              <a:rPr lang="en-GB" sz="1600" dirty="0"/>
              <a:t>.</a:t>
            </a:r>
          </a:p>
          <a:p>
            <a:pPr marL="0" indent="0">
              <a:buNone/>
            </a:pPr>
            <a:endParaRPr lang="en-GB" sz="1600" dirty="0"/>
          </a:p>
          <a:p>
            <a:pPr marL="0" indent="0">
              <a:buNone/>
            </a:pPr>
            <a:r>
              <a:rPr lang="en-GB" sz="1600" dirty="0"/>
              <a:t>b)   </a:t>
            </a:r>
            <a:r>
              <a:rPr lang="en-GB" sz="1600" dirty="0" err="1"/>
              <a:t>Çekin</a:t>
            </a:r>
            <a:r>
              <a:rPr lang="en-GB" sz="1600" dirty="0"/>
              <a:t> </a:t>
            </a:r>
            <a:r>
              <a:rPr lang="en-GB" sz="1600" dirty="0" err="1"/>
              <a:t>keşidecisi</a:t>
            </a:r>
            <a:r>
              <a:rPr lang="en-GB" sz="1600" dirty="0"/>
              <a:t> </a:t>
            </a:r>
            <a:r>
              <a:rPr lang="en-GB" sz="1600" dirty="0" err="1"/>
              <a:t>şahıs</a:t>
            </a:r>
            <a:r>
              <a:rPr lang="en-GB" sz="1600" dirty="0"/>
              <a:t> </a:t>
            </a:r>
            <a:r>
              <a:rPr lang="en-GB" sz="1600" dirty="0" err="1"/>
              <a:t>ise</a:t>
            </a:r>
            <a:r>
              <a:rPr lang="en-GB" sz="1600" dirty="0"/>
              <a:t> </a:t>
            </a:r>
            <a:r>
              <a:rPr lang="en-GB" sz="1600" dirty="0" err="1"/>
              <a:t>çek</a:t>
            </a:r>
            <a:r>
              <a:rPr lang="en-GB" sz="1600" dirty="0"/>
              <a:t> </a:t>
            </a:r>
            <a:r>
              <a:rPr lang="en-GB" sz="1600" dirty="0" err="1"/>
              <a:t>karşılığı</a:t>
            </a:r>
            <a:r>
              <a:rPr lang="en-GB" sz="1600" dirty="0"/>
              <a:t> </a:t>
            </a:r>
            <a:r>
              <a:rPr lang="en-GB" sz="1600" dirty="0" err="1"/>
              <a:t>muhabir</a:t>
            </a:r>
            <a:r>
              <a:rPr lang="en-GB" sz="1600" dirty="0"/>
              <a:t> </a:t>
            </a:r>
            <a:r>
              <a:rPr lang="en-GB" sz="1600" dirty="0" err="1"/>
              <a:t>hesaplarına</a:t>
            </a:r>
            <a:r>
              <a:rPr lang="en-GB" sz="1600" dirty="0"/>
              <a:t> </a:t>
            </a:r>
            <a:r>
              <a:rPr lang="en-GB" sz="1600" dirty="0" err="1"/>
              <a:t>alacak</a:t>
            </a:r>
            <a:r>
              <a:rPr lang="en-GB" sz="1600" dirty="0"/>
              <a:t> </a:t>
            </a:r>
            <a:r>
              <a:rPr lang="en-GB" sz="1600" dirty="0" err="1"/>
              <a:t>geçmeden</a:t>
            </a:r>
            <a:r>
              <a:rPr lang="en-GB" sz="1600" dirty="0"/>
              <a:t> İBKB </a:t>
            </a:r>
            <a:r>
              <a:rPr lang="en-GB" sz="1600" dirty="0" err="1"/>
              <a:t>düzenlenemez</a:t>
            </a:r>
            <a:r>
              <a:rPr lang="en-GB" sz="1600" dirty="0"/>
              <a:t>.</a:t>
            </a:r>
          </a:p>
          <a:p>
            <a:pPr marL="0" indent="0">
              <a:buNone/>
            </a:pPr>
            <a:endParaRPr lang="en-GB" sz="1600" dirty="0"/>
          </a:p>
          <a:p>
            <a:pPr marL="0" indent="0">
              <a:buNone/>
            </a:pPr>
            <a:r>
              <a:rPr lang="en-GB" sz="1600" dirty="0"/>
              <a:t>(2) </a:t>
            </a:r>
            <a:r>
              <a:rPr lang="en-GB" sz="1600" dirty="0" err="1"/>
              <a:t>İhracat</a:t>
            </a:r>
            <a:r>
              <a:rPr lang="en-GB" sz="1600" dirty="0"/>
              <a:t> </a:t>
            </a:r>
            <a:r>
              <a:rPr lang="en-GB" sz="1600" dirty="0" err="1"/>
              <a:t>bedeli</a:t>
            </a:r>
            <a:r>
              <a:rPr lang="en-GB" sz="1600" dirty="0"/>
              <a:t> </a:t>
            </a:r>
            <a:r>
              <a:rPr lang="en-GB" sz="1600" dirty="0" err="1"/>
              <a:t>olarak</a:t>
            </a:r>
            <a:r>
              <a:rPr lang="en-GB" sz="1600" dirty="0"/>
              <a:t> </a:t>
            </a:r>
            <a:r>
              <a:rPr lang="en-GB" sz="1600" dirty="0" err="1"/>
              <a:t>tevdi</a:t>
            </a:r>
            <a:r>
              <a:rPr lang="en-GB" sz="1600" dirty="0"/>
              <a:t> </a:t>
            </a:r>
            <a:r>
              <a:rPr lang="en-GB" sz="1600" dirty="0" err="1"/>
              <a:t>edilen</a:t>
            </a:r>
            <a:r>
              <a:rPr lang="en-GB" sz="1600" dirty="0"/>
              <a:t> </a:t>
            </a:r>
            <a:r>
              <a:rPr lang="en-GB" sz="1600" dirty="0" err="1"/>
              <a:t>çeklerin</a:t>
            </a:r>
            <a:r>
              <a:rPr lang="en-GB" sz="1600" dirty="0"/>
              <a:t> </a:t>
            </a:r>
            <a:r>
              <a:rPr lang="en-GB" sz="1600" dirty="0" err="1"/>
              <a:t>yurda</a:t>
            </a:r>
            <a:r>
              <a:rPr lang="en-GB" sz="1600" dirty="0"/>
              <a:t> </a:t>
            </a:r>
            <a:r>
              <a:rPr lang="en-GB" sz="1600" dirty="0" err="1"/>
              <a:t>girişinde</a:t>
            </a:r>
            <a:r>
              <a:rPr lang="en-GB" sz="1600" dirty="0"/>
              <a:t> </a:t>
            </a:r>
            <a:r>
              <a:rPr lang="en-GB" sz="1600" dirty="0" err="1"/>
              <a:t>gümrük</a:t>
            </a:r>
            <a:r>
              <a:rPr lang="en-GB" sz="1600" dirty="0"/>
              <a:t> </a:t>
            </a:r>
            <a:r>
              <a:rPr lang="en-GB" sz="1600" dirty="0" err="1"/>
              <a:t>idarelerine</a:t>
            </a:r>
            <a:r>
              <a:rPr lang="en-GB" sz="1600" dirty="0"/>
              <a:t> </a:t>
            </a:r>
            <a:r>
              <a:rPr lang="en-GB" sz="1600" dirty="0" err="1"/>
              <a:t>beyan</a:t>
            </a:r>
            <a:r>
              <a:rPr lang="en-GB" sz="1600" dirty="0"/>
              <a:t> </a:t>
            </a:r>
            <a:r>
              <a:rPr lang="en-GB" sz="1600" dirty="0" err="1"/>
              <a:t>edilme</a:t>
            </a:r>
            <a:r>
              <a:rPr lang="en-GB" sz="1600" dirty="0"/>
              <a:t> </a:t>
            </a:r>
            <a:r>
              <a:rPr lang="en-GB" sz="1600" dirty="0" err="1"/>
              <a:t>zorunluluğu</a:t>
            </a:r>
            <a:r>
              <a:rPr lang="en-GB" sz="1600" dirty="0"/>
              <a:t> </a:t>
            </a:r>
            <a:r>
              <a:rPr lang="en-GB" sz="1600" dirty="0" err="1"/>
              <a:t>yoktur</a:t>
            </a:r>
            <a:r>
              <a:rPr lang="en-GB" sz="1600" dirty="0"/>
              <a:t>.</a:t>
            </a:r>
          </a:p>
          <a:p>
            <a:pPr marL="0" indent="0">
              <a:buNone/>
            </a:pPr>
            <a:endParaRPr lang="en-GB" sz="1600" dirty="0"/>
          </a:p>
          <a:p>
            <a:pPr marL="0" indent="0">
              <a:buNone/>
            </a:pPr>
            <a:r>
              <a:rPr lang="en-GB" sz="1600" dirty="0"/>
              <a:t>(3) </a:t>
            </a:r>
            <a:r>
              <a:rPr lang="en-GB" sz="1600" dirty="0" err="1"/>
              <a:t>İhracat</a:t>
            </a:r>
            <a:r>
              <a:rPr lang="en-GB" sz="1600" dirty="0"/>
              <a:t> </a:t>
            </a:r>
            <a:r>
              <a:rPr lang="en-GB" sz="1600" dirty="0" err="1"/>
              <a:t>bedeli</a:t>
            </a:r>
            <a:r>
              <a:rPr lang="en-GB" sz="1600" dirty="0"/>
              <a:t> </a:t>
            </a:r>
            <a:r>
              <a:rPr lang="en-GB" sz="1600" dirty="0" err="1"/>
              <a:t>olarak</a:t>
            </a:r>
            <a:r>
              <a:rPr lang="en-GB" sz="1600" dirty="0"/>
              <a:t> </a:t>
            </a:r>
            <a:r>
              <a:rPr lang="en-GB" sz="1600" dirty="0" err="1"/>
              <a:t>tevdi</a:t>
            </a:r>
            <a:r>
              <a:rPr lang="en-GB" sz="1600" dirty="0"/>
              <a:t> </a:t>
            </a:r>
            <a:r>
              <a:rPr lang="en-GB" sz="1600" dirty="0" err="1"/>
              <a:t>edilen</a:t>
            </a:r>
            <a:r>
              <a:rPr lang="en-GB" sz="1600" dirty="0"/>
              <a:t> </a:t>
            </a:r>
            <a:r>
              <a:rPr lang="en-GB" sz="1600" dirty="0" err="1"/>
              <a:t>çeklerin</a:t>
            </a:r>
            <a:r>
              <a:rPr lang="en-GB" sz="1600" dirty="0"/>
              <a:t> </a:t>
            </a:r>
            <a:r>
              <a:rPr lang="en-GB" sz="1600" dirty="0" err="1"/>
              <a:t>ciro</a:t>
            </a:r>
            <a:r>
              <a:rPr lang="en-GB" sz="1600" dirty="0"/>
              <a:t> </a:t>
            </a:r>
            <a:r>
              <a:rPr lang="en-GB" sz="1600" dirty="0" err="1"/>
              <a:t>edilmesi</a:t>
            </a:r>
            <a:r>
              <a:rPr lang="en-GB" sz="1600" dirty="0"/>
              <a:t> </a:t>
            </a:r>
            <a:r>
              <a:rPr lang="en-GB" sz="1600" dirty="0" err="1"/>
              <a:t>durumunda</a:t>
            </a:r>
            <a:r>
              <a:rPr lang="en-GB" sz="1600" dirty="0"/>
              <a:t> İBKB </a:t>
            </a:r>
            <a:r>
              <a:rPr lang="en-GB" sz="1600" dirty="0" err="1"/>
              <a:t>düzenlenebilmesi</a:t>
            </a:r>
            <a:r>
              <a:rPr lang="en-GB" sz="1600" dirty="0"/>
              <a:t> </a:t>
            </a:r>
            <a:r>
              <a:rPr lang="en-GB" sz="1600" dirty="0" err="1"/>
              <a:t>için</a:t>
            </a:r>
            <a:r>
              <a:rPr lang="en-GB" sz="1600" dirty="0"/>
              <a:t> </a:t>
            </a:r>
            <a:r>
              <a:rPr lang="en-GB" sz="1600" dirty="0" err="1"/>
              <a:t>çek</a:t>
            </a:r>
            <a:r>
              <a:rPr lang="en-GB" sz="1600" dirty="0"/>
              <a:t> </a:t>
            </a:r>
            <a:r>
              <a:rPr lang="en-GB" sz="1600" dirty="0" err="1"/>
              <a:t>bedelinin</a:t>
            </a:r>
            <a:r>
              <a:rPr lang="en-GB" sz="1600" dirty="0"/>
              <a:t> </a:t>
            </a:r>
            <a:r>
              <a:rPr lang="en-GB" sz="1600" dirty="0" err="1"/>
              <a:t>vadesinde</a:t>
            </a:r>
            <a:r>
              <a:rPr lang="en-GB" sz="1600" dirty="0"/>
              <a:t> tahsil </a:t>
            </a:r>
            <a:r>
              <a:rPr lang="en-GB" sz="1600" dirty="0" err="1"/>
              <a:t>edildiğine</a:t>
            </a:r>
            <a:r>
              <a:rPr lang="en-GB" sz="1600" dirty="0"/>
              <a:t> </a:t>
            </a:r>
            <a:r>
              <a:rPr lang="en-GB" sz="1600" dirty="0" err="1"/>
              <a:t>dair</a:t>
            </a:r>
            <a:r>
              <a:rPr lang="en-GB" sz="1600" dirty="0"/>
              <a:t> </a:t>
            </a:r>
            <a:r>
              <a:rPr lang="en-GB" sz="1600" dirty="0" err="1"/>
              <a:t>banka</a:t>
            </a:r>
            <a:r>
              <a:rPr lang="en-GB" sz="1600" dirty="0"/>
              <a:t> </a:t>
            </a:r>
            <a:r>
              <a:rPr lang="en-GB" sz="1600" dirty="0" err="1"/>
              <a:t>yazısı</a:t>
            </a:r>
            <a:r>
              <a:rPr lang="en-GB" sz="1600" dirty="0"/>
              <a:t> </a:t>
            </a:r>
            <a:r>
              <a:rPr lang="en-GB" sz="1600" dirty="0" err="1"/>
              <a:t>aranır</a:t>
            </a:r>
            <a:r>
              <a:rPr lang="en-GB" sz="1600" dirty="0"/>
              <a:t>. (</a:t>
            </a:r>
            <a:r>
              <a:rPr lang="en-GB" sz="1600" dirty="0" err="1"/>
              <a:t>Hazine</a:t>
            </a:r>
            <a:r>
              <a:rPr lang="en-GB" sz="1600" dirty="0"/>
              <a:t> </a:t>
            </a:r>
            <a:r>
              <a:rPr lang="en-GB" sz="1600" dirty="0" err="1"/>
              <a:t>ve</a:t>
            </a:r>
            <a:r>
              <a:rPr lang="en-GB" sz="1600" dirty="0"/>
              <a:t> </a:t>
            </a:r>
            <a:r>
              <a:rPr lang="en-GB" sz="1600" dirty="0" err="1"/>
              <a:t>Maliye</a:t>
            </a:r>
            <a:r>
              <a:rPr lang="en-GB" sz="1600" dirty="0"/>
              <a:t> </a:t>
            </a:r>
            <a:r>
              <a:rPr lang="en-GB" sz="1600" dirty="0" err="1"/>
              <a:t>Bakanlığının</a:t>
            </a:r>
            <a:r>
              <a:rPr lang="en-GB" sz="1600" dirty="0"/>
              <a:t> 19.04.2022 </a:t>
            </a:r>
            <a:r>
              <a:rPr lang="en-GB" sz="1600" dirty="0" err="1"/>
              <a:t>tarih</a:t>
            </a:r>
            <a:r>
              <a:rPr lang="en-GB" sz="1600" dirty="0"/>
              <a:t> </a:t>
            </a:r>
            <a:r>
              <a:rPr lang="en-GB" sz="1600" dirty="0" err="1"/>
              <a:t>ve</a:t>
            </a:r>
            <a:r>
              <a:rPr lang="en-GB" sz="1600" dirty="0"/>
              <a:t> 1140372 </a:t>
            </a:r>
            <a:r>
              <a:rPr lang="en-GB" sz="1600" dirty="0" err="1"/>
              <a:t>sayılı</a:t>
            </a:r>
            <a:r>
              <a:rPr lang="en-GB" sz="1600" dirty="0"/>
              <a:t> </a:t>
            </a:r>
            <a:r>
              <a:rPr lang="en-GB" sz="1600" dirty="0" err="1"/>
              <a:t>yazısı</a:t>
            </a:r>
            <a:r>
              <a:rPr lang="en-GB" sz="1600" dirty="0"/>
              <a:t> </a:t>
            </a:r>
            <a:r>
              <a:rPr lang="en-GB" sz="1600" dirty="0" err="1"/>
              <a:t>ile</a:t>
            </a:r>
            <a:r>
              <a:rPr lang="en-GB" sz="1600" dirty="0"/>
              <a:t> </a:t>
            </a:r>
            <a:r>
              <a:rPr lang="en-GB" sz="1600" dirty="0" err="1"/>
              <a:t>eklenmiştir</a:t>
            </a:r>
            <a:r>
              <a:rPr lang="en-GB" sz="1600" dirty="0"/>
              <a:t>)</a:t>
            </a:r>
          </a:p>
        </p:txBody>
      </p:sp>
      <p:sp>
        <p:nvSpPr>
          <p:cNvPr id="8" name="Text Placeholder 7">
            <a:extLst>
              <a:ext uri="{FF2B5EF4-FFF2-40B4-BE49-F238E27FC236}">
                <a16:creationId xmlns:a16="http://schemas.microsoft.com/office/drawing/2014/main" id="{55732D05-7121-BFD0-BCE1-C43858844531}"/>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D2A97B9D-D7DF-1B8C-8D0D-B173D8AE53D1}"/>
              </a:ext>
            </a:extLst>
          </p:cNvPr>
          <p:cNvSpPr>
            <a:spLocks noGrp="1"/>
          </p:cNvSpPr>
          <p:nvPr>
            <p:ph type="sldNum" sz="quarter" idx="17"/>
          </p:nvPr>
        </p:nvSpPr>
        <p:spPr/>
        <p:txBody>
          <a:bodyPr/>
          <a:lstStyle/>
          <a:p>
            <a:fld id="{1AB31D9B-80B6-41F8-B283-556E26E6158E}" type="slidenum">
              <a:rPr lang="en-GB"/>
              <a:pPr/>
              <a:t>52</a:t>
            </a:fld>
            <a:endParaRPr lang="en-GB" dirty="0"/>
          </a:p>
        </p:txBody>
      </p:sp>
    </p:spTree>
    <p:extLst>
      <p:ext uri="{BB962C8B-B14F-4D97-AF65-F5344CB8AC3E}">
        <p14:creationId xmlns:p14="http://schemas.microsoft.com/office/powerpoint/2010/main" val="13283234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DA8E5-2BD8-8DCA-5E73-BCBC718E40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C08A00-9884-674B-FCB0-6F7F02763A24}"/>
              </a:ext>
            </a:extLst>
          </p:cNvPr>
          <p:cNvSpPr>
            <a:spLocks noGrp="1"/>
          </p:cNvSpPr>
          <p:nvPr>
            <p:ph type="title"/>
          </p:nvPr>
        </p:nvSpPr>
        <p:spPr/>
        <p:txBody>
          <a:bodyPr/>
          <a:lstStyle/>
          <a:p>
            <a:r>
              <a:rPr lang="en-GB" sz="3200" dirty="0" err="1"/>
              <a:t>İhracat</a:t>
            </a:r>
            <a:r>
              <a:rPr lang="en-GB" sz="3200" dirty="0"/>
              <a:t> </a:t>
            </a:r>
            <a:r>
              <a:rPr lang="en-GB" sz="3200" dirty="0" err="1"/>
              <a:t>bedelinin</a:t>
            </a:r>
            <a:r>
              <a:rPr lang="en-GB" sz="3200" dirty="0"/>
              <a:t> </a:t>
            </a:r>
            <a:r>
              <a:rPr lang="en-GB" sz="3200" dirty="0" err="1"/>
              <a:t>diğer</a:t>
            </a:r>
            <a:r>
              <a:rPr lang="en-GB" sz="3200" dirty="0"/>
              <a:t> </a:t>
            </a:r>
            <a:r>
              <a:rPr lang="en-GB" sz="3200" dirty="0" err="1"/>
              <a:t>yöntemlerle</a:t>
            </a:r>
            <a:r>
              <a:rPr lang="en-GB" sz="3200" dirty="0"/>
              <a:t> </a:t>
            </a:r>
            <a:r>
              <a:rPr lang="en-GB" sz="3200" dirty="0" err="1"/>
              <a:t>tahsili</a:t>
            </a:r>
            <a:br>
              <a:rPr lang="en-GB" sz="3200" dirty="0"/>
            </a:br>
            <a:endParaRPr lang="en-GB" dirty="0"/>
          </a:p>
        </p:txBody>
      </p:sp>
      <p:sp>
        <p:nvSpPr>
          <p:cNvPr id="5" name="Content Placeholder 4">
            <a:extLst>
              <a:ext uri="{FF2B5EF4-FFF2-40B4-BE49-F238E27FC236}">
                <a16:creationId xmlns:a16="http://schemas.microsoft.com/office/drawing/2014/main" id="{D7CD61B0-539C-A7F8-DAB8-6EA5044D1235}"/>
              </a:ext>
            </a:extLst>
          </p:cNvPr>
          <p:cNvSpPr>
            <a:spLocks noGrp="1"/>
          </p:cNvSpPr>
          <p:nvPr>
            <p:ph sz="quarter" idx="15"/>
          </p:nvPr>
        </p:nvSpPr>
        <p:spPr>
          <a:xfrm>
            <a:off x="542787" y="1013378"/>
            <a:ext cx="11176000" cy="4260849"/>
          </a:xfrm>
        </p:spPr>
        <p:txBody>
          <a:bodyPr/>
          <a:lstStyle/>
          <a:p>
            <a:pPr marL="0" indent="0">
              <a:buNone/>
            </a:pPr>
            <a:r>
              <a:rPr lang="en-GB" sz="1600" dirty="0"/>
              <a:t>(4) </a:t>
            </a:r>
            <a:r>
              <a:rPr lang="en-GB" sz="1600" dirty="0" err="1"/>
              <a:t>Türkiye'deki</a:t>
            </a:r>
            <a:r>
              <a:rPr lang="en-GB" sz="1600" dirty="0"/>
              <a:t> </a:t>
            </a:r>
            <a:r>
              <a:rPr lang="en-GB" sz="1600" dirty="0" err="1"/>
              <a:t>bankalarca</a:t>
            </a:r>
            <a:r>
              <a:rPr lang="en-GB" sz="1600" dirty="0"/>
              <a:t> </a:t>
            </a:r>
            <a:r>
              <a:rPr lang="en-GB" sz="1600" dirty="0" err="1"/>
              <a:t>düzenlenen</a:t>
            </a:r>
            <a:r>
              <a:rPr lang="en-GB" sz="1600" dirty="0"/>
              <a:t> </a:t>
            </a:r>
            <a:r>
              <a:rPr lang="en-GB" sz="1600" dirty="0" err="1"/>
              <a:t>çeklerin</a:t>
            </a:r>
            <a:r>
              <a:rPr lang="en-GB" sz="1600" dirty="0"/>
              <a:t> </a:t>
            </a:r>
            <a:r>
              <a:rPr lang="en-GB" sz="1600" dirty="0" err="1"/>
              <a:t>iştira</a:t>
            </a:r>
            <a:r>
              <a:rPr lang="en-GB" sz="1600" dirty="0"/>
              <a:t> </a:t>
            </a:r>
            <a:r>
              <a:rPr lang="en-GB" sz="1600" dirty="0" err="1"/>
              <a:t>edilerek</a:t>
            </a:r>
            <a:r>
              <a:rPr lang="en-GB" sz="1600" dirty="0"/>
              <a:t> </a:t>
            </a:r>
            <a:r>
              <a:rPr lang="en-GB" sz="1600" dirty="0" err="1"/>
              <a:t>ihracata</a:t>
            </a:r>
            <a:r>
              <a:rPr lang="en-GB" sz="1600" dirty="0"/>
              <a:t> </a:t>
            </a:r>
            <a:r>
              <a:rPr lang="en-GB" sz="1600" dirty="0" err="1"/>
              <a:t>ilişkin</a:t>
            </a:r>
            <a:r>
              <a:rPr lang="en-GB" sz="1600" dirty="0"/>
              <a:t> İBKB </a:t>
            </a:r>
            <a:r>
              <a:rPr lang="en-GB" sz="1600" dirty="0" err="1"/>
              <a:t>düzenlenebilmesi</a:t>
            </a:r>
            <a:r>
              <a:rPr lang="en-GB" sz="1600" dirty="0"/>
              <a:t> </a:t>
            </a:r>
            <a:r>
              <a:rPr lang="en-GB" sz="1600" dirty="0" err="1"/>
              <a:t>için</a:t>
            </a:r>
            <a:r>
              <a:rPr lang="en-GB" sz="1600" dirty="0"/>
              <a:t> </a:t>
            </a:r>
            <a:r>
              <a:rPr lang="en-GB" sz="1600" dirty="0" err="1"/>
              <a:t>çeki</a:t>
            </a:r>
            <a:r>
              <a:rPr lang="en-GB" sz="1600" dirty="0"/>
              <a:t> </a:t>
            </a:r>
            <a:r>
              <a:rPr lang="en-GB" sz="1600" dirty="0" err="1"/>
              <a:t>düzenleyen</a:t>
            </a:r>
            <a:r>
              <a:rPr lang="en-GB" sz="1600" dirty="0"/>
              <a:t> </a:t>
            </a:r>
            <a:r>
              <a:rPr lang="en-GB" sz="1600" dirty="0" err="1"/>
              <a:t>bankanın</a:t>
            </a:r>
            <a:r>
              <a:rPr lang="en-GB" sz="1600" dirty="0"/>
              <a:t> </a:t>
            </a:r>
            <a:r>
              <a:rPr lang="en-GB" sz="1600" dirty="0" err="1"/>
              <a:t>çek</a:t>
            </a:r>
            <a:r>
              <a:rPr lang="en-GB" sz="1600" dirty="0"/>
              <a:t> </a:t>
            </a:r>
            <a:r>
              <a:rPr lang="en-GB" sz="1600" dirty="0" err="1"/>
              <a:t>bedelinin</a:t>
            </a:r>
            <a:r>
              <a:rPr lang="en-GB" sz="1600" dirty="0"/>
              <a:t> yurt </a:t>
            </a:r>
            <a:r>
              <a:rPr lang="en-GB" sz="1600" dirty="0" err="1"/>
              <a:t>dışından</a:t>
            </a:r>
            <a:r>
              <a:rPr lang="en-GB" sz="1600" dirty="0"/>
              <a:t> </a:t>
            </a:r>
            <a:r>
              <a:rPr lang="en-GB" sz="1600" dirty="0" err="1"/>
              <a:t>geldiğini</a:t>
            </a:r>
            <a:r>
              <a:rPr lang="en-GB" sz="1600" dirty="0"/>
              <a:t> </a:t>
            </a:r>
            <a:r>
              <a:rPr lang="en-GB" sz="1600" dirty="0" err="1"/>
              <a:t>belirten</a:t>
            </a:r>
            <a:r>
              <a:rPr lang="en-GB" sz="1600" dirty="0"/>
              <a:t> </a:t>
            </a:r>
            <a:r>
              <a:rPr lang="en-GB" sz="1600" dirty="0" err="1"/>
              <a:t>yazısı</a:t>
            </a:r>
            <a:r>
              <a:rPr lang="en-GB" sz="1600" dirty="0"/>
              <a:t> </a:t>
            </a:r>
            <a:r>
              <a:rPr lang="en-GB" sz="1600" dirty="0" err="1"/>
              <a:t>aranır</a:t>
            </a:r>
            <a:r>
              <a:rPr lang="en-GB" sz="1600" dirty="0"/>
              <a:t>. </a:t>
            </a:r>
            <a:r>
              <a:rPr lang="en-GB" sz="1600" dirty="0" err="1"/>
              <a:t>Ancak</a:t>
            </a:r>
            <a:r>
              <a:rPr lang="en-GB" sz="1600" dirty="0"/>
              <a:t>, </a:t>
            </a:r>
            <a:r>
              <a:rPr lang="en-GB" sz="1600" dirty="0" err="1"/>
              <a:t>serbest</a:t>
            </a:r>
            <a:r>
              <a:rPr lang="en-GB" sz="1600" dirty="0"/>
              <a:t> </a:t>
            </a:r>
            <a:r>
              <a:rPr lang="en-GB" sz="1600" dirty="0" err="1"/>
              <a:t>bölgede</a:t>
            </a:r>
            <a:r>
              <a:rPr lang="en-GB" sz="1600" dirty="0"/>
              <a:t> </a:t>
            </a:r>
            <a:r>
              <a:rPr lang="en-GB" sz="1600" dirty="0" err="1"/>
              <a:t>faaliyet</a:t>
            </a:r>
            <a:r>
              <a:rPr lang="en-GB" sz="1600" dirty="0"/>
              <a:t> </a:t>
            </a:r>
            <a:r>
              <a:rPr lang="en-GB" sz="1600" dirty="0" err="1"/>
              <a:t>gösteren</a:t>
            </a:r>
            <a:r>
              <a:rPr lang="en-GB" sz="1600" dirty="0"/>
              <a:t> </a:t>
            </a:r>
            <a:r>
              <a:rPr lang="en-GB" sz="1600" dirty="0" err="1"/>
              <a:t>Türkiye'de</a:t>
            </a:r>
            <a:r>
              <a:rPr lang="en-GB" sz="1600" dirty="0"/>
              <a:t> </a:t>
            </a:r>
            <a:r>
              <a:rPr lang="en-GB" sz="1600" dirty="0" err="1"/>
              <a:t>yerleşik</a:t>
            </a:r>
            <a:r>
              <a:rPr lang="en-GB" sz="1600" dirty="0"/>
              <a:t> </a:t>
            </a:r>
            <a:r>
              <a:rPr lang="en-GB" sz="1600" dirty="0" err="1"/>
              <a:t>ithalatçı</a:t>
            </a:r>
            <a:r>
              <a:rPr lang="en-GB" sz="1600" dirty="0"/>
              <a:t> </a:t>
            </a:r>
            <a:r>
              <a:rPr lang="en-GB" sz="1600" dirty="0" err="1"/>
              <a:t>firmalardan</a:t>
            </a:r>
            <a:r>
              <a:rPr lang="en-GB" sz="1600" dirty="0"/>
              <a:t> </a:t>
            </a:r>
            <a:r>
              <a:rPr lang="en-GB" sz="1600" dirty="0" err="1"/>
              <a:t>alınan</a:t>
            </a:r>
            <a:r>
              <a:rPr lang="en-GB" sz="1600" dirty="0"/>
              <a:t> </a:t>
            </a:r>
            <a:r>
              <a:rPr lang="en-GB" sz="1600" dirty="0" err="1"/>
              <a:t>döviz</a:t>
            </a:r>
            <a:r>
              <a:rPr lang="en-GB" sz="1600" dirty="0"/>
              <a:t> </a:t>
            </a:r>
            <a:r>
              <a:rPr lang="en-GB" sz="1600" dirty="0" err="1"/>
              <a:t>çekleri</a:t>
            </a:r>
            <a:r>
              <a:rPr lang="en-GB" sz="1600" dirty="0"/>
              <a:t> </a:t>
            </a:r>
            <a:r>
              <a:rPr lang="en-GB" sz="1600" dirty="0" err="1"/>
              <a:t>için</a:t>
            </a:r>
            <a:r>
              <a:rPr lang="en-GB" sz="1600" dirty="0"/>
              <a:t> </a:t>
            </a:r>
            <a:r>
              <a:rPr lang="en-GB" sz="1600" dirty="0" err="1"/>
              <a:t>bu</a:t>
            </a:r>
            <a:r>
              <a:rPr lang="en-GB" sz="1600" dirty="0"/>
              <a:t> </a:t>
            </a:r>
            <a:r>
              <a:rPr lang="en-GB" sz="1600" dirty="0" err="1"/>
              <a:t>fıkra</a:t>
            </a:r>
            <a:r>
              <a:rPr lang="en-GB" sz="1600" dirty="0"/>
              <a:t> </a:t>
            </a:r>
            <a:r>
              <a:rPr lang="en-GB" sz="1600" dirty="0" err="1"/>
              <a:t>hükmü</a:t>
            </a:r>
            <a:r>
              <a:rPr lang="en-GB" sz="1600" dirty="0"/>
              <a:t> </a:t>
            </a:r>
            <a:r>
              <a:rPr lang="en-GB" sz="1600" dirty="0" err="1"/>
              <a:t>uygulanmaz</a:t>
            </a:r>
            <a:r>
              <a:rPr lang="en-GB" sz="1600" dirty="0"/>
              <a:t>. (</a:t>
            </a:r>
            <a:r>
              <a:rPr lang="en-GB" sz="1600" dirty="0" err="1"/>
              <a:t>Hazine</a:t>
            </a:r>
            <a:r>
              <a:rPr lang="en-GB" sz="1600" dirty="0"/>
              <a:t> </a:t>
            </a:r>
            <a:r>
              <a:rPr lang="en-GB" sz="1600" dirty="0" err="1"/>
              <a:t>ve</a:t>
            </a:r>
            <a:r>
              <a:rPr lang="en-GB" sz="1600" dirty="0"/>
              <a:t> </a:t>
            </a:r>
            <a:r>
              <a:rPr lang="en-GB" sz="1600" dirty="0" err="1"/>
              <a:t>Maliye</a:t>
            </a:r>
            <a:r>
              <a:rPr lang="en-GB" sz="1600" dirty="0"/>
              <a:t> </a:t>
            </a:r>
            <a:r>
              <a:rPr lang="en-GB" sz="1600" dirty="0" err="1"/>
              <a:t>Bakanlığının</a:t>
            </a:r>
            <a:r>
              <a:rPr lang="en-GB" sz="1600" dirty="0"/>
              <a:t> 19.04.2022 </a:t>
            </a:r>
            <a:r>
              <a:rPr lang="en-GB" sz="1600" dirty="0" err="1"/>
              <a:t>tarih</a:t>
            </a:r>
            <a:r>
              <a:rPr lang="en-GB" sz="1600" dirty="0"/>
              <a:t> </a:t>
            </a:r>
            <a:r>
              <a:rPr lang="en-GB" sz="1600" dirty="0" err="1"/>
              <a:t>ve</a:t>
            </a:r>
            <a:r>
              <a:rPr lang="en-GB" sz="1600" dirty="0"/>
              <a:t> 1140372 </a:t>
            </a:r>
            <a:r>
              <a:rPr lang="en-GB" sz="1600" dirty="0" err="1"/>
              <a:t>sayılı</a:t>
            </a:r>
            <a:r>
              <a:rPr lang="en-GB" sz="1600" dirty="0"/>
              <a:t> </a:t>
            </a:r>
            <a:r>
              <a:rPr lang="en-GB" sz="1600" dirty="0" err="1"/>
              <a:t>yazısı</a:t>
            </a:r>
            <a:r>
              <a:rPr lang="en-GB" sz="1600" dirty="0"/>
              <a:t> </a:t>
            </a:r>
            <a:r>
              <a:rPr lang="en-GB" sz="1600" dirty="0" err="1"/>
              <a:t>ile</a:t>
            </a:r>
            <a:r>
              <a:rPr lang="en-GB" sz="1600" dirty="0"/>
              <a:t> </a:t>
            </a:r>
            <a:r>
              <a:rPr lang="en-GB" sz="1600" dirty="0" err="1"/>
              <a:t>değişik</a:t>
            </a:r>
            <a:r>
              <a:rPr lang="en-GB" sz="1600" dirty="0"/>
              <a:t>)[31]</a:t>
            </a:r>
          </a:p>
          <a:p>
            <a:pPr marL="0" indent="0">
              <a:buNone/>
            </a:pPr>
            <a:endParaRPr lang="en-GB" sz="1600" dirty="0"/>
          </a:p>
          <a:p>
            <a:pPr marL="0" indent="0">
              <a:buNone/>
            </a:pPr>
            <a:r>
              <a:rPr lang="en-GB" sz="1600" dirty="0"/>
              <a:t>(5) </a:t>
            </a:r>
            <a:r>
              <a:rPr lang="en-GB" sz="1600" dirty="0" err="1"/>
              <a:t>İhracat</a:t>
            </a:r>
            <a:r>
              <a:rPr lang="en-GB" sz="1600" dirty="0"/>
              <a:t> </a:t>
            </a:r>
            <a:r>
              <a:rPr lang="en-GB" sz="1600" dirty="0" err="1"/>
              <a:t>bedelinin</a:t>
            </a:r>
            <a:r>
              <a:rPr lang="en-GB" sz="1600" dirty="0"/>
              <a:t> </a:t>
            </a:r>
            <a:r>
              <a:rPr lang="en-GB" sz="1600" dirty="0" err="1"/>
              <a:t>kredi</a:t>
            </a:r>
            <a:r>
              <a:rPr lang="en-GB" sz="1600" dirty="0"/>
              <a:t> </a:t>
            </a:r>
            <a:r>
              <a:rPr lang="en-GB" sz="1600" dirty="0" err="1"/>
              <a:t>kartıyla</a:t>
            </a:r>
            <a:r>
              <a:rPr lang="en-GB" sz="1600" dirty="0"/>
              <a:t> tahsil </a:t>
            </a:r>
            <a:r>
              <a:rPr lang="en-GB" sz="1600" dirty="0" err="1"/>
              <a:t>edildiği</a:t>
            </a:r>
            <a:r>
              <a:rPr lang="en-GB" sz="1600" dirty="0"/>
              <a:t> </a:t>
            </a:r>
            <a:r>
              <a:rPr lang="en-GB" sz="1600" dirty="0" err="1"/>
              <a:t>işlemlerde</a:t>
            </a:r>
            <a:r>
              <a:rPr lang="en-GB" sz="1600" dirty="0"/>
              <a:t>, </a:t>
            </a:r>
            <a:r>
              <a:rPr lang="en-GB" sz="1600" dirty="0" err="1"/>
              <a:t>kredi</a:t>
            </a:r>
            <a:r>
              <a:rPr lang="en-GB" sz="1600" dirty="0"/>
              <a:t> </a:t>
            </a:r>
            <a:r>
              <a:rPr lang="en-GB" sz="1600" dirty="0" err="1"/>
              <a:t>kartının</a:t>
            </a:r>
            <a:r>
              <a:rPr lang="en-GB" sz="1600" dirty="0"/>
              <a:t> yurt </a:t>
            </a:r>
            <a:r>
              <a:rPr lang="en-GB" sz="1600" dirty="0" err="1"/>
              <a:t>dışından</a:t>
            </a:r>
            <a:r>
              <a:rPr lang="en-GB" sz="1600" dirty="0"/>
              <a:t> </a:t>
            </a:r>
            <a:r>
              <a:rPr lang="en-GB" sz="1600" dirty="0" err="1"/>
              <a:t>verilmiş</a:t>
            </a:r>
            <a:r>
              <a:rPr lang="en-GB" sz="1600" dirty="0"/>
              <a:t> </a:t>
            </a:r>
            <a:r>
              <a:rPr lang="en-GB" sz="1600" dirty="0" err="1"/>
              <a:t>olduğunun</a:t>
            </a:r>
            <a:r>
              <a:rPr lang="en-GB" sz="1600" dirty="0"/>
              <a:t> </a:t>
            </a:r>
            <a:r>
              <a:rPr lang="en-GB" sz="1600" dirty="0" err="1"/>
              <a:t>tespiti</a:t>
            </a:r>
            <a:r>
              <a:rPr lang="en-GB" sz="1600" dirty="0"/>
              <a:t> </a:t>
            </a:r>
            <a:r>
              <a:rPr lang="en-GB" sz="1600" dirty="0" err="1"/>
              <a:t>şarttır</a:t>
            </a:r>
            <a:r>
              <a:rPr lang="en-GB" sz="1600" dirty="0"/>
              <a:t>. Bu </a:t>
            </a:r>
            <a:r>
              <a:rPr lang="en-GB" sz="1600" dirty="0" err="1"/>
              <a:t>işlemlerde</a:t>
            </a:r>
            <a:r>
              <a:rPr lang="en-GB" sz="1600" dirty="0"/>
              <a:t>, </a:t>
            </a:r>
            <a:r>
              <a:rPr lang="en-GB" sz="1600" dirty="0" err="1"/>
              <a:t>fiş</a:t>
            </a:r>
            <a:r>
              <a:rPr lang="en-GB" sz="1600" dirty="0"/>
              <a:t> (slip) </a:t>
            </a:r>
            <a:r>
              <a:rPr lang="en-GB" sz="1600" dirty="0" err="1"/>
              <a:t>bedelinin</a:t>
            </a:r>
            <a:r>
              <a:rPr lang="en-GB" sz="1600" dirty="0"/>
              <a:t> </a:t>
            </a:r>
            <a:r>
              <a:rPr lang="en-GB" sz="1600" dirty="0" err="1"/>
              <a:t>ihracatçıya</a:t>
            </a:r>
            <a:r>
              <a:rPr lang="en-GB" sz="1600" dirty="0"/>
              <a:t> </a:t>
            </a:r>
            <a:r>
              <a:rPr lang="en-GB" sz="1600" dirty="0" err="1"/>
              <a:t>ödendiği</a:t>
            </a:r>
            <a:r>
              <a:rPr lang="en-GB" sz="1600" dirty="0"/>
              <a:t> </a:t>
            </a:r>
            <a:r>
              <a:rPr lang="en-GB" sz="1600" dirty="0" err="1"/>
              <a:t>tarih</a:t>
            </a:r>
            <a:r>
              <a:rPr lang="en-GB" sz="1600" dirty="0"/>
              <a:t> </a:t>
            </a:r>
            <a:r>
              <a:rPr lang="en-GB" sz="1600" dirty="0" err="1"/>
              <a:t>itibarıyla</a:t>
            </a:r>
            <a:r>
              <a:rPr lang="en-GB" sz="1600" dirty="0"/>
              <a:t> </a:t>
            </a:r>
            <a:r>
              <a:rPr lang="en-GB" sz="1600" dirty="0" err="1"/>
              <a:t>talebe</a:t>
            </a:r>
            <a:r>
              <a:rPr lang="en-GB" sz="1600" dirty="0"/>
              <a:t> </a:t>
            </a:r>
            <a:r>
              <a:rPr lang="en-GB" sz="1600" dirty="0" err="1"/>
              <a:t>göre</a:t>
            </a:r>
            <a:r>
              <a:rPr lang="en-GB" sz="1600" dirty="0"/>
              <a:t> her </a:t>
            </a:r>
            <a:r>
              <a:rPr lang="en-GB" sz="1600" dirty="0" err="1"/>
              <a:t>bir</a:t>
            </a:r>
            <a:r>
              <a:rPr lang="en-GB" sz="1600" dirty="0"/>
              <a:t> </a:t>
            </a:r>
            <a:r>
              <a:rPr lang="en-GB" sz="1600" dirty="0" err="1"/>
              <a:t>fiş</a:t>
            </a:r>
            <a:r>
              <a:rPr lang="en-GB" sz="1600" dirty="0"/>
              <a:t> </a:t>
            </a:r>
            <a:r>
              <a:rPr lang="en-GB" sz="1600" dirty="0" err="1"/>
              <a:t>için</a:t>
            </a:r>
            <a:r>
              <a:rPr lang="en-GB" sz="1600" dirty="0"/>
              <a:t> </a:t>
            </a:r>
            <a:r>
              <a:rPr lang="en-GB" sz="1600" dirty="0" err="1"/>
              <a:t>ayrı</a:t>
            </a:r>
            <a:r>
              <a:rPr lang="en-GB" sz="1600" dirty="0"/>
              <a:t> </a:t>
            </a:r>
            <a:r>
              <a:rPr lang="en-GB" sz="1600" dirty="0" err="1"/>
              <a:t>ayrı</a:t>
            </a:r>
            <a:r>
              <a:rPr lang="en-GB" sz="1600" dirty="0"/>
              <a:t> </a:t>
            </a:r>
            <a:r>
              <a:rPr lang="en-GB" sz="1600" dirty="0" err="1"/>
              <a:t>ya</a:t>
            </a:r>
            <a:r>
              <a:rPr lang="en-GB" sz="1600" dirty="0"/>
              <a:t> da </a:t>
            </a:r>
            <a:r>
              <a:rPr lang="en-GB" sz="1600" dirty="0" err="1"/>
              <a:t>fiş</a:t>
            </a:r>
            <a:r>
              <a:rPr lang="en-GB" sz="1600" dirty="0"/>
              <a:t> </a:t>
            </a:r>
            <a:r>
              <a:rPr lang="en-GB" sz="1600" dirty="0" err="1"/>
              <a:t>bedellerinin</a:t>
            </a:r>
            <a:r>
              <a:rPr lang="en-GB" sz="1600" dirty="0"/>
              <a:t> </a:t>
            </a:r>
            <a:r>
              <a:rPr lang="en-GB" sz="1600" dirty="0" err="1"/>
              <a:t>tamamı</a:t>
            </a:r>
            <a:r>
              <a:rPr lang="en-GB" sz="1600" dirty="0"/>
              <a:t> </a:t>
            </a:r>
            <a:r>
              <a:rPr lang="en-GB" sz="1600" dirty="0" err="1"/>
              <a:t>için</a:t>
            </a:r>
            <a:r>
              <a:rPr lang="en-GB" sz="1600" dirty="0"/>
              <a:t> </a:t>
            </a:r>
            <a:r>
              <a:rPr lang="en-GB" sz="1600" dirty="0" err="1"/>
              <a:t>tek</a:t>
            </a:r>
            <a:r>
              <a:rPr lang="en-GB" sz="1600" dirty="0"/>
              <a:t> </a:t>
            </a:r>
            <a:r>
              <a:rPr lang="en-GB" sz="1600" dirty="0" err="1"/>
              <a:t>bir</a:t>
            </a:r>
            <a:r>
              <a:rPr lang="en-GB" sz="1600" dirty="0"/>
              <a:t> İBKB </a:t>
            </a:r>
            <a:r>
              <a:rPr lang="en-GB" sz="1600" dirty="0" err="1"/>
              <a:t>düzenlenebilir</a:t>
            </a:r>
            <a:r>
              <a:rPr lang="en-GB" sz="1600" dirty="0"/>
              <a:t>. Kuzey </a:t>
            </a:r>
            <a:r>
              <a:rPr lang="en-GB" sz="1600" dirty="0" err="1"/>
              <a:t>Kıbrıs</a:t>
            </a:r>
            <a:r>
              <a:rPr lang="en-GB" sz="1600" dirty="0"/>
              <a:t> Türk </a:t>
            </a:r>
            <a:r>
              <a:rPr lang="en-GB" sz="1600" dirty="0" err="1"/>
              <a:t>Cumhuriyeti'ne</a:t>
            </a:r>
            <a:r>
              <a:rPr lang="en-GB" sz="1600" dirty="0"/>
              <a:t> </a:t>
            </a:r>
            <a:r>
              <a:rPr lang="en-GB" sz="1600" dirty="0" err="1"/>
              <a:t>yapılan</a:t>
            </a:r>
            <a:r>
              <a:rPr lang="en-GB" sz="1600" dirty="0"/>
              <a:t> </a:t>
            </a:r>
            <a:r>
              <a:rPr lang="en-GB" sz="1600" dirty="0" err="1"/>
              <a:t>ihracata</a:t>
            </a:r>
            <a:r>
              <a:rPr lang="en-GB" sz="1600" dirty="0"/>
              <a:t> </a:t>
            </a:r>
            <a:r>
              <a:rPr lang="en-GB" sz="1600" dirty="0" err="1"/>
              <a:t>ilişkin</a:t>
            </a:r>
            <a:r>
              <a:rPr lang="en-GB" sz="1600" dirty="0"/>
              <a:t> </a:t>
            </a:r>
            <a:r>
              <a:rPr lang="en-GB" sz="1600" dirty="0" err="1"/>
              <a:t>bedellerin</a:t>
            </a:r>
            <a:r>
              <a:rPr lang="en-GB" sz="1600" dirty="0"/>
              <a:t>, </a:t>
            </a:r>
            <a:r>
              <a:rPr lang="en-GB" sz="1600" dirty="0" err="1"/>
              <a:t>ithalatçıya</a:t>
            </a:r>
            <a:r>
              <a:rPr lang="en-GB" sz="1600" dirty="0"/>
              <a:t> ait </a:t>
            </a:r>
            <a:r>
              <a:rPr lang="en-GB" sz="1600" dirty="0" err="1"/>
              <a:t>ve</a:t>
            </a:r>
            <a:r>
              <a:rPr lang="en-GB" sz="1600" dirty="0"/>
              <a:t> </a:t>
            </a:r>
            <a:r>
              <a:rPr lang="en-GB" sz="1600" dirty="0" err="1"/>
              <a:t>Türkiye'deki</a:t>
            </a:r>
            <a:r>
              <a:rPr lang="en-GB" sz="1600" dirty="0"/>
              <a:t> </a:t>
            </a:r>
            <a:r>
              <a:rPr lang="en-GB" sz="1600" dirty="0" err="1"/>
              <a:t>bankaların</a:t>
            </a:r>
            <a:r>
              <a:rPr lang="en-GB" sz="1600" dirty="0"/>
              <a:t> Kuzey </a:t>
            </a:r>
            <a:r>
              <a:rPr lang="en-GB" sz="1600" dirty="0" err="1"/>
              <a:t>Kıbrıs</a:t>
            </a:r>
            <a:r>
              <a:rPr lang="en-GB" sz="1600" dirty="0"/>
              <a:t> Türk </a:t>
            </a:r>
            <a:r>
              <a:rPr lang="en-GB" sz="1600" dirty="0" err="1"/>
              <a:t>Cumhuriyeti'ndeki</a:t>
            </a:r>
            <a:r>
              <a:rPr lang="en-GB" sz="1600" dirty="0"/>
              <a:t> </a:t>
            </a:r>
            <a:r>
              <a:rPr lang="en-GB" sz="1600" dirty="0" err="1"/>
              <a:t>şubelerinden</a:t>
            </a:r>
            <a:r>
              <a:rPr lang="en-GB" sz="1600" dirty="0"/>
              <a:t> </a:t>
            </a:r>
            <a:r>
              <a:rPr lang="en-GB" sz="1600" dirty="0" err="1"/>
              <a:t>alınan</a:t>
            </a:r>
            <a:r>
              <a:rPr lang="en-GB" sz="1600" dirty="0"/>
              <a:t> </a:t>
            </a:r>
            <a:r>
              <a:rPr lang="en-GB" sz="1600" dirty="0" err="1"/>
              <a:t>kredi</a:t>
            </a:r>
            <a:r>
              <a:rPr lang="en-GB" sz="1600" dirty="0"/>
              <a:t> </a:t>
            </a:r>
            <a:r>
              <a:rPr lang="en-GB" sz="1600" dirty="0" err="1"/>
              <a:t>kartları</a:t>
            </a:r>
            <a:r>
              <a:rPr lang="en-GB" sz="1600" dirty="0"/>
              <a:t> </a:t>
            </a:r>
            <a:r>
              <a:rPr lang="en-GB" sz="1600" dirty="0" err="1"/>
              <a:t>ile</a:t>
            </a:r>
            <a:r>
              <a:rPr lang="en-GB" sz="1600" dirty="0"/>
              <a:t> tahsil </a:t>
            </a:r>
            <a:r>
              <a:rPr lang="en-GB" sz="1600" dirty="0" err="1"/>
              <a:t>edilmesi</a:t>
            </a:r>
            <a:r>
              <a:rPr lang="en-GB" sz="1600" dirty="0"/>
              <a:t> </a:t>
            </a:r>
            <a:r>
              <a:rPr lang="en-GB" sz="1600" dirty="0" err="1"/>
              <a:t>mümkündür</a:t>
            </a:r>
            <a:r>
              <a:rPr lang="en-GB" sz="1600" dirty="0"/>
              <a:t>.</a:t>
            </a:r>
          </a:p>
          <a:p>
            <a:pPr marL="0" indent="0">
              <a:buNone/>
            </a:pPr>
            <a:endParaRPr lang="en-GB" sz="1600" dirty="0"/>
          </a:p>
          <a:p>
            <a:pPr marL="0" indent="0">
              <a:buNone/>
            </a:pPr>
            <a:r>
              <a:rPr lang="en-GB" sz="1600" dirty="0"/>
              <a:t>(6) </a:t>
            </a:r>
            <a:r>
              <a:rPr lang="en-GB" sz="1600" dirty="0" err="1"/>
              <a:t>Fiş</a:t>
            </a:r>
            <a:r>
              <a:rPr lang="en-GB" sz="1600" dirty="0"/>
              <a:t> </a:t>
            </a:r>
            <a:r>
              <a:rPr lang="en-GB" sz="1600" dirty="0" err="1"/>
              <a:t>bedellerinin</a:t>
            </a:r>
            <a:r>
              <a:rPr lang="en-GB" sz="1600" dirty="0"/>
              <a:t> </a:t>
            </a:r>
            <a:r>
              <a:rPr lang="en-GB" sz="1600" dirty="0" err="1"/>
              <a:t>tamamı</a:t>
            </a:r>
            <a:r>
              <a:rPr lang="en-GB" sz="1600" dirty="0"/>
              <a:t> </a:t>
            </a:r>
            <a:r>
              <a:rPr lang="en-GB" sz="1600" dirty="0" err="1"/>
              <a:t>üzerinden</a:t>
            </a:r>
            <a:r>
              <a:rPr lang="en-GB" sz="1600" dirty="0"/>
              <a:t> </a:t>
            </a:r>
            <a:r>
              <a:rPr lang="en-GB" sz="1600" dirty="0" err="1"/>
              <a:t>tek</a:t>
            </a:r>
            <a:r>
              <a:rPr lang="en-GB" sz="1600" dirty="0"/>
              <a:t> </a:t>
            </a:r>
            <a:r>
              <a:rPr lang="en-GB" sz="1600" dirty="0" err="1"/>
              <a:t>bir</a:t>
            </a:r>
            <a:r>
              <a:rPr lang="en-GB" sz="1600" dirty="0"/>
              <a:t> İBKB </a:t>
            </a:r>
            <a:r>
              <a:rPr lang="en-GB" sz="1600" dirty="0" err="1"/>
              <a:t>düzenlendiği</a:t>
            </a:r>
            <a:r>
              <a:rPr lang="en-GB" sz="1600" dirty="0"/>
              <a:t> </a:t>
            </a:r>
            <a:r>
              <a:rPr lang="en-GB" sz="1600" dirty="0" err="1"/>
              <a:t>işlemlerde</a:t>
            </a:r>
            <a:r>
              <a:rPr lang="en-GB" sz="1600" dirty="0"/>
              <a:t>, </a:t>
            </a:r>
            <a:r>
              <a:rPr lang="en-GB" sz="1600" dirty="0" err="1"/>
              <a:t>peşin</a:t>
            </a:r>
            <a:r>
              <a:rPr lang="en-GB" sz="1600" dirty="0"/>
              <a:t> bedel </a:t>
            </a:r>
            <a:r>
              <a:rPr lang="en-GB" sz="1600" dirty="0" err="1"/>
              <a:t>hesabı</a:t>
            </a:r>
            <a:r>
              <a:rPr lang="en-GB" sz="1600" dirty="0"/>
              <a:t> </a:t>
            </a:r>
            <a:r>
              <a:rPr lang="en-GB" sz="1600" dirty="0" err="1"/>
              <a:t>diğer</a:t>
            </a:r>
            <a:r>
              <a:rPr lang="en-GB" sz="1600" dirty="0"/>
              <a:t> </a:t>
            </a:r>
            <a:r>
              <a:rPr lang="en-GB" sz="1600" dirty="0" err="1"/>
              <a:t>firmalara</a:t>
            </a:r>
            <a:r>
              <a:rPr lang="en-GB" sz="1600" dirty="0"/>
              <a:t> </a:t>
            </a:r>
            <a:r>
              <a:rPr lang="en-GB" sz="1600" dirty="0" err="1"/>
              <a:t>gerçekleştirilen</a:t>
            </a:r>
            <a:r>
              <a:rPr lang="en-GB" sz="1600" dirty="0"/>
              <a:t> </a:t>
            </a:r>
            <a:r>
              <a:rPr lang="en-GB" sz="1600" dirty="0" err="1"/>
              <a:t>ihracatla</a:t>
            </a:r>
            <a:r>
              <a:rPr lang="en-GB" sz="1600" dirty="0"/>
              <a:t> </a:t>
            </a:r>
            <a:r>
              <a:rPr lang="en-GB" sz="1600" dirty="0" err="1"/>
              <a:t>kapatılabilir</a:t>
            </a:r>
            <a:r>
              <a:rPr lang="en-GB" sz="1600" dirty="0"/>
              <a:t>.</a:t>
            </a:r>
          </a:p>
        </p:txBody>
      </p:sp>
      <p:sp>
        <p:nvSpPr>
          <p:cNvPr id="8" name="Text Placeholder 7">
            <a:extLst>
              <a:ext uri="{FF2B5EF4-FFF2-40B4-BE49-F238E27FC236}">
                <a16:creationId xmlns:a16="http://schemas.microsoft.com/office/drawing/2014/main" id="{1F19B778-9DB1-510E-32DD-5908F39F1A7F}"/>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9B476714-BE62-AF95-EF63-235127216927}"/>
              </a:ext>
            </a:extLst>
          </p:cNvPr>
          <p:cNvSpPr>
            <a:spLocks noGrp="1"/>
          </p:cNvSpPr>
          <p:nvPr>
            <p:ph type="sldNum" sz="quarter" idx="17"/>
          </p:nvPr>
        </p:nvSpPr>
        <p:spPr/>
        <p:txBody>
          <a:bodyPr/>
          <a:lstStyle/>
          <a:p>
            <a:fld id="{1AB31D9B-80B6-41F8-B283-556E26E6158E}" type="slidenum">
              <a:rPr lang="en-GB"/>
              <a:pPr/>
              <a:t>53</a:t>
            </a:fld>
            <a:endParaRPr lang="en-GB" dirty="0"/>
          </a:p>
        </p:txBody>
      </p:sp>
    </p:spTree>
    <p:extLst>
      <p:ext uri="{BB962C8B-B14F-4D97-AF65-F5344CB8AC3E}">
        <p14:creationId xmlns:p14="http://schemas.microsoft.com/office/powerpoint/2010/main" val="15554274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CD8B4-C2D4-2A33-54DC-B9B3BCA14F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307061-5372-0975-CB9D-182FB1BE64F2}"/>
              </a:ext>
            </a:extLst>
          </p:cNvPr>
          <p:cNvSpPr>
            <a:spLocks noGrp="1"/>
          </p:cNvSpPr>
          <p:nvPr>
            <p:ph type="title"/>
          </p:nvPr>
        </p:nvSpPr>
        <p:spPr/>
        <p:txBody>
          <a:bodyPr/>
          <a:lstStyle/>
          <a:p>
            <a:r>
              <a:rPr lang="en-GB" dirty="0" err="1"/>
              <a:t>İhracatçı</a:t>
            </a:r>
            <a:r>
              <a:rPr lang="en-GB" dirty="0"/>
              <a:t> </a:t>
            </a:r>
            <a:r>
              <a:rPr lang="en-GB" dirty="0" err="1"/>
              <a:t>dışındaki</a:t>
            </a:r>
            <a:r>
              <a:rPr lang="en-GB" dirty="0"/>
              <a:t> </a:t>
            </a:r>
            <a:r>
              <a:rPr lang="en-GB" dirty="0" err="1"/>
              <a:t>firmalara</a:t>
            </a:r>
            <a:r>
              <a:rPr lang="en-GB" dirty="0"/>
              <a:t> </a:t>
            </a:r>
            <a:r>
              <a:rPr lang="en-GB" dirty="0" err="1"/>
              <a:t>gelen</a:t>
            </a:r>
            <a:r>
              <a:rPr lang="en-GB" dirty="0"/>
              <a:t> </a:t>
            </a:r>
            <a:r>
              <a:rPr lang="en-GB" dirty="0" err="1"/>
              <a:t>ihracat</a:t>
            </a:r>
            <a:r>
              <a:rPr lang="en-GB" dirty="0"/>
              <a:t> </a:t>
            </a:r>
            <a:r>
              <a:rPr lang="en-GB" dirty="0" err="1"/>
              <a:t>bedelleri</a:t>
            </a:r>
            <a:br>
              <a:rPr lang="en-GB" dirty="0"/>
            </a:br>
            <a:endParaRPr lang="en-GB" dirty="0"/>
          </a:p>
        </p:txBody>
      </p:sp>
      <p:sp>
        <p:nvSpPr>
          <p:cNvPr id="5" name="Content Placeholder 4">
            <a:extLst>
              <a:ext uri="{FF2B5EF4-FFF2-40B4-BE49-F238E27FC236}">
                <a16:creationId xmlns:a16="http://schemas.microsoft.com/office/drawing/2014/main" id="{5B842BDD-34E2-C13E-7238-6930CFDAE29B}"/>
              </a:ext>
            </a:extLst>
          </p:cNvPr>
          <p:cNvSpPr>
            <a:spLocks noGrp="1"/>
          </p:cNvSpPr>
          <p:nvPr>
            <p:ph sz="quarter" idx="15"/>
          </p:nvPr>
        </p:nvSpPr>
        <p:spPr/>
        <p:txBody>
          <a:bodyPr/>
          <a:lstStyle/>
          <a:p>
            <a:pPr marL="0" indent="0">
              <a:buNone/>
            </a:pPr>
            <a:r>
              <a:rPr lang="en-GB" dirty="0"/>
              <a:t>MADDE 14 - (1) </a:t>
            </a:r>
            <a:r>
              <a:rPr lang="en-GB" dirty="0" err="1"/>
              <a:t>GB'de</a:t>
            </a:r>
            <a:r>
              <a:rPr lang="en-GB" dirty="0"/>
              <a:t> </a:t>
            </a:r>
            <a:r>
              <a:rPr lang="en-GB" dirty="0" err="1"/>
              <a:t>kayıtlı</a:t>
            </a:r>
            <a:r>
              <a:rPr lang="en-GB" dirty="0"/>
              <a:t> </a:t>
            </a:r>
            <a:r>
              <a:rPr lang="en-GB" dirty="0" err="1"/>
              <a:t>imalatçı</a:t>
            </a:r>
            <a:r>
              <a:rPr lang="en-GB" dirty="0"/>
              <a:t> </a:t>
            </a:r>
            <a:r>
              <a:rPr lang="en-GB" dirty="0" err="1"/>
              <a:t>veya</a:t>
            </a:r>
            <a:r>
              <a:rPr lang="en-GB" dirty="0"/>
              <a:t> </a:t>
            </a:r>
            <a:r>
              <a:rPr lang="en-GB" dirty="0" err="1"/>
              <a:t>tedarikçi</a:t>
            </a:r>
            <a:r>
              <a:rPr lang="en-GB" dirty="0"/>
              <a:t> </a:t>
            </a:r>
            <a:r>
              <a:rPr lang="en-GB" dirty="0" err="1"/>
              <a:t>firma</a:t>
            </a:r>
            <a:r>
              <a:rPr lang="en-GB" dirty="0"/>
              <a:t> </a:t>
            </a:r>
            <a:r>
              <a:rPr lang="en-GB" dirty="0" err="1"/>
              <a:t>lehine</a:t>
            </a:r>
            <a:r>
              <a:rPr lang="en-GB" dirty="0"/>
              <a:t> </a:t>
            </a:r>
            <a:r>
              <a:rPr lang="en-GB" dirty="0" err="1"/>
              <a:t>gelen</a:t>
            </a:r>
            <a:r>
              <a:rPr lang="en-GB" dirty="0"/>
              <a:t> </a:t>
            </a:r>
            <a:r>
              <a:rPr lang="en-GB" dirty="0" err="1"/>
              <a:t>dövizin</a:t>
            </a:r>
            <a:r>
              <a:rPr lang="en-GB" dirty="0"/>
              <a:t>, </a:t>
            </a:r>
            <a:r>
              <a:rPr lang="en-GB" dirty="0" err="1"/>
              <a:t>imalatçı</a:t>
            </a:r>
            <a:r>
              <a:rPr lang="en-GB" dirty="0"/>
              <a:t> </a:t>
            </a:r>
            <a:r>
              <a:rPr lang="en-GB" dirty="0" err="1"/>
              <a:t>veya</a:t>
            </a:r>
            <a:r>
              <a:rPr lang="en-GB" dirty="0"/>
              <a:t> </a:t>
            </a:r>
            <a:r>
              <a:rPr lang="en-GB" dirty="0" err="1"/>
              <a:t>tedarikçi</a:t>
            </a:r>
            <a:r>
              <a:rPr lang="en-GB" dirty="0"/>
              <a:t> </a:t>
            </a:r>
            <a:r>
              <a:rPr lang="en-GB" dirty="0" err="1"/>
              <a:t>ile</a:t>
            </a:r>
            <a:r>
              <a:rPr lang="en-GB" dirty="0"/>
              <a:t> </a:t>
            </a:r>
            <a:r>
              <a:rPr lang="en-GB" dirty="0" err="1"/>
              <a:t>ihracatçı</a:t>
            </a:r>
            <a:r>
              <a:rPr lang="en-GB" dirty="0"/>
              <a:t> </a:t>
            </a:r>
            <a:r>
              <a:rPr lang="en-GB" dirty="0" err="1"/>
              <a:t>firmanın</a:t>
            </a:r>
            <a:r>
              <a:rPr lang="en-GB" dirty="0"/>
              <a:t> </a:t>
            </a:r>
            <a:r>
              <a:rPr lang="en-GB" dirty="0" err="1"/>
              <a:t>yazılı</a:t>
            </a:r>
            <a:r>
              <a:rPr lang="en-GB" dirty="0"/>
              <a:t> </a:t>
            </a:r>
            <a:r>
              <a:rPr lang="en-GB" dirty="0" err="1"/>
              <a:t>beyanının</a:t>
            </a:r>
            <a:r>
              <a:rPr lang="en-GB" dirty="0"/>
              <a:t> </a:t>
            </a:r>
            <a:r>
              <a:rPr lang="en-GB" dirty="0" err="1"/>
              <a:t>alınması</a:t>
            </a:r>
            <a:r>
              <a:rPr lang="en-GB" dirty="0"/>
              <a:t> </a:t>
            </a:r>
            <a:r>
              <a:rPr lang="en-GB" dirty="0" err="1"/>
              <a:t>kaydıyla</a:t>
            </a:r>
            <a:r>
              <a:rPr lang="en-GB" dirty="0"/>
              <a:t> </a:t>
            </a:r>
            <a:r>
              <a:rPr lang="en-GB" dirty="0" err="1"/>
              <a:t>ihracatçı</a:t>
            </a:r>
            <a:r>
              <a:rPr lang="en-GB" dirty="0"/>
              <a:t> </a:t>
            </a:r>
            <a:r>
              <a:rPr lang="en-GB" dirty="0" err="1"/>
              <a:t>firma</a:t>
            </a:r>
            <a:r>
              <a:rPr lang="en-GB" dirty="0"/>
              <a:t> </a:t>
            </a:r>
            <a:r>
              <a:rPr lang="en-GB" dirty="0" err="1"/>
              <a:t>adına</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yapılabilir</a:t>
            </a:r>
            <a:r>
              <a:rPr lang="en-GB" dirty="0"/>
              <a:t>.</a:t>
            </a:r>
          </a:p>
          <a:p>
            <a:pPr marL="0" indent="0">
              <a:buNone/>
            </a:pPr>
            <a:endParaRPr lang="en-GB" dirty="0"/>
          </a:p>
          <a:p>
            <a:pPr marL="0" indent="0">
              <a:buNone/>
            </a:pPr>
            <a:r>
              <a:rPr lang="en-GB" dirty="0"/>
              <a:t>(2) </a:t>
            </a:r>
            <a:r>
              <a:rPr lang="en-GB" dirty="0" err="1"/>
              <a:t>GB'de</a:t>
            </a:r>
            <a:r>
              <a:rPr lang="en-GB" dirty="0"/>
              <a:t> </a:t>
            </a:r>
            <a:r>
              <a:rPr lang="en-GB" dirty="0" err="1"/>
              <a:t>imalatçı</a:t>
            </a:r>
            <a:r>
              <a:rPr lang="en-GB" dirty="0"/>
              <a:t> </a:t>
            </a:r>
            <a:r>
              <a:rPr lang="en-GB" dirty="0" err="1"/>
              <a:t>veya</a:t>
            </a:r>
            <a:r>
              <a:rPr lang="en-GB" dirty="0"/>
              <a:t> </a:t>
            </a:r>
            <a:r>
              <a:rPr lang="en-GB" dirty="0" err="1"/>
              <a:t>tedarikçi</a:t>
            </a:r>
            <a:r>
              <a:rPr lang="en-GB" dirty="0"/>
              <a:t> </a:t>
            </a:r>
            <a:r>
              <a:rPr lang="en-GB" dirty="0" err="1"/>
              <a:t>firma</a:t>
            </a:r>
            <a:r>
              <a:rPr lang="en-GB" dirty="0"/>
              <a:t> </a:t>
            </a:r>
            <a:r>
              <a:rPr lang="en-GB" dirty="0" err="1"/>
              <a:t>unvanının</a:t>
            </a:r>
            <a:r>
              <a:rPr lang="en-GB" dirty="0"/>
              <a:t> </a:t>
            </a:r>
            <a:r>
              <a:rPr lang="en-GB" dirty="0" err="1"/>
              <a:t>kayıtlı</a:t>
            </a:r>
            <a:r>
              <a:rPr lang="en-GB" dirty="0"/>
              <a:t> </a:t>
            </a:r>
            <a:r>
              <a:rPr lang="en-GB" dirty="0" err="1"/>
              <a:t>olmadığı</a:t>
            </a:r>
            <a:r>
              <a:rPr lang="en-GB" dirty="0"/>
              <a:t> </a:t>
            </a:r>
            <a:r>
              <a:rPr lang="en-GB" dirty="0" err="1"/>
              <a:t>işlemlerde</a:t>
            </a:r>
            <a:r>
              <a:rPr lang="en-GB" dirty="0"/>
              <a:t>, </a:t>
            </a:r>
            <a:r>
              <a:rPr lang="en-GB" dirty="0" err="1"/>
              <a:t>ihraç</a:t>
            </a:r>
            <a:r>
              <a:rPr lang="en-GB" dirty="0"/>
              <a:t> </a:t>
            </a:r>
            <a:r>
              <a:rPr lang="en-GB" dirty="0" err="1"/>
              <a:t>konusu</a:t>
            </a:r>
            <a:r>
              <a:rPr lang="en-GB" dirty="0"/>
              <a:t> </a:t>
            </a:r>
            <a:r>
              <a:rPr lang="en-GB" dirty="0" err="1"/>
              <a:t>malın</a:t>
            </a:r>
            <a:r>
              <a:rPr lang="en-GB" dirty="0"/>
              <a:t> </a:t>
            </a:r>
            <a:r>
              <a:rPr lang="en-GB" dirty="0" err="1"/>
              <a:t>imalatçı</a:t>
            </a:r>
            <a:r>
              <a:rPr lang="en-GB" dirty="0"/>
              <a:t> </a:t>
            </a:r>
            <a:r>
              <a:rPr lang="en-GB" dirty="0" err="1"/>
              <a:t>veya</a:t>
            </a:r>
            <a:r>
              <a:rPr lang="en-GB" dirty="0"/>
              <a:t> </a:t>
            </a:r>
            <a:r>
              <a:rPr lang="en-GB" dirty="0" err="1"/>
              <a:t>tedarikçi</a:t>
            </a:r>
            <a:r>
              <a:rPr lang="en-GB" dirty="0"/>
              <a:t> </a:t>
            </a:r>
            <a:r>
              <a:rPr lang="en-GB" dirty="0" err="1"/>
              <a:t>firma</a:t>
            </a:r>
            <a:r>
              <a:rPr lang="en-GB" dirty="0"/>
              <a:t> </a:t>
            </a:r>
            <a:r>
              <a:rPr lang="en-GB" dirty="0" err="1"/>
              <a:t>tarafından</a:t>
            </a:r>
            <a:r>
              <a:rPr lang="en-GB" dirty="0"/>
              <a:t> </a:t>
            </a:r>
            <a:r>
              <a:rPr lang="en-GB" dirty="0" err="1"/>
              <a:t>ihracatçı</a:t>
            </a:r>
            <a:r>
              <a:rPr lang="en-GB" dirty="0"/>
              <a:t> </a:t>
            </a:r>
            <a:r>
              <a:rPr lang="en-GB" dirty="0" err="1"/>
              <a:t>firmaya</a:t>
            </a:r>
            <a:r>
              <a:rPr lang="en-GB" dirty="0"/>
              <a:t> </a:t>
            </a:r>
            <a:r>
              <a:rPr lang="en-GB" dirty="0" err="1"/>
              <a:t>satıldığına</a:t>
            </a:r>
            <a:r>
              <a:rPr lang="en-GB" dirty="0"/>
              <a:t> </a:t>
            </a:r>
            <a:r>
              <a:rPr lang="en-GB" dirty="0" err="1"/>
              <a:t>dair</a:t>
            </a:r>
            <a:r>
              <a:rPr lang="en-GB" dirty="0"/>
              <a:t> </a:t>
            </a:r>
            <a:r>
              <a:rPr lang="en-GB" dirty="0" err="1"/>
              <a:t>faturanın</a:t>
            </a:r>
            <a:r>
              <a:rPr lang="en-GB" dirty="0"/>
              <a:t> </a:t>
            </a:r>
            <a:r>
              <a:rPr lang="en-GB" dirty="0" err="1"/>
              <a:t>ibraz</a:t>
            </a:r>
            <a:r>
              <a:rPr lang="en-GB" dirty="0"/>
              <a:t> </a:t>
            </a:r>
            <a:r>
              <a:rPr lang="en-GB" dirty="0" err="1"/>
              <a:t>edilmesi</a:t>
            </a:r>
            <a:r>
              <a:rPr lang="en-GB" dirty="0"/>
              <a:t> </a:t>
            </a:r>
            <a:r>
              <a:rPr lang="en-GB" dirty="0" err="1"/>
              <a:t>ve</a:t>
            </a:r>
            <a:r>
              <a:rPr lang="en-GB" dirty="0"/>
              <a:t> </a:t>
            </a:r>
            <a:r>
              <a:rPr lang="en-GB" dirty="0" err="1"/>
              <a:t>ihracatçı</a:t>
            </a:r>
            <a:r>
              <a:rPr lang="en-GB" dirty="0"/>
              <a:t> </a:t>
            </a:r>
            <a:r>
              <a:rPr lang="en-GB" dirty="0" err="1"/>
              <a:t>ile</a:t>
            </a:r>
            <a:r>
              <a:rPr lang="en-GB" dirty="0"/>
              <a:t> </a:t>
            </a:r>
            <a:r>
              <a:rPr lang="en-GB" dirty="0" err="1"/>
              <a:t>imalatçı</a:t>
            </a:r>
            <a:r>
              <a:rPr lang="en-GB" dirty="0"/>
              <a:t> </a:t>
            </a:r>
            <a:r>
              <a:rPr lang="en-GB" dirty="0" err="1"/>
              <a:t>veya</a:t>
            </a:r>
            <a:r>
              <a:rPr lang="en-GB" dirty="0"/>
              <a:t> </a:t>
            </a:r>
            <a:r>
              <a:rPr lang="en-GB" dirty="0" err="1"/>
              <a:t>tedarikçi</a:t>
            </a:r>
            <a:r>
              <a:rPr lang="en-GB" dirty="0"/>
              <a:t> </a:t>
            </a:r>
            <a:r>
              <a:rPr lang="en-GB" dirty="0" err="1"/>
              <a:t>firmanın</a:t>
            </a:r>
            <a:r>
              <a:rPr lang="en-GB" dirty="0"/>
              <a:t> </a:t>
            </a:r>
            <a:r>
              <a:rPr lang="en-GB" dirty="0" err="1"/>
              <a:t>yazılı</a:t>
            </a:r>
            <a:r>
              <a:rPr lang="en-GB" dirty="0"/>
              <a:t> </a:t>
            </a:r>
            <a:r>
              <a:rPr lang="en-GB" dirty="0" err="1"/>
              <a:t>beyanının</a:t>
            </a:r>
            <a:r>
              <a:rPr lang="en-GB" dirty="0"/>
              <a:t> </a:t>
            </a:r>
            <a:r>
              <a:rPr lang="en-GB" dirty="0" err="1"/>
              <a:t>alınması</a:t>
            </a:r>
            <a:r>
              <a:rPr lang="en-GB" dirty="0"/>
              <a:t> </a:t>
            </a:r>
            <a:r>
              <a:rPr lang="en-GB" dirty="0" err="1"/>
              <a:t>kaydıyla</a:t>
            </a:r>
            <a:r>
              <a:rPr lang="en-GB" dirty="0"/>
              <a:t> </a:t>
            </a:r>
            <a:r>
              <a:rPr lang="en-GB" dirty="0" err="1"/>
              <a:t>ihracatçı</a:t>
            </a:r>
            <a:r>
              <a:rPr lang="en-GB" dirty="0"/>
              <a:t> </a:t>
            </a:r>
            <a:r>
              <a:rPr lang="en-GB" dirty="0" err="1"/>
              <a:t>firma</a:t>
            </a:r>
            <a:r>
              <a:rPr lang="en-GB" dirty="0"/>
              <a:t> </a:t>
            </a:r>
            <a:r>
              <a:rPr lang="en-GB" dirty="0" err="1"/>
              <a:t>adına</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yapılabilir</a:t>
            </a:r>
            <a:r>
              <a:rPr lang="en-GB" dirty="0"/>
              <a:t>.</a:t>
            </a:r>
          </a:p>
        </p:txBody>
      </p:sp>
      <p:sp>
        <p:nvSpPr>
          <p:cNvPr id="8" name="Text Placeholder 7">
            <a:extLst>
              <a:ext uri="{FF2B5EF4-FFF2-40B4-BE49-F238E27FC236}">
                <a16:creationId xmlns:a16="http://schemas.microsoft.com/office/drawing/2014/main" id="{44961334-DEF2-0004-BD99-11101069BB85}"/>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74AE8831-0C64-6DEB-D1A3-0D71E118C016}"/>
              </a:ext>
            </a:extLst>
          </p:cNvPr>
          <p:cNvSpPr>
            <a:spLocks noGrp="1"/>
          </p:cNvSpPr>
          <p:nvPr>
            <p:ph type="sldNum" sz="quarter" idx="17"/>
          </p:nvPr>
        </p:nvSpPr>
        <p:spPr/>
        <p:txBody>
          <a:bodyPr/>
          <a:lstStyle/>
          <a:p>
            <a:fld id="{1AB31D9B-80B6-41F8-B283-556E26E6158E}" type="slidenum">
              <a:rPr lang="en-GB"/>
              <a:pPr/>
              <a:t>54</a:t>
            </a:fld>
            <a:endParaRPr lang="en-GB" dirty="0"/>
          </a:p>
        </p:txBody>
      </p:sp>
    </p:spTree>
    <p:extLst>
      <p:ext uri="{BB962C8B-B14F-4D97-AF65-F5344CB8AC3E}">
        <p14:creationId xmlns:p14="http://schemas.microsoft.com/office/powerpoint/2010/main" val="28535529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1766D-9D62-2ADE-BB67-CF366DC180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F5634-E9BD-2EF3-348F-5B52AF15606B}"/>
              </a:ext>
            </a:extLst>
          </p:cNvPr>
          <p:cNvSpPr>
            <a:spLocks noGrp="1"/>
          </p:cNvSpPr>
          <p:nvPr>
            <p:ph type="title"/>
          </p:nvPr>
        </p:nvSpPr>
        <p:spPr/>
        <p:txBody>
          <a:bodyPr/>
          <a:lstStyle/>
          <a:p>
            <a:r>
              <a:rPr lang="en-GB" dirty="0" err="1"/>
              <a:t>İhracat</a:t>
            </a:r>
            <a:r>
              <a:rPr lang="en-GB" dirty="0"/>
              <a:t> </a:t>
            </a:r>
            <a:r>
              <a:rPr lang="en-GB" dirty="0" err="1"/>
              <a:t>fiyatının</a:t>
            </a:r>
            <a:r>
              <a:rPr lang="en-GB" dirty="0"/>
              <a:t> </a:t>
            </a:r>
            <a:r>
              <a:rPr lang="en-GB" dirty="0" err="1"/>
              <a:t>değişmesi</a:t>
            </a:r>
            <a:br>
              <a:rPr lang="en-GB" dirty="0"/>
            </a:br>
            <a:endParaRPr lang="en-GB" dirty="0"/>
          </a:p>
        </p:txBody>
      </p:sp>
      <p:sp>
        <p:nvSpPr>
          <p:cNvPr id="5" name="Content Placeholder 4">
            <a:extLst>
              <a:ext uri="{FF2B5EF4-FFF2-40B4-BE49-F238E27FC236}">
                <a16:creationId xmlns:a16="http://schemas.microsoft.com/office/drawing/2014/main" id="{1374527B-6BF6-1CD5-B3A9-5EAD5C571891}"/>
              </a:ext>
            </a:extLst>
          </p:cNvPr>
          <p:cNvSpPr>
            <a:spLocks noGrp="1"/>
          </p:cNvSpPr>
          <p:nvPr>
            <p:ph sz="quarter" idx="15"/>
          </p:nvPr>
        </p:nvSpPr>
        <p:spPr/>
        <p:txBody>
          <a:bodyPr/>
          <a:lstStyle/>
          <a:p>
            <a:pPr marL="0" indent="0">
              <a:buNone/>
            </a:pPr>
            <a:endParaRPr lang="en-GB" dirty="0"/>
          </a:p>
          <a:p>
            <a:pPr marL="0" indent="0">
              <a:buNone/>
            </a:pPr>
            <a:r>
              <a:rPr lang="en-GB" dirty="0"/>
              <a:t>MADDE 15 - (1) </a:t>
            </a:r>
            <a:r>
              <a:rPr lang="en-GB" dirty="0" err="1"/>
              <a:t>Fiili</a:t>
            </a:r>
            <a:r>
              <a:rPr lang="en-GB" dirty="0"/>
              <a:t> </a:t>
            </a:r>
            <a:r>
              <a:rPr lang="en-GB" dirty="0" err="1"/>
              <a:t>ihraçtan</a:t>
            </a:r>
            <a:r>
              <a:rPr lang="en-GB" dirty="0"/>
              <a:t> </a:t>
            </a:r>
            <a:r>
              <a:rPr lang="en-GB" dirty="0" err="1"/>
              <a:t>sonra</a:t>
            </a:r>
            <a:r>
              <a:rPr lang="en-GB" dirty="0"/>
              <a:t> </a:t>
            </a:r>
            <a:r>
              <a:rPr lang="en-GB" dirty="0" err="1"/>
              <a:t>ihracat</a:t>
            </a:r>
            <a:r>
              <a:rPr lang="en-GB" dirty="0"/>
              <a:t> </a:t>
            </a:r>
            <a:r>
              <a:rPr lang="en-GB" dirty="0" err="1"/>
              <a:t>fiyatında</a:t>
            </a:r>
            <a:r>
              <a:rPr lang="en-GB" dirty="0"/>
              <a:t> </a:t>
            </a:r>
            <a:r>
              <a:rPr lang="en-GB" dirty="0" err="1"/>
              <a:t>lehte</a:t>
            </a:r>
            <a:r>
              <a:rPr lang="en-GB" dirty="0"/>
              <a:t> </a:t>
            </a:r>
            <a:r>
              <a:rPr lang="en-GB" dirty="0" err="1"/>
              <a:t>değişiklik</a:t>
            </a:r>
            <a:r>
              <a:rPr lang="en-GB" dirty="0"/>
              <a:t> </a:t>
            </a:r>
            <a:r>
              <a:rPr lang="en-GB" dirty="0" err="1"/>
              <a:t>yapılması</a:t>
            </a:r>
            <a:r>
              <a:rPr lang="en-GB" dirty="0"/>
              <a:t> </a:t>
            </a:r>
            <a:r>
              <a:rPr lang="en-GB" dirty="0" err="1"/>
              <a:t>halinde</a:t>
            </a:r>
            <a:r>
              <a:rPr lang="en-GB" dirty="0"/>
              <a:t> </a:t>
            </a:r>
            <a:r>
              <a:rPr lang="en-GB" dirty="0" err="1"/>
              <a:t>ihracatçının</a:t>
            </a:r>
            <a:r>
              <a:rPr lang="en-GB" dirty="0"/>
              <a:t> </a:t>
            </a:r>
            <a:r>
              <a:rPr lang="en-GB" dirty="0" err="1"/>
              <a:t>talebine</a:t>
            </a:r>
            <a:r>
              <a:rPr lang="en-GB" dirty="0"/>
              <a:t> </a:t>
            </a:r>
            <a:r>
              <a:rPr lang="en-GB" dirty="0" err="1"/>
              <a:t>ve</a:t>
            </a:r>
            <a:r>
              <a:rPr lang="en-GB" dirty="0"/>
              <a:t> </a:t>
            </a:r>
            <a:r>
              <a:rPr lang="en-GB" dirty="0" err="1"/>
              <a:t>fiyat</a:t>
            </a:r>
            <a:r>
              <a:rPr lang="en-GB" dirty="0"/>
              <a:t> </a:t>
            </a:r>
            <a:r>
              <a:rPr lang="en-GB" dirty="0" err="1"/>
              <a:t>değişikliğine</a:t>
            </a:r>
            <a:r>
              <a:rPr lang="en-GB" dirty="0"/>
              <a:t> </a:t>
            </a:r>
            <a:r>
              <a:rPr lang="en-GB" dirty="0" err="1"/>
              <a:t>ilişkin</a:t>
            </a:r>
            <a:r>
              <a:rPr lang="en-GB" dirty="0"/>
              <a:t> </a:t>
            </a:r>
            <a:r>
              <a:rPr lang="en-GB" dirty="0" err="1"/>
              <a:t>faturanın</a:t>
            </a:r>
            <a:r>
              <a:rPr lang="en-GB" dirty="0"/>
              <a:t> </a:t>
            </a:r>
            <a:r>
              <a:rPr lang="en-GB" dirty="0" err="1"/>
              <a:t>ibrazı</a:t>
            </a:r>
            <a:r>
              <a:rPr lang="en-GB" dirty="0"/>
              <a:t> </a:t>
            </a:r>
            <a:r>
              <a:rPr lang="en-GB" dirty="0" err="1"/>
              <a:t>üzerine</a:t>
            </a:r>
            <a:r>
              <a:rPr lang="en-GB" dirty="0"/>
              <a:t> fark </a:t>
            </a:r>
            <a:r>
              <a:rPr lang="en-GB" dirty="0" err="1"/>
              <a:t>tutarın</a:t>
            </a:r>
            <a:r>
              <a:rPr lang="en-GB" dirty="0"/>
              <a:t> </a:t>
            </a:r>
            <a:r>
              <a:rPr lang="en-GB" dirty="0" err="1"/>
              <a:t>ihracat</a:t>
            </a:r>
            <a:r>
              <a:rPr lang="en-GB" dirty="0"/>
              <a:t> </a:t>
            </a:r>
            <a:r>
              <a:rPr lang="en-GB" dirty="0" err="1"/>
              <a:t>bedeli</a:t>
            </a:r>
            <a:r>
              <a:rPr lang="en-GB" dirty="0"/>
              <a:t> </a:t>
            </a:r>
            <a:r>
              <a:rPr lang="en-GB" dirty="0" err="1"/>
              <a:t>olarak</a:t>
            </a:r>
            <a:r>
              <a:rPr lang="en-GB" dirty="0"/>
              <a:t> </a:t>
            </a:r>
            <a:r>
              <a:rPr lang="en-GB" dirty="0" err="1"/>
              <a:t>kabulü</a:t>
            </a:r>
            <a:r>
              <a:rPr lang="en-GB" dirty="0"/>
              <a:t> </a:t>
            </a:r>
            <a:r>
              <a:rPr lang="en-GB" dirty="0" err="1"/>
              <a:t>yapılabilir</a:t>
            </a:r>
            <a:r>
              <a:rPr lang="en-GB" dirty="0"/>
              <a:t>.</a:t>
            </a:r>
          </a:p>
          <a:p>
            <a:pPr marL="0" indent="0">
              <a:buNone/>
            </a:pPr>
            <a:endParaRPr lang="en-GB" dirty="0"/>
          </a:p>
          <a:p>
            <a:pPr marL="0" indent="0">
              <a:buNone/>
            </a:pPr>
            <a:r>
              <a:rPr lang="en-GB" dirty="0"/>
              <a:t>(2) </a:t>
            </a:r>
            <a:r>
              <a:rPr lang="en-GB" dirty="0" err="1"/>
              <a:t>Fiili</a:t>
            </a:r>
            <a:r>
              <a:rPr lang="en-GB" dirty="0"/>
              <a:t> </a:t>
            </a:r>
            <a:r>
              <a:rPr lang="en-GB" dirty="0" err="1"/>
              <a:t>ihraçtan</a:t>
            </a:r>
            <a:r>
              <a:rPr lang="en-GB" dirty="0"/>
              <a:t> </a:t>
            </a:r>
            <a:r>
              <a:rPr lang="en-GB" dirty="0" err="1"/>
              <a:t>sonra</a:t>
            </a:r>
            <a:r>
              <a:rPr lang="en-GB" dirty="0"/>
              <a:t> </a:t>
            </a:r>
            <a:r>
              <a:rPr lang="en-GB" dirty="0" err="1"/>
              <a:t>ihracat</a:t>
            </a:r>
            <a:r>
              <a:rPr lang="en-GB" dirty="0"/>
              <a:t> </a:t>
            </a:r>
            <a:r>
              <a:rPr lang="en-GB" dirty="0" err="1"/>
              <a:t>fiyatında</a:t>
            </a:r>
            <a:r>
              <a:rPr lang="en-GB" dirty="0"/>
              <a:t> </a:t>
            </a:r>
            <a:r>
              <a:rPr lang="en-GB" dirty="0" err="1"/>
              <a:t>aleyhte</a:t>
            </a:r>
            <a:r>
              <a:rPr lang="en-GB" dirty="0"/>
              <a:t> </a:t>
            </a:r>
            <a:r>
              <a:rPr lang="en-GB" dirty="0" err="1"/>
              <a:t>değişiklik</a:t>
            </a:r>
            <a:r>
              <a:rPr lang="en-GB" dirty="0"/>
              <a:t> </a:t>
            </a:r>
            <a:r>
              <a:rPr lang="en-GB" dirty="0" err="1"/>
              <a:t>yapılması</a:t>
            </a:r>
            <a:r>
              <a:rPr lang="en-GB" dirty="0"/>
              <a:t> </a:t>
            </a:r>
            <a:r>
              <a:rPr lang="en-GB" dirty="0" err="1"/>
              <a:t>halinde</a:t>
            </a:r>
            <a:r>
              <a:rPr lang="en-GB" dirty="0"/>
              <a:t> </a:t>
            </a:r>
            <a:r>
              <a:rPr lang="en-GB" dirty="0" err="1"/>
              <a:t>ihracatçının</a:t>
            </a:r>
            <a:r>
              <a:rPr lang="en-GB" dirty="0"/>
              <a:t> </a:t>
            </a:r>
            <a:r>
              <a:rPr lang="en-GB" dirty="0" err="1"/>
              <a:t>yazılı</a:t>
            </a:r>
            <a:r>
              <a:rPr lang="en-GB" dirty="0"/>
              <a:t> </a:t>
            </a:r>
            <a:r>
              <a:rPr lang="en-GB" dirty="0" err="1"/>
              <a:t>beyanı</a:t>
            </a:r>
            <a:r>
              <a:rPr lang="en-GB" dirty="0"/>
              <a:t> </a:t>
            </a:r>
            <a:r>
              <a:rPr lang="en-GB" dirty="0" err="1"/>
              <a:t>ve</a:t>
            </a:r>
            <a:r>
              <a:rPr lang="en-GB" dirty="0"/>
              <a:t> </a:t>
            </a:r>
            <a:r>
              <a:rPr lang="en-GB" dirty="0" err="1"/>
              <a:t>fiyat</a:t>
            </a:r>
            <a:r>
              <a:rPr lang="en-GB" dirty="0"/>
              <a:t> </a:t>
            </a:r>
            <a:r>
              <a:rPr lang="en-GB" dirty="0" err="1"/>
              <a:t>değişikliğine</a:t>
            </a:r>
            <a:r>
              <a:rPr lang="en-GB" dirty="0"/>
              <a:t> </a:t>
            </a:r>
            <a:r>
              <a:rPr lang="en-GB" dirty="0" err="1"/>
              <a:t>ilişkin</a:t>
            </a:r>
            <a:r>
              <a:rPr lang="en-GB" dirty="0"/>
              <a:t> </a:t>
            </a:r>
            <a:r>
              <a:rPr lang="en-GB" dirty="0" err="1"/>
              <a:t>faturanın</a:t>
            </a:r>
            <a:r>
              <a:rPr lang="en-GB" dirty="0"/>
              <a:t> </a:t>
            </a:r>
            <a:r>
              <a:rPr lang="en-GB" dirty="0" err="1"/>
              <a:t>ibrazı</a:t>
            </a:r>
            <a:r>
              <a:rPr lang="en-GB" dirty="0"/>
              <a:t> </a:t>
            </a:r>
            <a:r>
              <a:rPr lang="en-GB" dirty="0" err="1"/>
              <a:t>üzerine</a:t>
            </a:r>
            <a:r>
              <a:rPr lang="en-GB" dirty="0"/>
              <a:t> </a:t>
            </a:r>
            <a:r>
              <a:rPr lang="en-GB" dirty="0" err="1"/>
              <a:t>GB'nin</a:t>
            </a:r>
            <a:r>
              <a:rPr lang="en-GB" dirty="0"/>
              <a:t> 22 </a:t>
            </a:r>
            <a:r>
              <a:rPr lang="en-GB" dirty="0" err="1"/>
              <a:t>nci</a:t>
            </a:r>
            <a:r>
              <a:rPr lang="en-GB" dirty="0"/>
              <a:t> </a:t>
            </a:r>
            <a:r>
              <a:rPr lang="en-GB" dirty="0" err="1"/>
              <a:t>hanesinde</a:t>
            </a:r>
            <a:r>
              <a:rPr lang="en-GB" dirty="0"/>
              <a:t> </a:t>
            </a:r>
            <a:r>
              <a:rPr lang="en-GB" dirty="0" err="1"/>
              <a:t>belirtilen</a:t>
            </a:r>
            <a:r>
              <a:rPr lang="en-GB" dirty="0"/>
              <a:t> </a:t>
            </a:r>
            <a:r>
              <a:rPr lang="en-GB" dirty="0" err="1"/>
              <a:t>tutar</a:t>
            </a:r>
            <a:r>
              <a:rPr lang="en-GB" dirty="0"/>
              <a:t> </a:t>
            </a:r>
            <a:r>
              <a:rPr lang="en-GB" dirty="0" err="1"/>
              <a:t>ile</a:t>
            </a:r>
            <a:r>
              <a:rPr lang="en-GB" dirty="0"/>
              <a:t> </a:t>
            </a:r>
            <a:r>
              <a:rPr lang="en-GB" dirty="0" err="1"/>
              <a:t>fiyat</a:t>
            </a:r>
            <a:r>
              <a:rPr lang="en-GB" dirty="0"/>
              <a:t> </a:t>
            </a:r>
            <a:r>
              <a:rPr lang="en-GB" dirty="0" err="1"/>
              <a:t>değişikliğine</a:t>
            </a:r>
            <a:r>
              <a:rPr lang="en-GB" dirty="0"/>
              <a:t> </a:t>
            </a:r>
            <a:r>
              <a:rPr lang="en-GB" dirty="0" err="1"/>
              <a:t>ilişkin</a:t>
            </a:r>
            <a:r>
              <a:rPr lang="en-GB" dirty="0"/>
              <a:t> </a:t>
            </a:r>
            <a:r>
              <a:rPr lang="en-GB" dirty="0" err="1"/>
              <a:t>faturada</a:t>
            </a:r>
            <a:r>
              <a:rPr lang="en-GB" dirty="0"/>
              <a:t> </a:t>
            </a:r>
            <a:r>
              <a:rPr lang="en-GB" dirty="0" err="1"/>
              <a:t>belirtilen</a:t>
            </a:r>
            <a:r>
              <a:rPr lang="en-GB" dirty="0"/>
              <a:t> </a:t>
            </a:r>
            <a:r>
              <a:rPr lang="en-GB" dirty="0" err="1"/>
              <a:t>tutar</a:t>
            </a:r>
            <a:r>
              <a:rPr lang="en-GB" dirty="0"/>
              <a:t> </a:t>
            </a:r>
            <a:r>
              <a:rPr lang="en-GB" dirty="0" err="1"/>
              <a:t>arasındaki</a:t>
            </a:r>
            <a:r>
              <a:rPr lang="en-GB" dirty="0"/>
              <a:t> fark </a:t>
            </a:r>
            <a:r>
              <a:rPr lang="en-GB" dirty="0" err="1"/>
              <a:t>hesap</a:t>
            </a:r>
            <a:r>
              <a:rPr lang="en-GB" dirty="0"/>
              <a:t> </a:t>
            </a:r>
            <a:r>
              <a:rPr lang="en-GB" dirty="0" err="1"/>
              <a:t>kapatma</a:t>
            </a:r>
            <a:r>
              <a:rPr lang="en-GB" dirty="0"/>
              <a:t> </a:t>
            </a:r>
            <a:r>
              <a:rPr lang="en-GB" dirty="0" err="1"/>
              <a:t>işlemlerinde</a:t>
            </a:r>
            <a:r>
              <a:rPr lang="en-GB" dirty="0"/>
              <a:t> </a:t>
            </a:r>
            <a:r>
              <a:rPr lang="en-GB" dirty="0" err="1"/>
              <a:t>dikkate</a:t>
            </a:r>
            <a:r>
              <a:rPr lang="en-GB" dirty="0"/>
              <a:t> </a:t>
            </a:r>
            <a:r>
              <a:rPr lang="en-GB" dirty="0" err="1"/>
              <a:t>alınmaz</a:t>
            </a:r>
            <a:r>
              <a:rPr lang="en-GB" dirty="0"/>
              <a:t>.</a:t>
            </a:r>
          </a:p>
        </p:txBody>
      </p:sp>
      <p:sp>
        <p:nvSpPr>
          <p:cNvPr id="8" name="Text Placeholder 7">
            <a:extLst>
              <a:ext uri="{FF2B5EF4-FFF2-40B4-BE49-F238E27FC236}">
                <a16:creationId xmlns:a16="http://schemas.microsoft.com/office/drawing/2014/main" id="{5D74F484-8E40-FD80-19E0-725B0B296D82}"/>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6E83247-9FF9-5EF0-5F4D-774FA5D87F1C}"/>
              </a:ext>
            </a:extLst>
          </p:cNvPr>
          <p:cNvSpPr>
            <a:spLocks noGrp="1"/>
          </p:cNvSpPr>
          <p:nvPr>
            <p:ph type="sldNum" sz="quarter" idx="17"/>
          </p:nvPr>
        </p:nvSpPr>
        <p:spPr/>
        <p:txBody>
          <a:bodyPr/>
          <a:lstStyle/>
          <a:p>
            <a:fld id="{1AB31D9B-80B6-41F8-B283-556E26E6158E}" type="slidenum">
              <a:rPr lang="en-GB"/>
              <a:pPr/>
              <a:t>55</a:t>
            </a:fld>
            <a:endParaRPr lang="en-GB" dirty="0"/>
          </a:p>
        </p:txBody>
      </p:sp>
    </p:spTree>
    <p:extLst>
      <p:ext uri="{BB962C8B-B14F-4D97-AF65-F5344CB8AC3E}">
        <p14:creationId xmlns:p14="http://schemas.microsoft.com/office/powerpoint/2010/main" val="41108934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2BB1D-C5A5-EB4E-2A30-BA489B0177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01643-B3CA-6103-97AF-7B9C940F8983}"/>
              </a:ext>
            </a:extLst>
          </p:cNvPr>
          <p:cNvSpPr>
            <a:spLocks noGrp="1"/>
          </p:cNvSpPr>
          <p:nvPr>
            <p:ph type="title"/>
          </p:nvPr>
        </p:nvSpPr>
        <p:spPr/>
        <p:txBody>
          <a:bodyPr/>
          <a:lstStyle/>
          <a:p>
            <a:r>
              <a:rPr lang="en-GB" sz="3200" dirty="0" err="1"/>
              <a:t>İhracatçının</a:t>
            </a:r>
            <a:r>
              <a:rPr lang="en-GB" sz="3200" dirty="0"/>
              <a:t> </a:t>
            </a:r>
            <a:r>
              <a:rPr lang="en-GB" sz="3200" dirty="0" err="1"/>
              <a:t>serbest</a:t>
            </a:r>
            <a:r>
              <a:rPr lang="en-GB" sz="3200" dirty="0"/>
              <a:t> </a:t>
            </a:r>
            <a:r>
              <a:rPr lang="en-GB" sz="3200" dirty="0" err="1"/>
              <a:t>kullanımına</a:t>
            </a:r>
            <a:r>
              <a:rPr lang="en-GB" sz="3200" dirty="0"/>
              <a:t> </a:t>
            </a:r>
            <a:r>
              <a:rPr lang="en-GB" sz="3200" dirty="0" err="1"/>
              <a:t>bırakılan</a:t>
            </a:r>
            <a:r>
              <a:rPr lang="en-GB" sz="3200" dirty="0"/>
              <a:t> </a:t>
            </a:r>
            <a:r>
              <a:rPr lang="en-GB" sz="3200" dirty="0" err="1"/>
              <a:t>dövizler</a:t>
            </a:r>
            <a:br>
              <a:rPr lang="en-GB" sz="3200" dirty="0"/>
            </a:br>
            <a:endParaRPr lang="en-GB" dirty="0"/>
          </a:p>
        </p:txBody>
      </p:sp>
      <p:sp>
        <p:nvSpPr>
          <p:cNvPr id="5" name="Content Placeholder 4">
            <a:extLst>
              <a:ext uri="{FF2B5EF4-FFF2-40B4-BE49-F238E27FC236}">
                <a16:creationId xmlns:a16="http://schemas.microsoft.com/office/drawing/2014/main" id="{A637FF7E-9D0A-43C0-26AE-AD7C8137784D}"/>
              </a:ext>
            </a:extLst>
          </p:cNvPr>
          <p:cNvSpPr>
            <a:spLocks noGrp="1"/>
          </p:cNvSpPr>
          <p:nvPr>
            <p:ph sz="quarter" idx="15"/>
          </p:nvPr>
        </p:nvSpPr>
        <p:spPr/>
        <p:txBody>
          <a:bodyPr/>
          <a:lstStyle/>
          <a:p>
            <a:pPr marL="0" indent="0">
              <a:buNone/>
            </a:pPr>
            <a:r>
              <a:rPr lang="en-GB" sz="2000" dirty="0"/>
              <a:t>MADDE 22 - (1) Hizmet </a:t>
            </a:r>
            <a:r>
              <a:rPr lang="en-GB" sz="2000" dirty="0" err="1"/>
              <a:t>ihracatı</a:t>
            </a:r>
            <a:r>
              <a:rPr lang="en-GB" sz="2000" dirty="0"/>
              <a:t>, transit </a:t>
            </a:r>
            <a:r>
              <a:rPr lang="en-GB" sz="2000" dirty="0" err="1"/>
              <a:t>ticaret</a:t>
            </a:r>
            <a:r>
              <a:rPr lang="en-GB" sz="2000" dirty="0"/>
              <a:t>, </a:t>
            </a:r>
            <a:r>
              <a:rPr lang="en-GB" sz="2000" dirty="0" err="1"/>
              <a:t>Türkiye'de</a:t>
            </a:r>
            <a:r>
              <a:rPr lang="en-GB" sz="2000" dirty="0"/>
              <a:t> </a:t>
            </a:r>
            <a:r>
              <a:rPr lang="en-GB" sz="2000" dirty="0" err="1"/>
              <a:t>ikamet</a:t>
            </a:r>
            <a:r>
              <a:rPr lang="en-GB" sz="2000" dirty="0"/>
              <a:t> </a:t>
            </a:r>
            <a:r>
              <a:rPr lang="en-GB" sz="2000" dirty="0" err="1"/>
              <a:t>etmeyenlere</a:t>
            </a:r>
            <a:r>
              <a:rPr lang="en-GB" sz="2000" dirty="0"/>
              <a:t> </a:t>
            </a:r>
            <a:r>
              <a:rPr lang="en-GB" sz="2000" dirty="0" err="1"/>
              <a:t>özel</a:t>
            </a:r>
            <a:r>
              <a:rPr lang="en-GB" sz="2000" dirty="0"/>
              <a:t> </a:t>
            </a:r>
            <a:r>
              <a:rPr lang="en-GB" sz="2000" dirty="0" err="1"/>
              <a:t>fatura</a:t>
            </a:r>
            <a:r>
              <a:rPr lang="en-GB" sz="2000" dirty="0"/>
              <a:t> </a:t>
            </a:r>
            <a:r>
              <a:rPr lang="en-GB" sz="2000" dirty="0" err="1"/>
              <a:t>ile</a:t>
            </a:r>
            <a:r>
              <a:rPr lang="en-GB" sz="2000" dirty="0"/>
              <a:t> </a:t>
            </a:r>
            <a:r>
              <a:rPr lang="en-GB" sz="2000" dirty="0" err="1"/>
              <a:t>yapılan</a:t>
            </a:r>
            <a:r>
              <a:rPr lang="en-GB" sz="2000" dirty="0"/>
              <a:t> </a:t>
            </a:r>
            <a:r>
              <a:rPr lang="en-GB" sz="2000" dirty="0" err="1"/>
              <a:t>satış</a:t>
            </a:r>
            <a:r>
              <a:rPr lang="en-GB" sz="2000" dirty="0"/>
              <a:t>, </a:t>
            </a:r>
            <a:r>
              <a:rPr lang="en-GB" sz="2000" dirty="0" err="1"/>
              <a:t>Türkiye'de</a:t>
            </a:r>
            <a:r>
              <a:rPr lang="en-GB" sz="2000" dirty="0"/>
              <a:t> </a:t>
            </a:r>
            <a:r>
              <a:rPr lang="en-GB" sz="2000" dirty="0" err="1"/>
              <a:t>ikamet</a:t>
            </a:r>
            <a:r>
              <a:rPr lang="en-GB" sz="2000" dirty="0"/>
              <a:t> </a:t>
            </a:r>
            <a:r>
              <a:rPr lang="en-GB" sz="2000" dirty="0" err="1"/>
              <a:t>etmeyenlere</a:t>
            </a:r>
            <a:r>
              <a:rPr lang="en-GB" sz="2000" dirty="0"/>
              <a:t> KDV </a:t>
            </a:r>
            <a:r>
              <a:rPr lang="en-GB" sz="2000" dirty="0" err="1"/>
              <a:t>hesaplanarak</a:t>
            </a:r>
            <a:r>
              <a:rPr lang="en-GB" sz="2000" dirty="0"/>
              <a:t> </a:t>
            </a:r>
            <a:r>
              <a:rPr lang="en-GB" sz="2000" dirty="0" err="1"/>
              <a:t>yapılan</a:t>
            </a:r>
            <a:r>
              <a:rPr lang="en-GB" sz="2000" dirty="0"/>
              <a:t> </a:t>
            </a:r>
            <a:r>
              <a:rPr lang="en-GB" sz="2000" dirty="0" err="1"/>
              <a:t>satış</a:t>
            </a:r>
            <a:r>
              <a:rPr lang="en-GB" sz="2000" dirty="0"/>
              <a:t>, </a:t>
            </a:r>
            <a:r>
              <a:rPr lang="en-GB" sz="2000" dirty="0" err="1"/>
              <a:t>mikro</a:t>
            </a:r>
            <a:r>
              <a:rPr lang="en-GB" sz="2000" dirty="0"/>
              <a:t> </a:t>
            </a:r>
            <a:r>
              <a:rPr lang="en-GB" sz="2000" dirty="0" err="1"/>
              <a:t>ihracat</a:t>
            </a:r>
            <a:r>
              <a:rPr lang="en-GB" sz="2000" dirty="0"/>
              <a:t> </a:t>
            </a:r>
            <a:r>
              <a:rPr lang="en-GB" sz="2000" dirty="0" err="1"/>
              <a:t>ve</a:t>
            </a:r>
            <a:r>
              <a:rPr lang="en-GB" sz="2000" dirty="0"/>
              <a:t> </a:t>
            </a:r>
            <a:r>
              <a:rPr lang="en-GB" sz="2000" dirty="0" err="1"/>
              <a:t>serbest</a:t>
            </a:r>
            <a:r>
              <a:rPr lang="en-GB" sz="2000" dirty="0"/>
              <a:t> </a:t>
            </a:r>
            <a:r>
              <a:rPr lang="en-GB" sz="2000" dirty="0" err="1"/>
              <a:t>bölge</a:t>
            </a:r>
            <a:r>
              <a:rPr lang="en-GB" sz="2000" dirty="0"/>
              <a:t> </a:t>
            </a:r>
            <a:r>
              <a:rPr lang="en-GB" sz="2000" dirty="0" err="1"/>
              <a:t>işlem</a:t>
            </a:r>
            <a:r>
              <a:rPr lang="en-GB" sz="2000" dirty="0"/>
              <a:t> </a:t>
            </a:r>
            <a:r>
              <a:rPr lang="en-GB" sz="2000" dirty="0" err="1"/>
              <a:t>formu</a:t>
            </a:r>
            <a:r>
              <a:rPr lang="en-GB" sz="2000" dirty="0"/>
              <a:t> </a:t>
            </a:r>
            <a:r>
              <a:rPr lang="en-GB" sz="2000" dirty="0" err="1"/>
              <a:t>kapsamında</a:t>
            </a:r>
            <a:r>
              <a:rPr lang="en-GB" sz="2000" dirty="0"/>
              <a:t> </a:t>
            </a:r>
            <a:r>
              <a:rPr lang="en-GB" sz="2000" dirty="0" err="1"/>
              <a:t>gerçekleştirilen</a:t>
            </a:r>
            <a:r>
              <a:rPr lang="en-GB" sz="2000" dirty="0"/>
              <a:t> 5.000,- ABD </a:t>
            </a:r>
            <a:r>
              <a:rPr lang="en-GB" sz="2000" dirty="0" err="1"/>
              <a:t>doları</a:t>
            </a:r>
            <a:r>
              <a:rPr lang="en-GB" sz="2000" dirty="0"/>
              <a:t> </a:t>
            </a:r>
            <a:r>
              <a:rPr lang="en-GB" sz="2000" dirty="0" err="1"/>
              <a:t>veya</a:t>
            </a:r>
            <a:r>
              <a:rPr lang="en-GB" sz="2000" dirty="0"/>
              <a:t> </a:t>
            </a:r>
            <a:r>
              <a:rPr lang="en-GB" sz="2000" dirty="0" err="1"/>
              <a:t>karşılığı</a:t>
            </a:r>
            <a:r>
              <a:rPr lang="en-GB" sz="2000" dirty="0"/>
              <a:t> </a:t>
            </a:r>
            <a:r>
              <a:rPr lang="en-GB" sz="2000" dirty="0" err="1"/>
              <a:t>döviz</a:t>
            </a:r>
            <a:r>
              <a:rPr lang="en-GB" sz="2000" dirty="0"/>
              <a:t> </a:t>
            </a:r>
            <a:r>
              <a:rPr lang="en-GB" sz="2000" dirty="0" err="1"/>
              <a:t>ya</a:t>
            </a:r>
            <a:r>
              <a:rPr lang="en-GB" sz="2000" dirty="0"/>
              <a:t> da Türk </a:t>
            </a:r>
            <a:r>
              <a:rPr lang="en-GB" sz="2000" dirty="0" err="1"/>
              <a:t>lirasını</a:t>
            </a:r>
            <a:r>
              <a:rPr lang="en-GB" sz="2000" dirty="0"/>
              <a:t> </a:t>
            </a:r>
            <a:r>
              <a:rPr lang="en-GB" sz="2000" dirty="0" err="1"/>
              <a:t>geçmeyen</a:t>
            </a:r>
            <a:r>
              <a:rPr lang="en-GB" sz="2000" dirty="0"/>
              <a:t> </a:t>
            </a:r>
            <a:r>
              <a:rPr lang="en-GB" sz="2000" dirty="0" err="1"/>
              <a:t>tutardaki</a:t>
            </a:r>
            <a:r>
              <a:rPr lang="en-GB" sz="2000" dirty="0"/>
              <a:t> </a:t>
            </a:r>
            <a:r>
              <a:rPr lang="en-GB" sz="2000" dirty="0" err="1"/>
              <a:t>ihracat</a:t>
            </a:r>
            <a:r>
              <a:rPr lang="en-GB" sz="2000" dirty="0"/>
              <a:t> </a:t>
            </a:r>
            <a:r>
              <a:rPr lang="en-GB" sz="2000" dirty="0" err="1"/>
              <a:t>işlemlerinde</a:t>
            </a:r>
            <a:r>
              <a:rPr lang="en-GB" sz="2000" dirty="0"/>
              <a:t> </a:t>
            </a:r>
            <a:r>
              <a:rPr lang="en-GB" sz="2000" dirty="0" err="1"/>
              <a:t>bedellerin</a:t>
            </a:r>
            <a:r>
              <a:rPr lang="en-GB" sz="2000" dirty="0"/>
              <a:t> </a:t>
            </a:r>
            <a:r>
              <a:rPr lang="en-GB" sz="2000" dirty="0" err="1"/>
              <a:t>tamamının</a:t>
            </a:r>
            <a:r>
              <a:rPr lang="en-GB" sz="2000" dirty="0"/>
              <a:t>; Ek:3'te </a:t>
            </a:r>
            <a:r>
              <a:rPr lang="en-GB" sz="2000" dirty="0" err="1"/>
              <a:t>yer</a:t>
            </a:r>
            <a:r>
              <a:rPr lang="en-GB" sz="2000" dirty="0"/>
              <a:t> </a:t>
            </a:r>
            <a:r>
              <a:rPr lang="en-GB" sz="2000" dirty="0" err="1"/>
              <a:t>alan</a:t>
            </a:r>
            <a:r>
              <a:rPr lang="en-GB" sz="2000" dirty="0"/>
              <a:t> </a:t>
            </a:r>
            <a:r>
              <a:rPr lang="en-GB" sz="2000" dirty="0" err="1"/>
              <a:t>ülkelere</a:t>
            </a:r>
            <a:r>
              <a:rPr lang="en-GB" sz="2000" dirty="0"/>
              <a:t> </a:t>
            </a:r>
            <a:r>
              <a:rPr lang="en-GB" sz="2000" dirty="0" err="1"/>
              <a:t>yapılan</a:t>
            </a:r>
            <a:r>
              <a:rPr lang="en-GB" sz="2000" dirty="0"/>
              <a:t> </a:t>
            </a:r>
            <a:r>
              <a:rPr lang="en-GB" sz="2000" dirty="0" err="1"/>
              <a:t>ihracat</a:t>
            </a:r>
            <a:r>
              <a:rPr lang="en-GB" sz="2000" dirty="0"/>
              <a:t> </a:t>
            </a:r>
            <a:r>
              <a:rPr lang="en-GB" sz="2000" dirty="0" err="1"/>
              <a:t>işlemlerinde</a:t>
            </a:r>
            <a:r>
              <a:rPr lang="en-GB" sz="2000" dirty="0"/>
              <a:t> </a:t>
            </a:r>
            <a:r>
              <a:rPr lang="en-GB" sz="2000" dirty="0" err="1"/>
              <a:t>ise</a:t>
            </a:r>
            <a:r>
              <a:rPr lang="en-GB" sz="2000" dirty="0"/>
              <a:t> </a:t>
            </a:r>
            <a:r>
              <a:rPr lang="en-GB" sz="2000" dirty="0" err="1"/>
              <a:t>bedellerin</a:t>
            </a:r>
            <a:r>
              <a:rPr lang="en-GB" sz="2000" dirty="0"/>
              <a:t> </a:t>
            </a:r>
            <a:r>
              <a:rPr lang="en-GB" sz="2000" dirty="0" err="1"/>
              <a:t>yüzde</a:t>
            </a:r>
            <a:r>
              <a:rPr lang="en-GB" sz="2000" dirty="0"/>
              <a:t> </a:t>
            </a:r>
            <a:r>
              <a:rPr lang="en-GB" sz="2000" dirty="0" err="1"/>
              <a:t>ellisinin</a:t>
            </a:r>
            <a:r>
              <a:rPr lang="en-GB" sz="2000" dirty="0"/>
              <a:t> </a:t>
            </a:r>
            <a:r>
              <a:rPr lang="en-GB" sz="2000" dirty="0" err="1"/>
              <a:t>tasarrufu</a:t>
            </a:r>
            <a:r>
              <a:rPr lang="en-GB" sz="2000" dirty="0"/>
              <a:t> </a:t>
            </a:r>
            <a:r>
              <a:rPr lang="en-GB" sz="2000" dirty="0" err="1"/>
              <a:t>serbesttir</a:t>
            </a:r>
            <a:r>
              <a:rPr lang="en-GB" sz="2000" dirty="0"/>
              <a:t>. (T.C. </a:t>
            </a:r>
            <a:r>
              <a:rPr lang="en-GB" sz="2000" dirty="0" err="1"/>
              <a:t>Hazine</a:t>
            </a:r>
            <a:r>
              <a:rPr lang="en-GB" sz="2000" dirty="0"/>
              <a:t> </a:t>
            </a:r>
            <a:r>
              <a:rPr lang="en-GB" sz="2000" dirty="0" err="1"/>
              <a:t>ve</a:t>
            </a:r>
            <a:r>
              <a:rPr lang="en-GB" sz="2000" dirty="0"/>
              <a:t> </a:t>
            </a:r>
            <a:r>
              <a:rPr lang="en-GB" sz="2000" dirty="0" err="1"/>
              <a:t>Maliye</a:t>
            </a:r>
            <a:r>
              <a:rPr lang="en-GB" sz="2000" dirty="0"/>
              <a:t> </a:t>
            </a:r>
            <a:r>
              <a:rPr lang="en-GB" sz="2000" dirty="0" err="1"/>
              <a:t>Bakanlığının</a:t>
            </a:r>
            <a:r>
              <a:rPr lang="en-GB" sz="2000" dirty="0"/>
              <a:t> 21.10.2021 </a:t>
            </a:r>
            <a:r>
              <a:rPr lang="en-GB" sz="2000" dirty="0" err="1"/>
              <a:t>tarih</a:t>
            </a:r>
            <a:r>
              <a:rPr lang="en-GB" sz="2000" dirty="0"/>
              <a:t> </a:t>
            </a:r>
            <a:r>
              <a:rPr lang="en-GB" sz="2000" dirty="0" err="1"/>
              <a:t>ve</a:t>
            </a:r>
            <a:r>
              <a:rPr lang="en-GB" sz="2000" dirty="0"/>
              <a:t> 650957 </a:t>
            </a:r>
            <a:r>
              <a:rPr lang="en-GB" sz="2000" dirty="0" err="1"/>
              <a:t>sayılı</a:t>
            </a:r>
            <a:r>
              <a:rPr lang="en-GB" sz="2000" dirty="0"/>
              <a:t> </a:t>
            </a:r>
            <a:r>
              <a:rPr lang="en-GB" sz="2000" dirty="0" err="1"/>
              <a:t>yazısı</a:t>
            </a:r>
            <a:r>
              <a:rPr lang="en-GB" sz="2000" dirty="0"/>
              <a:t> </a:t>
            </a:r>
            <a:r>
              <a:rPr lang="en-GB" sz="2000" dirty="0" err="1"/>
              <a:t>ile</a:t>
            </a:r>
            <a:r>
              <a:rPr lang="en-GB" sz="2000" dirty="0"/>
              <a:t> </a:t>
            </a:r>
            <a:r>
              <a:rPr lang="en-GB" sz="2000" dirty="0" err="1"/>
              <a:t>değişik</a:t>
            </a:r>
            <a:r>
              <a:rPr lang="en-GB" sz="2000" dirty="0"/>
              <a:t>)</a:t>
            </a:r>
          </a:p>
          <a:p>
            <a:pPr marL="0" indent="0">
              <a:buNone/>
            </a:pPr>
            <a:endParaRPr lang="en-GB" sz="2000" dirty="0"/>
          </a:p>
          <a:p>
            <a:pPr marL="0" indent="0">
              <a:buNone/>
            </a:pPr>
            <a:r>
              <a:rPr lang="en-GB" sz="2000" dirty="0"/>
              <a:t>(2) CFR </a:t>
            </a:r>
            <a:r>
              <a:rPr lang="en-GB" sz="2000" dirty="0" err="1"/>
              <a:t>ve</a:t>
            </a:r>
            <a:r>
              <a:rPr lang="en-GB" sz="2000" dirty="0"/>
              <a:t> CIF </a:t>
            </a:r>
            <a:r>
              <a:rPr lang="en-GB" sz="2000" dirty="0" err="1"/>
              <a:t>teslim</a:t>
            </a:r>
            <a:r>
              <a:rPr lang="en-GB" sz="2000" dirty="0"/>
              <a:t> </a:t>
            </a:r>
            <a:r>
              <a:rPr lang="en-GB" sz="2000" dirty="0" err="1"/>
              <a:t>şekline</a:t>
            </a:r>
            <a:r>
              <a:rPr lang="en-GB" sz="2000" dirty="0"/>
              <a:t> </a:t>
            </a:r>
            <a:r>
              <a:rPr lang="en-GB" sz="2000" dirty="0" err="1"/>
              <a:t>göre</a:t>
            </a:r>
            <a:r>
              <a:rPr lang="en-GB" sz="2000" dirty="0"/>
              <a:t> </a:t>
            </a:r>
            <a:r>
              <a:rPr lang="en-GB" sz="2000" dirty="0" err="1"/>
              <a:t>gerçekleştirilen</a:t>
            </a:r>
            <a:r>
              <a:rPr lang="en-GB" sz="2000" dirty="0"/>
              <a:t> </a:t>
            </a:r>
            <a:r>
              <a:rPr lang="en-GB" sz="2000" dirty="0" err="1"/>
              <a:t>ihracatta</a:t>
            </a:r>
            <a:r>
              <a:rPr lang="en-GB" sz="2000" dirty="0"/>
              <a:t>, </a:t>
            </a:r>
            <a:r>
              <a:rPr lang="en-GB" sz="2000" dirty="0" err="1"/>
              <a:t>navlun</a:t>
            </a:r>
            <a:r>
              <a:rPr lang="en-GB" sz="2000" dirty="0"/>
              <a:t> </a:t>
            </a:r>
            <a:r>
              <a:rPr lang="en-GB" sz="2000" dirty="0" err="1"/>
              <a:t>ve</a:t>
            </a:r>
            <a:r>
              <a:rPr lang="en-GB" sz="2000" dirty="0"/>
              <a:t> </a:t>
            </a:r>
            <a:r>
              <a:rPr lang="en-GB" sz="2000" dirty="0" err="1"/>
              <a:t>sigorta</a:t>
            </a:r>
            <a:r>
              <a:rPr lang="en-GB" sz="2000" dirty="0"/>
              <a:t> </a:t>
            </a:r>
            <a:r>
              <a:rPr lang="en-GB" sz="2000" dirty="0" err="1"/>
              <a:t>bedeli</a:t>
            </a:r>
            <a:r>
              <a:rPr lang="en-GB" sz="2000" dirty="0"/>
              <a:t> </a:t>
            </a:r>
            <a:r>
              <a:rPr lang="en-GB" sz="2000" dirty="0" err="1"/>
              <a:t>ile</a:t>
            </a:r>
            <a:r>
              <a:rPr lang="en-GB" sz="2000" dirty="0"/>
              <a:t> </a:t>
            </a:r>
            <a:r>
              <a:rPr lang="en-GB" sz="2000" dirty="0" err="1"/>
              <a:t>kiracının</a:t>
            </a:r>
            <a:r>
              <a:rPr lang="en-GB" sz="2000" dirty="0"/>
              <a:t> </a:t>
            </a:r>
            <a:r>
              <a:rPr lang="en-GB" sz="2000" dirty="0" err="1"/>
              <a:t>satın</a:t>
            </a:r>
            <a:r>
              <a:rPr lang="en-GB" sz="2000" dirty="0"/>
              <a:t> alma </a:t>
            </a:r>
            <a:r>
              <a:rPr lang="en-GB" sz="2000" dirty="0" err="1"/>
              <a:t>hakkı</a:t>
            </a:r>
            <a:r>
              <a:rPr lang="en-GB" sz="2000" dirty="0"/>
              <a:t> </a:t>
            </a:r>
            <a:r>
              <a:rPr lang="en-GB" sz="2000" dirty="0" err="1"/>
              <a:t>bulunmayan</a:t>
            </a:r>
            <a:r>
              <a:rPr lang="en-GB" sz="2000" dirty="0"/>
              <a:t> </a:t>
            </a:r>
            <a:r>
              <a:rPr lang="en-GB" sz="2000" dirty="0" err="1"/>
              <a:t>finansal</a:t>
            </a:r>
            <a:r>
              <a:rPr lang="en-GB" sz="2000" dirty="0"/>
              <a:t> </a:t>
            </a:r>
            <a:r>
              <a:rPr lang="en-GB" sz="2000" dirty="0" err="1"/>
              <a:t>ve</a:t>
            </a:r>
            <a:r>
              <a:rPr lang="en-GB" sz="2000" dirty="0"/>
              <a:t> </a:t>
            </a:r>
            <a:r>
              <a:rPr lang="en-GB" sz="2000" dirty="0" err="1"/>
              <a:t>ticari</a:t>
            </a:r>
            <a:r>
              <a:rPr lang="en-GB" sz="2000" dirty="0"/>
              <a:t> </a:t>
            </a:r>
            <a:r>
              <a:rPr lang="en-GB" sz="2000" dirty="0" err="1"/>
              <a:t>kiralama</a:t>
            </a:r>
            <a:r>
              <a:rPr lang="en-GB" sz="2000" dirty="0"/>
              <a:t> </a:t>
            </a:r>
            <a:r>
              <a:rPr lang="en-GB" sz="2000" dirty="0" err="1"/>
              <a:t>sözleşmesi</a:t>
            </a:r>
            <a:r>
              <a:rPr lang="en-GB" sz="2000" dirty="0"/>
              <a:t> </a:t>
            </a:r>
            <a:r>
              <a:rPr lang="en-GB" sz="2000" dirty="0" err="1"/>
              <a:t>çerçevesinde</a:t>
            </a:r>
            <a:r>
              <a:rPr lang="en-GB" sz="2000" dirty="0"/>
              <a:t> </a:t>
            </a:r>
            <a:r>
              <a:rPr lang="en-GB" sz="2000" dirty="0" err="1"/>
              <a:t>elde</a:t>
            </a:r>
            <a:r>
              <a:rPr lang="en-GB" sz="2000" dirty="0"/>
              <a:t> </a:t>
            </a:r>
            <a:r>
              <a:rPr lang="en-GB" sz="2000" dirty="0" err="1"/>
              <a:t>edilen</a:t>
            </a:r>
            <a:r>
              <a:rPr lang="en-GB" sz="2000" dirty="0"/>
              <a:t> </a:t>
            </a:r>
            <a:r>
              <a:rPr lang="en-GB" sz="2000" dirty="0" err="1"/>
              <a:t>kira</a:t>
            </a:r>
            <a:r>
              <a:rPr lang="en-GB" sz="2000" dirty="0"/>
              <a:t> </a:t>
            </a:r>
            <a:r>
              <a:rPr lang="en-GB" sz="2000" dirty="0" err="1"/>
              <a:t>bedelleri</a:t>
            </a:r>
            <a:r>
              <a:rPr lang="en-GB" sz="2000" dirty="0"/>
              <a:t> </a:t>
            </a:r>
            <a:r>
              <a:rPr lang="en-GB" sz="2000" dirty="0" err="1"/>
              <a:t>hizmet</a:t>
            </a:r>
            <a:r>
              <a:rPr lang="en-GB" sz="2000" dirty="0"/>
              <a:t> </a:t>
            </a:r>
            <a:r>
              <a:rPr lang="en-GB" sz="2000" dirty="0" err="1"/>
              <a:t>bedeli</a:t>
            </a:r>
            <a:r>
              <a:rPr lang="en-GB" sz="2000" dirty="0"/>
              <a:t> </a:t>
            </a:r>
            <a:r>
              <a:rPr lang="en-GB" sz="2000" dirty="0" err="1"/>
              <a:t>döviz</a:t>
            </a:r>
            <a:r>
              <a:rPr lang="en-GB" sz="2000" dirty="0"/>
              <a:t> </a:t>
            </a:r>
            <a:r>
              <a:rPr lang="en-GB" sz="2000" dirty="0" err="1"/>
              <a:t>olarak</a:t>
            </a:r>
            <a:r>
              <a:rPr lang="en-GB" sz="2000" dirty="0"/>
              <a:t> </a:t>
            </a:r>
            <a:r>
              <a:rPr lang="en-GB" sz="2000" dirty="0" err="1"/>
              <a:t>kabul</a:t>
            </a:r>
            <a:r>
              <a:rPr lang="en-GB" sz="2000" dirty="0"/>
              <a:t> </a:t>
            </a:r>
            <a:r>
              <a:rPr lang="en-GB" sz="2000" dirty="0" err="1"/>
              <a:t>edilir</a:t>
            </a:r>
            <a:r>
              <a:rPr lang="en-GB" sz="2000" dirty="0"/>
              <a:t>.</a:t>
            </a:r>
          </a:p>
        </p:txBody>
      </p:sp>
      <p:sp>
        <p:nvSpPr>
          <p:cNvPr id="8" name="Text Placeholder 7">
            <a:extLst>
              <a:ext uri="{FF2B5EF4-FFF2-40B4-BE49-F238E27FC236}">
                <a16:creationId xmlns:a16="http://schemas.microsoft.com/office/drawing/2014/main" id="{20234A25-A749-D692-F619-54C9F0FEC3E7}"/>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24D9FA93-97CD-377B-3BA9-42F027F48B3B}"/>
              </a:ext>
            </a:extLst>
          </p:cNvPr>
          <p:cNvSpPr>
            <a:spLocks noGrp="1"/>
          </p:cNvSpPr>
          <p:nvPr>
            <p:ph type="sldNum" sz="quarter" idx="17"/>
          </p:nvPr>
        </p:nvSpPr>
        <p:spPr/>
        <p:txBody>
          <a:bodyPr/>
          <a:lstStyle/>
          <a:p>
            <a:fld id="{1AB31D9B-80B6-41F8-B283-556E26E6158E}" type="slidenum">
              <a:rPr lang="en-GB"/>
              <a:pPr/>
              <a:t>56</a:t>
            </a:fld>
            <a:endParaRPr lang="en-GB" dirty="0"/>
          </a:p>
        </p:txBody>
      </p:sp>
    </p:spTree>
    <p:extLst>
      <p:ext uri="{BB962C8B-B14F-4D97-AF65-F5344CB8AC3E}">
        <p14:creationId xmlns:p14="http://schemas.microsoft.com/office/powerpoint/2010/main" val="3178339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52BF7-D3A7-F163-ADD9-E6FC874F54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0EDB1-FD7B-3D2C-FBE0-FED1F04D232F}"/>
              </a:ext>
            </a:extLst>
          </p:cNvPr>
          <p:cNvSpPr>
            <a:spLocks noGrp="1"/>
          </p:cNvSpPr>
          <p:nvPr>
            <p:ph type="title"/>
          </p:nvPr>
        </p:nvSpPr>
        <p:spPr/>
        <p:txBody>
          <a:bodyPr/>
          <a:lstStyle/>
          <a:p>
            <a:r>
              <a:rPr lang="tr-TR" dirty="0"/>
              <a:t>Terkin</a:t>
            </a:r>
            <a:endParaRPr lang="en-GB" dirty="0"/>
          </a:p>
        </p:txBody>
      </p:sp>
      <p:sp>
        <p:nvSpPr>
          <p:cNvPr id="5" name="Content Placeholder 4">
            <a:extLst>
              <a:ext uri="{FF2B5EF4-FFF2-40B4-BE49-F238E27FC236}">
                <a16:creationId xmlns:a16="http://schemas.microsoft.com/office/drawing/2014/main" id="{6F725B9A-976D-0998-73FA-D07AA8A47BD3}"/>
              </a:ext>
            </a:extLst>
          </p:cNvPr>
          <p:cNvSpPr>
            <a:spLocks noGrp="1"/>
          </p:cNvSpPr>
          <p:nvPr>
            <p:ph sz="quarter" idx="15"/>
          </p:nvPr>
        </p:nvSpPr>
        <p:spPr>
          <a:xfrm>
            <a:off x="507999" y="1207190"/>
            <a:ext cx="11176000" cy="4260849"/>
          </a:xfrm>
        </p:spPr>
        <p:txBody>
          <a:bodyPr/>
          <a:lstStyle/>
          <a:p>
            <a:pPr marL="0" indent="0">
              <a:buNone/>
            </a:pPr>
            <a:r>
              <a:rPr lang="tr-TR" sz="2000" b="1" dirty="0"/>
              <a:t>MADDE 28 - </a:t>
            </a:r>
            <a:r>
              <a:rPr lang="tr-TR" sz="2000" dirty="0"/>
              <a:t>(1) Her bir gümrük beyannamesi itibarıyla;</a:t>
            </a:r>
          </a:p>
          <a:p>
            <a:pPr marL="0" indent="0">
              <a:buNone/>
            </a:pPr>
            <a:r>
              <a:rPr lang="tr-TR" sz="2000" dirty="0"/>
              <a:t>a)   15.000</a:t>
            </a:r>
            <a:r>
              <a:rPr lang="tr-TR" sz="2000" i="1" dirty="0"/>
              <a:t> </a:t>
            </a:r>
            <a:r>
              <a:rPr lang="tr-TR" sz="2000" dirty="0"/>
              <a:t>ABD doları veya eşitine kadar noksanlığı olan ihracat hesapları doğrudan bankalarca 90 günlük ihtarname süresi ile ek süreler içinde ise ilgili Vergi Dairesi Başkanlığı/Müdürlüğünce ödeme şekline ve toplam beyanname tutarına olan oranına bakılmaksızın,</a:t>
            </a:r>
          </a:p>
          <a:p>
            <a:pPr marL="0" indent="0">
              <a:buNone/>
            </a:pPr>
            <a:r>
              <a:rPr lang="tr-TR" sz="2000" dirty="0"/>
              <a:t>b)   15.000 ABD doları veya eşitinden yüksek olmakla birlikte 100.000 ABD doları veya eşitini aşmamak üzere, beyanname veya formda yer alan bedelin % 10'una kadar noksanlığı olan (sigorta bedellerinden kaynaklanan noksanlıklar dahil) ihracat hesapları doğrudan bankalarca veya 90 günlük ihtarname süresi içinde ek süreler içinde ise ilgili Vergi Dairesi Başkanlıkları/Müdürlüklerince ödeme şekline bakılmaksızın,</a:t>
            </a:r>
          </a:p>
          <a:p>
            <a:pPr marL="0" indent="0">
              <a:buNone/>
            </a:pPr>
            <a:r>
              <a:rPr lang="tr-TR" sz="2000" dirty="0"/>
              <a:t>c)   200.000 ABD doları veya eşitini aşmamak üzere, 2018-32/48 sayılı Tebliğ'in 9 uncu maddesinde belirtilen mücbir sebep ve haklı durum halleri göz önünde bulundurulmak suretiyle beyanname veya formda yer alan bedelin %10'una kadar açık hesaplar ilgili Vergi Dairesi Başkanlığınca veya Vergi Dairesi Müdürlüğünce,</a:t>
            </a:r>
          </a:p>
          <a:p>
            <a:pPr marL="0" indent="0">
              <a:buNone/>
            </a:pPr>
            <a:r>
              <a:rPr lang="tr-TR" sz="2000" dirty="0"/>
              <a:t>terkin edilmek suretiyle kapatılır.</a:t>
            </a:r>
          </a:p>
        </p:txBody>
      </p:sp>
      <p:sp>
        <p:nvSpPr>
          <p:cNvPr id="8" name="Text Placeholder 7">
            <a:extLst>
              <a:ext uri="{FF2B5EF4-FFF2-40B4-BE49-F238E27FC236}">
                <a16:creationId xmlns:a16="http://schemas.microsoft.com/office/drawing/2014/main" id="{C0BC63F4-5E8D-DE24-F5CC-850F9E337ADE}"/>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72C1E77-D1F3-5551-8F6C-B2B5E34558E5}"/>
              </a:ext>
            </a:extLst>
          </p:cNvPr>
          <p:cNvSpPr>
            <a:spLocks noGrp="1"/>
          </p:cNvSpPr>
          <p:nvPr>
            <p:ph type="sldNum" sz="quarter" idx="17"/>
          </p:nvPr>
        </p:nvSpPr>
        <p:spPr/>
        <p:txBody>
          <a:bodyPr/>
          <a:lstStyle/>
          <a:p>
            <a:fld id="{1AB31D9B-80B6-41F8-B283-556E26E6158E}" type="slidenum">
              <a:rPr lang="en-GB"/>
              <a:pPr/>
              <a:t>57</a:t>
            </a:fld>
            <a:endParaRPr lang="en-GB" dirty="0"/>
          </a:p>
        </p:txBody>
      </p:sp>
    </p:spTree>
    <p:extLst>
      <p:ext uri="{BB962C8B-B14F-4D97-AF65-F5344CB8AC3E}">
        <p14:creationId xmlns:p14="http://schemas.microsoft.com/office/powerpoint/2010/main" val="19149890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17D78-4517-2D9F-D229-387A5F6E50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D9699F-9299-6941-3533-E979A47A472D}"/>
              </a:ext>
            </a:extLst>
          </p:cNvPr>
          <p:cNvSpPr>
            <a:spLocks noGrp="1"/>
          </p:cNvSpPr>
          <p:nvPr>
            <p:ph type="title"/>
          </p:nvPr>
        </p:nvSpPr>
        <p:spPr/>
        <p:txBody>
          <a:bodyPr/>
          <a:lstStyle/>
          <a:p>
            <a:r>
              <a:rPr lang="tr-TR" dirty="0"/>
              <a:t>Terkin</a:t>
            </a:r>
            <a:endParaRPr lang="en-GB" dirty="0"/>
          </a:p>
        </p:txBody>
      </p:sp>
      <p:sp>
        <p:nvSpPr>
          <p:cNvPr id="5" name="Content Placeholder 4">
            <a:extLst>
              <a:ext uri="{FF2B5EF4-FFF2-40B4-BE49-F238E27FC236}">
                <a16:creationId xmlns:a16="http://schemas.microsoft.com/office/drawing/2014/main" id="{24981414-199C-4A19-A63A-A68088A73C99}"/>
              </a:ext>
            </a:extLst>
          </p:cNvPr>
          <p:cNvSpPr>
            <a:spLocks noGrp="1"/>
          </p:cNvSpPr>
          <p:nvPr>
            <p:ph sz="quarter" idx="15"/>
          </p:nvPr>
        </p:nvSpPr>
        <p:spPr>
          <a:xfrm>
            <a:off x="508000" y="1396034"/>
            <a:ext cx="11176000" cy="4260849"/>
          </a:xfrm>
        </p:spPr>
        <p:txBody>
          <a:bodyPr/>
          <a:lstStyle/>
          <a:p>
            <a:pPr marL="0" indent="0">
              <a:buNone/>
            </a:pPr>
            <a:r>
              <a:rPr lang="tr-TR" sz="2000" dirty="0"/>
              <a:t>(2)       Her bir gümrük beyannamesi itibarıyla, 200.000 ABD doları veya eşitini aşan noksanlığı olan açık hesaplara ilişkin terkin talepleri 2018-32/48 sayılı Tebliğ'in 9 uncu maddesinde belirtilen mücbir sebepler ile haklı durumlar göz önünde bulundurulmak suretiyle Hazine ve Maliye Bakanlığı tarafından incelenip sonuçlandırılır.</a:t>
            </a:r>
          </a:p>
          <a:p>
            <a:pPr marL="0" indent="0">
              <a:buNone/>
            </a:pPr>
            <a:r>
              <a:rPr lang="tr-TR" sz="2000" dirty="0"/>
              <a:t>(3)       Her bir gümrük beyannamesi itibarıyla, terkin hesaplamasında kullanmak üzere birinci fıkrada belirtilen yetkilerden ihracatçı lehine olan yalnızca bir tanesi uygulanabilir. Aynı anda, iki farklı bentte yer alan terkin limitlerinin uygulanması mümkün bulunmamaktadır.</a:t>
            </a:r>
          </a:p>
          <a:p>
            <a:pPr marL="0" indent="0">
              <a:buNone/>
            </a:pPr>
            <a:r>
              <a:rPr lang="tr-TR" sz="2000" dirty="0"/>
              <a:t>(4)       Terkin limitlerinin belirlenmesinde GB'nin 46 </a:t>
            </a:r>
            <a:r>
              <a:rPr lang="tr-TR" sz="2000" dirty="0" err="1"/>
              <a:t>ncı</a:t>
            </a:r>
            <a:r>
              <a:rPr lang="tr-TR" sz="2000" dirty="0"/>
              <a:t> hanesindeki değer esas alınır.</a:t>
            </a:r>
          </a:p>
          <a:p>
            <a:pPr marL="0" indent="0">
              <a:buNone/>
            </a:pPr>
            <a:r>
              <a:rPr lang="tr-TR" sz="2000" dirty="0"/>
              <a:t>(5)       Terkin yapılabilecek tutar ile kabulü yapılan tutar arasındaki farkın yurda getirildiğinin tespiti ile ilgili olarak ihracatçının yazılı beyanı doğrultusunda gerekli kontroller yapılarak hesap kapatılır.</a:t>
            </a:r>
          </a:p>
          <a:p>
            <a:pPr marL="0" indent="0">
              <a:buNone/>
            </a:pPr>
            <a:r>
              <a:rPr lang="tr-TR" sz="2000" dirty="0"/>
              <a:t>(6)       Bu maddenin birinci fıkrasının (a) ve (b) bentlerinde bankalar tarafından terkin edilmek suretiyle kapatılacağı belirtilen ihracat hesapları ilgili Vergi Dairesi Başkanlığına veya Vergi Dairesi Müdürlüğüne bildirilmeksizin doğrudan bankalarca terkin edilir.</a:t>
            </a:r>
          </a:p>
        </p:txBody>
      </p:sp>
      <p:sp>
        <p:nvSpPr>
          <p:cNvPr id="8" name="Text Placeholder 7">
            <a:extLst>
              <a:ext uri="{FF2B5EF4-FFF2-40B4-BE49-F238E27FC236}">
                <a16:creationId xmlns:a16="http://schemas.microsoft.com/office/drawing/2014/main" id="{60F47447-B3B8-38A6-25B0-A2A3C3EAB7C6}"/>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03E6231B-9AFB-D73D-E8D9-1EE46A0B19B2}"/>
              </a:ext>
            </a:extLst>
          </p:cNvPr>
          <p:cNvSpPr>
            <a:spLocks noGrp="1"/>
          </p:cNvSpPr>
          <p:nvPr>
            <p:ph type="sldNum" sz="quarter" idx="17"/>
          </p:nvPr>
        </p:nvSpPr>
        <p:spPr/>
        <p:txBody>
          <a:bodyPr/>
          <a:lstStyle/>
          <a:p>
            <a:fld id="{1AB31D9B-80B6-41F8-B283-556E26E6158E}" type="slidenum">
              <a:rPr lang="en-GB"/>
              <a:pPr/>
              <a:t>58</a:t>
            </a:fld>
            <a:endParaRPr lang="en-GB" dirty="0"/>
          </a:p>
        </p:txBody>
      </p:sp>
    </p:spTree>
    <p:extLst>
      <p:ext uri="{BB962C8B-B14F-4D97-AF65-F5344CB8AC3E}">
        <p14:creationId xmlns:p14="http://schemas.microsoft.com/office/powerpoint/2010/main" val="25320371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41744-5344-FED0-3B11-0E1D337E35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B4636F-196E-526F-CF58-720F31434BF3}"/>
              </a:ext>
            </a:extLst>
          </p:cNvPr>
          <p:cNvSpPr>
            <a:spLocks noGrp="1"/>
          </p:cNvSpPr>
          <p:nvPr>
            <p:ph type="title"/>
          </p:nvPr>
        </p:nvSpPr>
        <p:spPr/>
        <p:txBody>
          <a:bodyPr/>
          <a:lstStyle/>
          <a:p>
            <a:r>
              <a:rPr lang="en-GB" sz="3200" dirty="0" err="1"/>
              <a:t>İhracat</a:t>
            </a:r>
            <a:r>
              <a:rPr lang="en-GB" sz="3200" dirty="0"/>
              <a:t> </a:t>
            </a:r>
            <a:r>
              <a:rPr lang="en-GB" sz="3200" dirty="0" err="1"/>
              <a:t>Bedeli</a:t>
            </a:r>
            <a:r>
              <a:rPr lang="en-GB" sz="3200" dirty="0"/>
              <a:t> Kabul </a:t>
            </a:r>
            <a:r>
              <a:rPr lang="en-GB" sz="3200" dirty="0" err="1"/>
              <a:t>Belgesi</a:t>
            </a:r>
            <a:br>
              <a:rPr lang="en-GB" sz="3200" dirty="0"/>
            </a:br>
            <a:endParaRPr lang="en-GB" dirty="0"/>
          </a:p>
        </p:txBody>
      </p:sp>
      <p:sp>
        <p:nvSpPr>
          <p:cNvPr id="5" name="Content Placeholder 4">
            <a:extLst>
              <a:ext uri="{FF2B5EF4-FFF2-40B4-BE49-F238E27FC236}">
                <a16:creationId xmlns:a16="http://schemas.microsoft.com/office/drawing/2014/main" id="{B7645D76-0CFB-6D13-83C0-356566D1535A}"/>
              </a:ext>
            </a:extLst>
          </p:cNvPr>
          <p:cNvSpPr>
            <a:spLocks noGrp="1"/>
          </p:cNvSpPr>
          <p:nvPr>
            <p:ph sz="quarter" idx="15"/>
          </p:nvPr>
        </p:nvSpPr>
        <p:spPr>
          <a:xfrm>
            <a:off x="468244" y="1068043"/>
            <a:ext cx="11176000" cy="4260849"/>
          </a:xfrm>
        </p:spPr>
        <p:txBody>
          <a:bodyPr/>
          <a:lstStyle/>
          <a:p>
            <a:pPr marL="0" indent="0">
              <a:buNone/>
            </a:pPr>
            <a:r>
              <a:rPr lang="en-GB" sz="1800" dirty="0"/>
              <a:t>MADDE 30 - (1) </a:t>
            </a:r>
            <a:r>
              <a:rPr lang="en-GB" sz="1800" dirty="0" err="1"/>
              <a:t>Bankalarca</a:t>
            </a:r>
            <a:r>
              <a:rPr lang="en-GB" sz="1800" dirty="0"/>
              <a:t> İBKB </a:t>
            </a:r>
            <a:r>
              <a:rPr lang="en-GB" sz="1800" dirty="0" err="1"/>
              <a:t>düzenlenirken</a:t>
            </a:r>
            <a:r>
              <a:rPr lang="en-GB" sz="1800" dirty="0"/>
              <a:t>;</a:t>
            </a:r>
          </a:p>
          <a:p>
            <a:pPr marL="0" indent="0">
              <a:buNone/>
            </a:pPr>
            <a:r>
              <a:rPr lang="en-GB" sz="1800" dirty="0"/>
              <a:t>a)   Seri </a:t>
            </a:r>
            <a:r>
              <a:rPr lang="en-GB" sz="1800" dirty="0" err="1"/>
              <a:t>numarası</a:t>
            </a:r>
            <a:r>
              <a:rPr lang="en-GB" sz="1800" dirty="0"/>
              <a:t> </a:t>
            </a:r>
            <a:r>
              <a:rPr lang="en-GB" sz="1800" dirty="0" err="1"/>
              <a:t>satırına</a:t>
            </a:r>
            <a:r>
              <a:rPr lang="en-GB" sz="1800" dirty="0"/>
              <a:t> </a:t>
            </a:r>
            <a:r>
              <a:rPr lang="en-GB" sz="1800" dirty="0" err="1"/>
              <a:t>bankalarca</a:t>
            </a:r>
            <a:r>
              <a:rPr lang="en-GB" sz="1800" dirty="0"/>
              <a:t> </a:t>
            </a:r>
            <a:r>
              <a:rPr lang="en-GB" sz="1800" dirty="0" err="1"/>
              <a:t>verilecek</a:t>
            </a:r>
            <a:r>
              <a:rPr lang="en-GB" sz="1800" dirty="0"/>
              <a:t> </a:t>
            </a:r>
            <a:r>
              <a:rPr lang="en-GB" sz="1800" dirty="0" err="1"/>
              <a:t>sıra</a:t>
            </a:r>
            <a:r>
              <a:rPr lang="en-GB" sz="1800" dirty="0"/>
              <a:t> </a:t>
            </a:r>
            <a:r>
              <a:rPr lang="en-GB" sz="1800" dirty="0" err="1"/>
              <a:t>numarasının</a:t>
            </a:r>
            <a:r>
              <a:rPr lang="en-GB" sz="1800" dirty="0"/>
              <a:t> </a:t>
            </a:r>
            <a:r>
              <a:rPr lang="en-GB" sz="1800" dirty="0" err="1"/>
              <a:t>yazılması</a:t>
            </a:r>
            <a:r>
              <a:rPr lang="en-GB" sz="1800" dirty="0"/>
              <a:t> </a:t>
            </a:r>
            <a:r>
              <a:rPr lang="en-GB" sz="1800" dirty="0" err="1"/>
              <a:t>mümkündür</a:t>
            </a:r>
            <a:r>
              <a:rPr lang="en-GB" sz="1800" dirty="0"/>
              <a:t>.</a:t>
            </a:r>
          </a:p>
          <a:p>
            <a:pPr marL="0" indent="0">
              <a:buNone/>
            </a:pPr>
            <a:r>
              <a:rPr lang="en-GB" sz="1800" dirty="0"/>
              <a:t>b)   </a:t>
            </a:r>
            <a:r>
              <a:rPr lang="en-GB" sz="1800" dirty="0" err="1"/>
              <a:t>İhracat</a:t>
            </a:r>
            <a:r>
              <a:rPr lang="en-GB" sz="1800" dirty="0"/>
              <a:t> </a:t>
            </a:r>
            <a:r>
              <a:rPr lang="en-GB" sz="1800" dirty="0" err="1"/>
              <a:t>bedelinin</a:t>
            </a:r>
            <a:r>
              <a:rPr lang="en-GB" sz="1800" dirty="0"/>
              <a:t> 13 </a:t>
            </a:r>
            <a:r>
              <a:rPr lang="en-GB" sz="1800" dirty="0" err="1"/>
              <a:t>üncü</a:t>
            </a:r>
            <a:r>
              <a:rPr lang="en-GB" sz="1800" dirty="0"/>
              <a:t> </a:t>
            </a:r>
            <a:r>
              <a:rPr lang="en-GB" sz="1800" dirty="0" err="1"/>
              <a:t>maddede</a:t>
            </a:r>
            <a:r>
              <a:rPr lang="en-GB" sz="1800" dirty="0"/>
              <a:t> </a:t>
            </a:r>
            <a:r>
              <a:rPr lang="en-GB" sz="1800" dirty="0" err="1"/>
              <a:t>sayılan</a:t>
            </a:r>
            <a:r>
              <a:rPr lang="en-GB" sz="1800" dirty="0"/>
              <a:t> </a:t>
            </a:r>
            <a:r>
              <a:rPr lang="en-GB" sz="1800" dirty="0" err="1"/>
              <a:t>yöntemlerle</a:t>
            </a:r>
            <a:r>
              <a:rPr lang="en-GB" sz="1800" dirty="0"/>
              <a:t> tahsil </a:t>
            </a:r>
            <a:r>
              <a:rPr lang="en-GB" sz="1800" dirty="0" err="1"/>
              <a:t>edilmesi</a:t>
            </a:r>
            <a:r>
              <a:rPr lang="en-GB" sz="1800" dirty="0"/>
              <a:t> </a:t>
            </a:r>
            <a:r>
              <a:rPr lang="en-GB" sz="1800" dirty="0" err="1"/>
              <a:t>halinde</a:t>
            </a:r>
            <a:r>
              <a:rPr lang="en-GB" sz="1800" dirty="0"/>
              <a:t> "</a:t>
            </a:r>
            <a:r>
              <a:rPr lang="en-GB" sz="1800" dirty="0" err="1"/>
              <a:t>Yurda</a:t>
            </a:r>
            <a:r>
              <a:rPr lang="en-GB" sz="1800" dirty="0"/>
              <a:t> </a:t>
            </a:r>
            <a:r>
              <a:rPr lang="en-GB" sz="1800" dirty="0" err="1"/>
              <a:t>Getiriliş</a:t>
            </a:r>
            <a:r>
              <a:rPr lang="en-GB" sz="1800" dirty="0"/>
              <a:t> </a:t>
            </a:r>
            <a:r>
              <a:rPr lang="en-GB" sz="1800" dirty="0" err="1"/>
              <a:t>Şekli</a:t>
            </a:r>
            <a:r>
              <a:rPr lang="en-GB" sz="1800" dirty="0"/>
              <a:t>" </a:t>
            </a:r>
            <a:r>
              <a:rPr lang="en-GB" sz="1800" dirty="0" err="1"/>
              <a:t>satırına</a:t>
            </a:r>
            <a:r>
              <a:rPr lang="en-GB" sz="1800" dirty="0"/>
              <a:t> </a:t>
            </a:r>
            <a:r>
              <a:rPr lang="en-GB" sz="1800" dirty="0" err="1"/>
              <a:t>bu</a:t>
            </a:r>
            <a:r>
              <a:rPr lang="en-GB" sz="1800" dirty="0"/>
              <a:t> </a:t>
            </a:r>
            <a:r>
              <a:rPr lang="en-GB" sz="1800" dirty="0" err="1"/>
              <a:t>husus</a:t>
            </a:r>
            <a:r>
              <a:rPr lang="en-GB" sz="1800" dirty="0"/>
              <a:t> </a:t>
            </a:r>
            <a:r>
              <a:rPr lang="en-GB" sz="1800" dirty="0" err="1"/>
              <a:t>belirtilmelidir</a:t>
            </a:r>
            <a:r>
              <a:rPr lang="en-GB" sz="1800" dirty="0"/>
              <a:t>.</a:t>
            </a:r>
          </a:p>
          <a:p>
            <a:pPr marL="0" indent="0">
              <a:buNone/>
            </a:pPr>
            <a:r>
              <a:rPr lang="en-GB" sz="1800" dirty="0"/>
              <a:t>c)   </a:t>
            </a:r>
            <a:r>
              <a:rPr lang="en-GB" sz="1800" dirty="0" err="1"/>
              <a:t>Yurda</a:t>
            </a:r>
            <a:r>
              <a:rPr lang="en-GB" sz="1800" dirty="0"/>
              <a:t> </a:t>
            </a:r>
            <a:r>
              <a:rPr lang="en-GB" sz="1800" dirty="0" err="1"/>
              <a:t>getirilen</a:t>
            </a:r>
            <a:r>
              <a:rPr lang="en-GB" sz="1800" dirty="0"/>
              <a:t> </a:t>
            </a:r>
            <a:r>
              <a:rPr lang="en-GB" sz="1800" dirty="0" err="1"/>
              <a:t>bedelin</a:t>
            </a:r>
            <a:r>
              <a:rPr lang="en-GB" sz="1800" dirty="0"/>
              <a:t> </a:t>
            </a:r>
            <a:r>
              <a:rPr lang="en-GB" sz="1800" dirty="0" err="1"/>
              <a:t>başlığı</a:t>
            </a:r>
            <a:r>
              <a:rPr lang="en-GB" sz="1800" dirty="0"/>
              <a:t> </a:t>
            </a:r>
            <a:r>
              <a:rPr lang="en-GB" sz="1800" dirty="0" err="1"/>
              <a:t>altında</a:t>
            </a:r>
            <a:r>
              <a:rPr lang="en-GB" sz="1800" dirty="0"/>
              <a:t> </a:t>
            </a:r>
            <a:r>
              <a:rPr lang="en-GB" sz="1800" dirty="0" err="1"/>
              <a:t>yer</a:t>
            </a:r>
            <a:r>
              <a:rPr lang="en-GB" sz="1800" dirty="0"/>
              <a:t> </a:t>
            </a:r>
            <a:r>
              <a:rPr lang="en-GB" sz="1800" dirty="0" err="1"/>
              <a:t>alan</a:t>
            </a:r>
            <a:r>
              <a:rPr lang="en-GB" sz="1800" dirty="0"/>
              <a:t> "</a:t>
            </a:r>
            <a:r>
              <a:rPr lang="en-GB" sz="1800" dirty="0" err="1"/>
              <a:t>Tutarı</a:t>
            </a:r>
            <a:r>
              <a:rPr lang="en-GB" sz="1800" dirty="0"/>
              <a:t>-Para </a:t>
            </a:r>
            <a:r>
              <a:rPr lang="en-GB" sz="1800" dirty="0" err="1"/>
              <a:t>Birimi</a:t>
            </a:r>
            <a:r>
              <a:rPr lang="en-GB" sz="1800" dirty="0"/>
              <a:t>" </a:t>
            </a:r>
            <a:r>
              <a:rPr lang="en-GB" sz="1800" dirty="0" err="1"/>
              <a:t>satırına</a:t>
            </a:r>
            <a:r>
              <a:rPr lang="en-GB" sz="1800" dirty="0"/>
              <a:t> </a:t>
            </a:r>
            <a:r>
              <a:rPr lang="en-GB" sz="1800" dirty="0" err="1"/>
              <a:t>bedelin</a:t>
            </a:r>
            <a:r>
              <a:rPr lang="en-GB" sz="1800" dirty="0"/>
              <a:t> ABD </a:t>
            </a:r>
            <a:r>
              <a:rPr lang="en-GB" sz="1800" dirty="0" err="1"/>
              <a:t>doları</a:t>
            </a:r>
            <a:r>
              <a:rPr lang="en-GB" sz="1800" dirty="0"/>
              <a:t> </a:t>
            </a:r>
            <a:r>
              <a:rPr lang="en-GB" sz="1800" dirty="0" err="1"/>
              <a:t>karşılığı</a:t>
            </a:r>
            <a:r>
              <a:rPr lang="en-GB" sz="1800" dirty="0"/>
              <a:t> </a:t>
            </a:r>
            <a:r>
              <a:rPr lang="en-GB" sz="1800" dirty="0" err="1"/>
              <a:t>ilave</a:t>
            </a:r>
            <a:r>
              <a:rPr lang="en-GB" sz="1800" dirty="0"/>
              <a:t> </a:t>
            </a:r>
            <a:r>
              <a:rPr lang="en-GB" sz="1800" dirty="0" err="1"/>
              <a:t>olarak</a:t>
            </a:r>
            <a:r>
              <a:rPr lang="en-GB" sz="1800" dirty="0"/>
              <a:t> </a:t>
            </a:r>
            <a:r>
              <a:rPr lang="en-GB" sz="1800" dirty="0" err="1"/>
              <a:t>belirtilmelidir</a:t>
            </a:r>
            <a:r>
              <a:rPr lang="en-GB" sz="1800" dirty="0"/>
              <a:t>.</a:t>
            </a:r>
          </a:p>
          <a:p>
            <a:pPr marL="0" indent="0">
              <a:buNone/>
            </a:pPr>
            <a:r>
              <a:rPr lang="en-GB" sz="1800" dirty="0"/>
              <a:t>ç) "</a:t>
            </a:r>
            <a:r>
              <a:rPr lang="en-GB" sz="1800" dirty="0" err="1"/>
              <a:t>Hesaba</a:t>
            </a:r>
            <a:r>
              <a:rPr lang="en-GB" sz="1800" dirty="0"/>
              <a:t> </a:t>
            </a:r>
            <a:r>
              <a:rPr lang="en-GB" sz="1800" dirty="0" err="1"/>
              <a:t>Geçiş</a:t>
            </a:r>
            <a:r>
              <a:rPr lang="en-GB" sz="1800" dirty="0"/>
              <a:t> </a:t>
            </a:r>
            <a:r>
              <a:rPr lang="en-GB" sz="1800" dirty="0" err="1"/>
              <a:t>Tarihi</a:t>
            </a:r>
            <a:r>
              <a:rPr lang="en-GB" sz="1800" dirty="0"/>
              <a:t>" </a:t>
            </a:r>
            <a:r>
              <a:rPr lang="en-GB" sz="1800" dirty="0" err="1"/>
              <a:t>satırına</a:t>
            </a:r>
            <a:r>
              <a:rPr lang="en-GB" sz="1800" dirty="0"/>
              <a:t> </a:t>
            </a:r>
            <a:r>
              <a:rPr lang="en-GB" sz="1800" dirty="0" err="1"/>
              <a:t>bedelin</a:t>
            </a:r>
            <a:r>
              <a:rPr lang="en-GB" sz="1800" dirty="0"/>
              <a:t> </a:t>
            </a:r>
            <a:r>
              <a:rPr lang="en-GB" sz="1800" dirty="0" err="1"/>
              <a:t>firma</a:t>
            </a:r>
            <a:r>
              <a:rPr lang="en-GB" sz="1800" dirty="0"/>
              <a:t> </a:t>
            </a:r>
            <a:r>
              <a:rPr lang="en-GB" sz="1800" dirty="0" err="1"/>
              <a:t>hesabına</a:t>
            </a:r>
            <a:r>
              <a:rPr lang="en-GB" sz="1800" dirty="0"/>
              <a:t> </a:t>
            </a:r>
            <a:r>
              <a:rPr lang="en-GB" sz="1800" dirty="0" err="1"/>
              <a:t>geçiş</a:t>
            </a:r>
            <a:r>
              <a:rPr lang="en-GB" sz="1800" dirty="0"/>
              <a:t> </a:t>
            </a:r>
            <a:r>
              <a:rPr lang="en-GB" sz="1800" dirty="0" err="1"/>
              <a:t>tarihi</a:t>
            </a:r>
            <a:r>
              <a:rPr lang="en-GB" sz="1800" dirty="0"/>
              <a:t> </a:t>
            </a:r>
            <a:r>
              <a:rPr lang="en-GB" sz="1800" dirty="0" err="1"/>
              <a:t>kaydedilecek</a:t>
            </a:r>
            <a:r>
              <a:rPr lang="en-GB" sz="1800" dirty="0"/>
              <a:t> </a:t>
            </a:r>
            <a:r>
              <a:rPr lang="en-GB" sz="1800" dirty="0" err="1"/>
              <a:t>olup</a:t>
            </a:r>
            <a:r>
              <a:rPr lang="en-GB" sz="1800" dirty="0"/>
              <a:t> </a:t>
            </a:r>
            <a:r>
              <a:rPr lang="en-GB" sz="1800" dirty="0" err="1"/>
              <a:t>ayrıca</a:t>
            </a:r>
            <a:r>
              <a:rPr lang="en-GB" sz="1800" dirty="0"/>
              <a:t> </a:t>
            </a:r>
            <a:r>
              <a:rPr lang="en-GB" sz="1800" dirty="0" err="1"/>
              <a:t>valör</a:t>
            </a:r>
            <a:r>
              <a:rPr lang="en-GB" sz="1800" dirty="0"/>
              <a:t> </a:t>
            </a:r>
            <a:r>
              <a:rPr lang="en-GB" sz="1800" dirty="0" err="1"/>
              <a:t>tarihinin</a:t>
            </a:r>
            <a:r>
              <a:rPr lang="en-GB" sz="1800" dirty="0"/>
              <a:t> </a:t>
            </a:r>
            <a:r>
              <a:rPr lang="en-GB" sz="1800" dirty="0" err="1"/>
              <a:t>ilave</a:t>
            </a:r>
            <a:r>
              <a:rPr lang="en-GB" sz="1800" dirty="0"/>
              <a:t> </a:t>
            </a:r>
            <a:r>
              <a:rPr lang="en-GB" sz="1800" dirty="0" err="1"/>
              <a:t>olarak</a:t>
            </a:r>
            <a:r>
              <a:rPr lang="en-GB" sz="1800" dirty="0"/>
              <a:t> </a:t>
            </a:r>
            <a:r>
              <a:rPr lang="en-GB" sz="1800" dirty="0" err="1"/>
              <a:t>belirtilmesi</a:t>
            </a:r>
            <a:r>
              <a:rPr lang="en-GB" sz="1800" dirty="0"/>
              <a:t> </a:t>
            </a:r>
            <a:r>
              <a:rPr lang="en-GB" sz="1800" dirty="0" err="1"/>
              <a:t>mümkündür</a:t>
            </a:r>
            <a:r>
              <a:rPr lang="en-GB" sz="1800" dirty="0"/>
              <a:t>.</a:t>
            </a:r>
          </a:p>
          <a:p>
            <a:pPr marL="0" indent="0">
              <a:buNone/>
            </a:pPr>
            <a:r>
              <a:rPr lang="en-GB" sz="1800" dirty="0"/>
              <a:t>d) İBKB/</a:t>
            </a:r>
            <a:r>
              <a:rPr lang="en-GB" sz="1800" dirty="0" err="1"/>
              <a:t>DAB'ın</a:t>
            </a:r>
            <a:r>
              <a:rPr lang="en-GB" sz="1800" dirty="0"/>
              <a:t> </a:t>
            </a:r>
            <a:r>
              <a:rPr lang="en-GB" sz="1800" dirty="0" err="1"/>
              <a:t>düzenlendiği</a:t>
            </a:r>
            <a:r>
              <a:rPr lang="en-GB" sz="1800" dirty="0"/>
              <a:t> </a:t>
            </a:r>
            <a:r>
              <a:rPr lang="en-GB" sz="1800" dirty="0" err="1"/>
              <a:t>tarih</a:t>
            </a:r>
            <a:r>
              <a:rPr lang="en-GB" sz="1800" dirty="0"/>
              <a:t> </a:t>
            </a:r>
            <a:r>
              <a:rPr lang="en-GB" sz="1800" dirty="0" err="1"/>
              <a:t>ve</a:t>
            </a:r>
            <a:r>
              <a:rPr lang="en-GB" sz="1800" dirty="0"/>
              <a:t> </a:t>
            </a:r>
            <a:r>
              <a:rPr lang="en-GB" sz="1800" dirty="0" err="1"/>
              <a:t>ihracatçı</a:t>
            </a:r>
            <a:r>
              <a:rPr lang="en-GB" sz="1800" dirty="0"/>
              <a:t> </a:t>
            </a:r>
            <a:r>
              <a:rPr lang="en-GB" sz="1800" dirty="0" err="1"/>
              <a:t>tarafından</a:t>
            </a:r>
            <a:r>
              <a:rPr lang="en-GB" sz="1800" dirty="0"/>
              <a:t> </a:t>
            </a:r>
            <a:r>
              <a:rPr lang="en-GB" sz="1800" dirty="0" err="1"/>
              <a:t>sunulan</a:t>
            </a:r>
            <a:r>
              <a:rPr lang="en-GB" sz="1800" dirty="0"/>
              <a:t> </a:t>
            </a:r>
            <a:r>
              <a:rPr lang="en-GB" sz="1800" dirty="0" err="1"/>
              <a:t>bilgi</a:t>
            </a:r>
            <a:r>
              <a:rPr lang="en-GB" sz="1800" dirty="0"/>
              <a:t> </a:t>
            </a:r>
            <a:r>
              <a:rPr lang="en-GB" sz="1800" dirty="0" err="1"/>
              <a:t>ve</a:t>
            </a:r>
            <a:r>
              <a:rPr lang="en-GB" sz="1800" dirty="0"/>
              <a:t> </a:t>
            </a:r>
            <a:r>
              <a:rPr lang="en-GB" sz="1800" dirty="0" err="1"/>
              <a:t>belgeler</a:t>
            </a:r>
            <a:r>
              <a:rPr lang="en-GB" sz="1800" dirty="0"/>
              <a:t> </a:t>
            </a:r>
            <a:r>
              <a:rPr lang="en-GB" sz="1800" dirty="0" err="1"/>
              <a:t>dikkate</a:t>
            </a:r>
            <a:r>
              <a:rPr lang="en-GB" sz="1800" dirty="0"/>
              <a:t> </a:t>
            </a:r>
            <a:r>
              <a:rPr lang="en-GB" sz="1800" dirty="0" err="1"/>
              <a:t>alınarak</a:t>
            </a:r>
            <a:r>
              <a:rPr lang="en-GB" sz="1800" dirty="0"/>
              <a:t> İBKB/</a:t>
            </a:r>
            <a:r>
              <a:rPr lang="en-GB" sz="1800" dirty="0" err="1"/>
              <a:t>DAB'ın</a:t>
            </a:r>
            <a:r>
              <a:rPr lang="en-GB" sz="1800" dirty="0"/>
              <a:t> </a:t>
            </a:r>
            <a:r>
              <a:rPr lang="en-GB" sz="1800" dirty="0" err="1"/>
              <a:t>açıklama</a:t>
            </a:r>
            <a:r>
              <a:rPr lang="en-GB" sz="1800" dirty="0"/>
              <a:t> </a:t>
            </a:r>
            <a:r>
              <a:rPr lang="en-GB" sz="1800" dirty="0" err="1"/>
              <a:t>kısmına</a:t>
            </a:r>
            <a:r>
              <a:rPr lang="en-GB" sz="1800" dirty="0"/>
              <a:t> "Bedel </a:t>
            </a:r>
            <a:r>
              <a:rPr lang="en-GB" sz="1800" dirty="0" err="1"/>
              <a:t>getirme</a:t>
            </a:r>
            <a:r>
              <a:rPr lang="en-GB" sz="1800" dirty="0"/>
              <a:t> </a:t>
            </a:r>
            <a:r>
              <a:rPr lang="en-GB" sz="1800" dirty="0" err="1"/>
              <a:t>ve</a:t>
            </a:r>
            <a:r>
              <a:rPr lang="en-GB" sz="1800" dirty="0"/>
              <a:t>/</a:t>
            </a:r>
            <a:r>
              <a:rPr lang="en-GB" sz="1800" dirty="0" err="1"/>
              <a:t>veya</a:t>
            </a:r>
            <a:r>
              <a:rPr lang="en-GB" sz="1800" dirty="0"/>
              <a:t> </a:t>
            </a:r>
            <a:r>
              <a:rPr lang="en-GB" sz="1800" dirty="0" err="1"/>
              <a:t>ihbar</a:t>
            </a:r>
            <a:r>
              <a:rPr lang="en-GB" sz="1800" dirty="0"/>
              <a:t> </a:t>
            </a:r>
            <a:r>
              <a:rPr lang="en-GB" sz="1800" dirty="0" err="1"/>
              <a:t>süresi</a:t>
            </a:r>
            <a:r>
              <a:rPr lang="en-GB" sz="1800" dirty="0"/>
              <a:t> </a:t>
            </a:r>
            <a:r>
              <a:rPr lang="en-GB" sz="1800" dirty="0" err="1"/>
              <a:t>içerisinde</a:t>
            </a:r>
            <a:r>
              <a:rPr lang="en-GB" sz="1800" dirty="0"/>
              <a:t> </a:t>
            </a:r>
            <a:r>
              <a:rPr lang="en-GB" sz="1800" dirty="0" err="1"/>
              <a:t>düzenlenmiştir</a:t>
            </a:r>
            <a:r>
              <a:rPr lang="en-GB" sz="1800" dirty="0"/>
              <a:t>.", "</a:t>
            </a:r>
            <a:r>
              <a:rPr lang="en-GB" sz="1800" dirty="0" err="1"/>
              <a:t>İhtarname</a:t>
            </a:r>
            <a:r>
              <a:rPr lang="en-GB" sz="1800" dirty="0"/>
              <a:t> </a:t>
            </a:r>
            <a:r>
              <a:rPr lang="en-GB" sz="1800" dirty="0" err="1"/>
              <a:t>süresi</a:t>
            </a:r>
            <a:r>
              <a:rPr lang="en-GB" sz="1800" dirty="0"/>
              <a:t> </a:t>
            </a:r>
            <a:r>
              <a:rPr lang="en-GB" sz="1800" dirty="0" err="1"/>
              <a:t>içerisinde</a:t>
            </a:r>
            <a:r>
              <a:rPr lang="en-GB" sz="1800" dirty="0"/>
              <a:t> </a:t>
            </a:r>
            <a:r>
              <a:rPr lang="en-GB" sz="1800" dirty="0" err="1"/>
              <a:t>düzenlenmiştir</a:t>
            </a:r>
            <a:r>
              <a:rPr lang="en-GB" sz="1800" dirty="0"/>
              <a:t>.", "Ek </a:t>
            </a:r>
            <a:r>
              <a:rPr lang="en-GB" sz="1800" dirty="0" err="1"/>
              <a:t>süre</a:t>
            </a:r>
            <a:r>
              <a:rPr lang="en-GB" sz="1800" dirty="0"/>
              <a:t> </a:t>
            </a:r>
            <a:r>
              <a:rPr lang="en-GB" sz="1800" dirty="0" err="1"/>
              <a:t>içerisinde</a:t>
            </a:r>
            <a:r>
              <a:rPr lang="en-GB" sz="1800" dirty="0"/>
              <a:t> </a:t>
            </a:r>
            <a:r>
              <a:rPr lang="en-GB" sz="1800" dirty="0" err="1"/>
              <a:t>düzenlenmiştir</a:t>
            </a:r>
            <a:r>
              <a:rPr lang="en-GB" sz="1800" dirty="0"/>
              <a:t>." </a:t>
            </a:r>
            <a:r>
              <a:rPr lang="en-GB" sz="1800" dirty="0" err="1"/>
              <a:t>veya</a:t>
            </a:r>
            <a:r>
              <a:rPr lang="en-GB" sz="1800" dirty="0"/>
              <a:t> "</a:t>
            </a:r>
            <a:r>
              <a:rPr lang="en-GB" sz="1800" dirty="0" err="1"/>
              <a:t>Tebliğ'de</a:t>
            </a:r>
            <a:r>
              <a:rPr lang="en-GB" sz="1800" dirty="0"/>
              <a:t> </a:t>
            </a:r>
            <a:r>
              <a:rPr lang="en-GB" sz="1800" dirty="0" err="1"/>
              <a:t>öngörülen</a:t>
            </a:r>
            <a:r>
              <a:rPr lang="en-GB" sz="1800" dirty="0"/>
              <a:t> bedel </a:t>
            </a:r>
            <a:r>
              <a:rPr lang="en-GB" sz="1800" dirty="0" err="1"/>
              <a:t>getirme</a:t>
            </a:r>
            <a:r>
              <a:rPr lang="en-GB" sz="1800" dirty="0"/>
              <a:t>, </a:t>
            </a:r>
            <a:r>
              <a:rPr lang="en-GB" sz="1800" dirty="0" err="1"/>
              <a:t>ihbar</a:t>
            </a:r>
            <a:r>
              <a:rPr lang="en-GB" sz="1800" dirty="0"/>
              <a:t>, </a:t>
            </a:r>
            <a:r>
              <a:rPr lang="en-GB" sz="1800" dirty="0" err="1"/>
              <a:t>ihtarname</a:t>
            </a:r>
            <a:r>
              <a:rPr lang="en-GB" sz="1800" dirty="0"/>
              <a:t> </a:t>
            </a:r>
            <a:r>
              <a:rPr lang="en-GB" sz="1800" dirty="0" err="1"/>
              <a:t>ve</a:t>
            </a:r>
            <a:r>
              <a:rPr lang="en-GB" sz="1800" dirty="0"/>
              <a:t> ek </a:t>
            </a:r>
            <a:r>
              <a:rPr lang="en-GB" sz="1800" dirty="0" err="1"/>
              <a:t>süreler</a:t>
            </a:r>
            <a:r>
              <a:rPr lang="en-GB" sz="1800" dirty="0"/>
              <a:t> </a:t>
            </a:r>
            <a:r>
              <a:rPr lang="en-GB" sz="1800" dirty="0" err="1"/>
              <a:t>bittikten</a:t>
            </a:r>
            <a:r>
              <a:rPr lang="en-GB" sz="1800" dirty="0"/>
              <a:t> </a:t>
            </a:r>
            <a:r>
              <a:rPr lang="en-GB" sz="1800" dirty="0" err="1"/>
              <a:t>sonra</a:t>
            </a:r>
            <a:r>
              <a:rPr lang="en-GB" sz="1800" dirty="0"/>
              <a:t> </a:t>
            </a:r>
            <a:r>
              <a:rPr lang="en-GB" sz="1800" dirty="0" err="1"/>
              <a:t>düzenlenmiştir</a:t>
            </a:r>
            <a:r>
              <a:rPr lang="en-GB" sz="1800" dirty="0"/>
              <a:t>." </a:t>
            </a:r>
            <a:r>
              <a:rPr lang="en-GB" sz="1800" dirty="0" err="1"/>
              <a:t>açıklamalarından</a:t>
            </a:r>
            <a:r>
              <a:rPr lang="en-GB" sz="1800" dirty="0"/>
              <a:t> </a:t>
            </a:r>
            <a:r>
              <a:rPr lang="en-GB" sz="1800" dirty="0" err="1"/>
              <a:t>uygun</a:t>
            </a:r>
            <a:r>
              <a:rPr lang="en-GB" sz="1800" dirty="0"/>
              <a:t> </a:t>
            </a:r>
            <a:r>
              <a:rPr lang="en-GB" sz="1800" dirty="0" err="1"/>
              <a:t>olanı</a:t>
            </a:r>
            <a:r>
              <a:rPr lang="en-GB" sz="1800" dirty="0"/>
              <a:t> </a:t>
            </a:r>
            <a:r>
              <a:rPr lang="en-GB" sz="1800" dirty="0" err="1"/>
              <a:t>belirtilmelidir</a:t>
            </a:r>
            <a:r>
              <a:rPr lang="en-GB" sz="1800" dirty="0"/>
              <a:t>. </a:t>
            </a:r>
          </a:p>
          <a:p>
            <a:pPr marL="0" indent="0">
              <a:buNone/>
            </a:pPr>
            <a:r>
              <a:rPr lang="en-GB" sz="1800" dirty="0"/>
              <a:t>(2) </a:t>
            </a:r>
            <a:r>
              <a:rPr lang="en-GB" sz="1800" dirty="0" err="1"/>
              <a:t>İhracat</a:t>
            </a:r>
            <a:r>
              <a:rPr lang="en-GB" sz="1800" dirty="0"/>
              <a:t> </a:t>
            </a:r>
            <a:r>
              <a:rPr lang="en-GB" sz="1800" dirty="0" err="1"/>
              <a:t>bedellerinin</a:t>
            </a:r>
            <a:r>
              <a:rPr lang="en-GB" sz="1800" dirty="0"/>
              <a:t> </a:t>
            </a:r>
            <a:r>
              <a:rPr lang="en-GB" sz="1800" dirty="0" err="1"/>
              <a:t>takip</a:t>
            </a:r>
            <a:r>
              <a:rPr lang="en-GB" sz="1800" dirty="0"/>
              <a:t> </a:t>
            </a:r>
            <a:r>
              <a:rPr lang="en-GB" sz="1800" dirty="0" err="1"/>
              <a:t>edileceği</a:t>
            </a:r>
            <a:r>
              <a:rPr lang="en-GB" sz="1800" dirty="0"/>
              <a:t> </a:t>
            </a:r>
            <a:r>
              <a:rPr lang="en-GB" sz="1800" dirty="0" err="1"/>
              <a:t>sistem</a:t>
            </a:r>
            <a:r>
              <a:rPr lang="en-GB" sz="1800" dirty="0"/>
              <a:t> </a:t>
            </a:r>
            <a:r>
              <a:rPr lang="en-GB" sz="1800" dirty="0" err="1"/>
              <a:t>Hazine</a:t>
            </a:r>
            <a:r>
              <a:rPr lang="en-GB" sz="1800" dirty="0"/>
              <a:t> </a:t>
            </a:r>
            <a:r>
              <a:rPr lang="en-GB" sz="1800" dirty="0" err="1"/>
              <a:t>ve</a:t>
            </a:r>
            <a:r>
              <a:rPr lang="en-GB" sz="1800" dirty="0"/>
              <a:t> </a:t>
            </a:r>
            <a:r>
              <a:rPr lang="en-GB" sz="1800" dirty="0" err="1"/>
              <a:t>Maliye</a:t>
            </a:r>
            <a:r>
              <a:rPr lang="en-GB" sz="1800" dirty="0"/>
              <a:t> </a:t>
            </a:r>
            <a:r>
              <a:rPr lang="en-GB" sz="1800" dirty="0" err="1"/>
              <a:t>Bakanlığınca</a:t>
            </a:r>
            <a:r>
              <a:rPr lang="en-GB" sz="1800" dirty="0"/>
              <a:t> </a:t>
            </a:r>
            <a:r>
              <a:rPr lang="en-GB" sz="1800" dirty="0" err="1"/>
              <a:t>uygulamaya</a:t>
            </a:r>
            <a:r>
              <a:rPr lang="en-GB" sz="1800" dirty="0"/>
              <a:t> </a:t>
            </a:r>
            <a:r>
              <a:rPr lang="en-GB" sz="1800" dirty="0" err="1"/>
              <a:t>alınana</a:t>
            </a:r>
            <a:r>
              <a:rPr lang="en-GB" sz="1800" dirty="0"/>
              <a:t> </a:t>
            </a:r>
            <a:r>
              <a:rPr lang="en-GB" sz="1800" dirty="0" err="1"/>
              <a:t>kadar</a:t>
            </a:r>
            <a:r>
              <a:rPr lang="en-GB" sz="1800" dirty="0"/>
              <a:t> </a:t>
            </a:r>
            <a:r>
              <a:rPr lang="en-GB" sz="1800" dirty="0" err="1"/>
              <a:t>Bankalarca</a:t>
            </a:r>
            <a:r>
              <a:rPr lang="en-GB" sz="1800" dirty="0"/>
              <a:t> </a:t>
            </a:r>
            <a:r>
              <a:rPr lang="en-GB" sz="1800" dirty="0" err="1"/>
              <a:t>kabul</a:t>
            </a:r>
            <a:r>
              <a:rPr lang="en-GB" sz="1800" dirty="0"/>
              <a:t> </a:t>
            </a:r>
            <a:r>
              <a:rPr lang="en-GB" sz="1800" dirty="0" err="1"/>
              <a:t>işlemlerinde</a:t>
            </a:r>
            <a:r>
              <a:rPr lang="en-GB" sz="1800" dirty="0"/>
              <a:t> her </a:t>
            </a:r>
            <a:r>
              <a:rPr lang="en-GB" sz="1800" dirty="0" err="1"/>
              <a:t>bir</a:t>
            </a:r>
            <a:r>
              <a:rPr lang="en-GB" sz="1800" dirty="0"/>
              <a:t> </a:t>
            </a:r>
            <a:r>
              <a:rPr lang="en-GB" sz="1800" dirty="0" err="1"/>
              <a:t>işlem</a:t>
            </a:r>
            <a:r>
              <a:rPr lang="en-GB" sz="1800" dirty="0"/>
              <a:t> </a:t>
            </a:r>
            <a:r>
              <a:rPr lang="en-GB" sz="1800" dirty="0" err="1"/>
              <a:t>itibarıyla</a:t>
            </a:r>
            <a:r>
              <a:rPr lang="en-GB" sz="1800" dirty="0"/>
              <a:t> İBKB </a:t>
            </a:r>
            <a:r>
              <a:rPr lang="en-GB" sz="1800" dirty="0" err="1"/>
              <a:t>veya</a:t>
            </a:r>
            <a:r>
              <a:rPr lang="en-GB" sz="1800" dirty="0"/>
              <a:t> </a:t>
            </a:r>
            <a:r>
              <a:rPr lang="en-GB" sz="1800" dirty="0" err="1"/>
              <a:t>DAB'dan</a:t>
            </a:r>
            <a:r>
              <a:rPr lang="en-GB" sz="1800" dirty="0"/>
              <a:t> </a:t>
            </a:r>
            <a:r>
              <a:rPr lang="en-GB" sz="1800" dirty="0" err="1"/>
              <a:t>yalnızca</a:t>
            </a:r>
            <a:r>
              <a:rPr lang="en-GB" sz="1800" dirty="0"/>
              <a:t> </a:t>
            </a:r>
            <a:r>
              <a:rPr lang="en-GB" sz="1800" dirty="0" err="1"/>
              <a:t>bir</a:t>
            </a:r>
            <a:r>
              <a:rPr lang="en-GB" sz="1800" dirty="0"/>
              <a:t> </a:t>
            </a:r>
            <a:r>
              <a:rPr lang="en-GB" sz="1800" dirty="0" err="1"/>
              <a:t>tanesi</a:t>
            </a:r>
            <a:r>
              <a:rPr lang="en-GB" sz="1800" dirty="0"/>
              <a:t> </a:t>
            </a:r>
            <a:r>
              <a:rPr lang="en-GB" sz="1800" dirty="0" err="1"/>
              <a:t>düzenlenebilir</a:t>
            </a:r>
            <a:r>
              <a:rPr lang="en-GB" sz="1800" dirty="0"/>
              <a:t>.</a:t>
            </a:r>
          </a:p>
        </p:txBody>
      </p:sp>
      <p:sp>
        <p:nvSpPr>
          <p:cNvPr id="8" name="Text Placeholder 7">
            <a:extLst>
              <a:ext uri="{FF2B5EF4-FFF2-40B4-BE49-F238E27FC236}">
                <a16:creationId xmlns:a16="http://schemas.microsoft.com/office/drawing/2014/main" id="{870C3E1A-C615-6C46-02F5-814A41B8646A}"/>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46A6F8C-C271-773F-50C6-19E2E6A3831B}"/>
              </a:ext>
            </a:extLst>
          </p:cNvPr>
          <p:cNvSpPr>
            <a:spLocks noGrp="1"/>
          </p:cNvSpPr>
          <p:nvPr>
            <p:ph type="sldNum" sz="quarter" idx="17"/>
          </p:nvPr>
        </p:nvSpPr>
        <p:spPr/>
        <p:txBody>
          <a:bodyPr/>
          <a:lstStyle/>
          <a:p>
            <a:fld id="{1AB31D9B-80B6-41F8-B283-556E26E6158E}" type="slidenum">
              <a:rPr lang="en-GB"/>
              <a:pPr/>
              <a:t>59</a:t>
            </a:fld>
            <a:endParaRPr lang="en-GB" dirty="0"/>
          </a:p>
        </p:txBody>
      </p:sp>
    </p:spTree>
    <p:extLst>
      <p:ext uri="{BB962C8B-B14F-4D97-AF65-F5344CB8AC3E}">
        <p14:creationId xmlns:p14="http://schemas.microsoft.com/office/powerpoint/2010/main" val="402748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FC533-B415-4FB7-ADDB-21B8E9AF7F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7A576F-F7CB-DB27-02E9-5962E18366E7}"/>
              </a:ext>
            </a:extLst>
          </p:cNvPr>
          <p:cNvSpPr>
            <a:spLocks noGrp="1"/>
          </p:cNvSpPr>
          <p:nvPr>
            <p:ph type="title"/>
          </p:nvPr>
        </p:nvSpPr>
        <p:spPr/>
        <p:txBody>
          <a:bodyPr/>
          <a:lstStyle/>
          <a:p>
            <a:r>
              <a:rPr lang="tr-TR" dirty="0"/>
              <a:t>Günlük Hayatta Kullandığımız Ödeme Şekilleri</a:t>
            </a:r>
            <a:endParaRPr lang="en-GB" dirty="0"/>
          </a:p>
        </p:txBody>
      </p:sp>
      <p:sp>
        <p:nvSpPr>
          <p:cNvPr id="5" name="Content Placeholder 4">
            <a:extLst>
              <a:ext uri="{FF2B5EF4-FFF2-40B4-BE49-F238E27FC236}">
                <a16:creationId xmlns:a16="http://schemas.microsoft.com/office/drawing/2014/main" id="{D327F779-C516-2E49-1D89-480E2E3EBFD8}"/>
              </a:ext>
            </a:extLst>
          </p:cNvPr>
          <p:cNvSpPr>
            <a:spLocks noGrp="1"/>
          </p:cNvSpPr>
          <p:nvPr>
            <p:ph sz="quarter" idx="15"/>
          </p:nvPr>
        </p:nvSpPr>
        <p:spPr/>
        <p:txBody>
          <a:bodyPr/>
          <a:lstStyle/>
          <a:p>
            <a:r>
              <a:rPr lang="tr-TR" dirty="0"/>
              <a:t>Peşin ödeme</a:t>
            </a:r>
          </a:p>
          <a:p>
            <a:r>
              <a:rPr lang="tr-TR" dirty="0"/>
              <a:t>Mal dan sonra ödeme  - Açık hesap</a:t>
            </a:r>
          </a:p>
          <a:p>
            <a:r>
              <a:rPr lang="tr-TR" dirty="0"/>
              <a:t>Havale - </a:t>
            </a:r>
            <a:r>
              <a:rPr lang="tr-TR" dirty="0" err="1"/>
              <a:t>Eft</a:t>
            </a:r>
            <a:endParaRPr lang="tr-TR" dirty="0"/>
          </a:p>
          <a:p>
            <a:r>
              <a:rPr lang="tr-TR" dirty="0"/>
              <a:t>Senet</a:t>
            </a:r>
          </a:p>
          <a:p>
            <a:r>
              <a:rPr lang="tr-TR" dirty="0"/>
              <a:t>Çek (Çek yaprağı başına devlet garantisi)</a:t>
            </a:r>
          </a:p>
          <a:p>
            <a:r>
              <a:rPr lang="tr-TR" dirty="0"/>
              <a:t>Dbs </a:t>
            </a:r>
          </a:p>
          <a:p>
            <a:r>
              <a:rPr lang="tr-TR" dirty="0"/>
              <a:t>Kredi Kartı</a:t>
            </a:r>
          </a:p>
          <a:p>
            <a:r>
              <a:rPr lang="tr-TR" dirty="0"/>
              <a:t>Teminat Mektubu</a:t>
            </a:r>
          </a:p>
          <a:p>
            <a:r>
              <a:rPr lang="tr-TR" dirty="0"/>
              <a:t>Karışık ödeme</a:t>
            </a:r>
            <a:endParaRPr lang="en-GB" dirty="0"/>
          </a:p>
        </p:txBody>
      </p:sp>
      <p:sp>
        <p:nvSpPr>
          <p:cNvPr id="8" name="Text Placeholder 7">
            <a:extLst>
              <a:ext uri="{FF2B5EF4-FFF2-40B4-BE49-F238E27FC236}">
                <a16:creationId xmlns:a16="http://schemas.microsoft.com/office/drawing/2014/main" id="{7B256BB6-AB47-9549-FCE9-E8786849FF89}"/>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18FF41C8-0F77-181B-8535-DBB93ADFF9BC}"/>
              </a:ext>
            </a:extLst>
          </p:cNvPr>
          <p:cNvSpPr>
            <a:spLocks noGrp="1"/>
          </p:cNvSpPr>
          <p:nvPr>
            <p:ph type="sldNum" sz="quarter" idx="17"/>
          </p:nvPr>
        </p:nvSpPr>
        <p:spPr/>
        <p:txBody>
          <a:bodyPr/>
          <a:lstStyle/>
          <a:p>
            <a:fld id="{1AB31D9B-80B6-41F8-B283-556E26E6158E}" type="slidenum">
              <a:rPr lang="en-GB"/>
              <a:pPr/>
              <a:t>6</a:t>
            </a:fld>
            <a:endParaRPr lang="en-GB" dirty="0"/>
          </a:p>
        </p:txBody>
      </p:sp>
    </p:spTree>
    <p:extLst>
      <p:ext uri="{BB962C8B-B14F-4D97-AF65-F5344CB8AC3E}">
        <p14:creationId xmlns:p14="http://schemas.microsoft.com/office/powerpoint/2010/main" val="37177611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54B71-4978-0785-2E80-B8704D78D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4A67BE-005C-BFE7-28C2-DE8A4DA0E703}"/>
              </a:ext>
            </a:extLst>
          </p:cNvPr>
          <p:cNvSpPr>
            <a:spLocks noGrp="1"/>
          </p:cNvSpPr>
          <p:nvPr>
            <p:ph type="title"/>
          </p:nvPr>
        </p:nvSpPr>
        <p:spPr/>
        <p:txBody>
          <a:bodyPr/>
          <a:lstStyle/>
          <a:p>
            <a:r>
              <a:rPr lang="tr-TR" dirty="0"/>
              <a:t>İhracat Bedellerinin Merkez Bankasına Satışı</a:t>
            </a:r>
            <a:endParaRPr lang="en-GB" dirty="0"/>
          </a:p>
        </p:txBody>
      </p:sp>
      <p:sp>
        <p:nvSpPr>
          <p:cNvPr id="5" name="Content Placeholder 4">
            <a:extLst>
              <a:ext uri="{FF2B5EF4-FFF2-40B4-BE49-F238E27FC236}">
                <a16:creationId xmlns:a16="http://schemas.microsoft.com/office/drawing/2014/main" id="{510B64BB-E70A-4D68-3A7C-A88EA80EA26B}"/>
              </a:ext>
            </a:extLst>
          </p:cNvPr>
          <p:cNvSpPr>
            <a:spLocks noGrp="1"/>
          </p:cNvSpPr>
          <p:nvPr>
            <p:ph sz="quarter" idx="15"/>
          </p:nvPr>
        </p:nvSpPr>
        <p:spPr/>
        <p:txBody>
          <a:bodyPr/>
          <a:lstStyle/>
          <a:p>
            <a:pPr marL="0" indent="0">
              <a:buNone/>
            </a:pPr>
            <a:r>
              <a:rPr lang="tr-TR" b="1" dirty="0"/>
              <a:t>EK MADDE 1 -</a:t>
            </a:r>
            <a:r>
              <a:rPr lang="tr-TR" dirty="0"/>
              <a:t> (1) Bu maddenin yürürlük tarihinden itibaren </a:t>
            </a:r>
            <a:r>
              <a:rPr lang="tr-TR" dirty="0" err="1"/>
              <a:t>İBKB'ye</a:t>
            </a:r>
            <a:r>
              <a:rPr lang="tr-TR" dirty="0"/>
              <a:t> veya </a:t>
            </a:r>
            <a:r>
              <a:rPr lang="tr-TR" dirty="0" err="1"/>
              <a:t>DAB'a</a:t>
            </a:r>
            <a:r>
              <a:rPr lang="tr-TR" dirty="0"/>
              <a:t> bağlanan ihracat bedellerinin % 40 'ı </a:t>
            </a:r>
            <a:r>
              <a:rPr lang="tr-TR" dirty="0" err="1"/>
              <a:t>İBKB'yi</a:t>
            </a:r>
            <a:r>
              <a:rPr lang="tr-TR" dirty="0"/>
              <a:t> veya </a:t>
            </a:r>
            <a:r>
              <a:rPr lang="tr-TR" dirty="0" err="1"/>
              <a:t>DAB'ı</a:t>
            </a:r>
            <a:r>
              <a:rPr lang="tr-TR" dirty="0"/>
              <a:t> düzenleyen bankaya satılır. Bu bedeller bankaca Merkez Bankası tarafından ilan edilen ve işlem günü için geçerli döviz alış kuru üzerinden aynı gün Merkez Bankasına satılır ve Merkez Bankasının banka nezdindeki hesabına aktarılır. Söz konusu tutarın tam karşılığı banka tarafından ihracatçıya Türk parası olarak ödenir.</a:t>
            </a:r>
            <a:endParaRPr lang="en-GB" dirty="0"/>
          </a:p>
        </p:txBody>
      </p:sp>
      <p:sp>
        <p:nvSpPr>
          <p:cNvPr id="8" name="Text Placeholder 7">
            <a:extLst>
              <a:ext uri="{FF2B5EF4-FFF2-40B4-BE49-F238E27FC236}">
                <a16:creationId xmlns:a16="http://schemas.microsoft.com/office/drawing/2014/main" id="{62932FC6-AF45-1506-56F8-7C41DA1978F4}"/>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F96C4F11-E71E-28D5-EB56-EA93ECAE22F6}"/>
              </a:ext>
            </a:extLst>
          </p:cNvPr>
          <p:cNvSpPr>
            <a:spLocks noGrp="1"/>
          </p:cNvSpPr>
          <p:nvPr>
            <p:ph type="sldNum" sz="quarter" idx="17"/>
          </p:nvPr>
        </p:nvSpPr>
        <p:spPr/>
        <p:txBody>
          <a:bodyPr/>
          <a:lstStyle/>
          <a:p>
            <a:fld id="{1AB31D9B-80B6-41F8-B283-556E26E6158E}" type="slidenum">
              <a:rPr lang="en-GB"/>
              <a:pPr/>
              <a:t>60</a:t>
            </a:fld>
            <a:endParaRPr lang="en-GB" dirty="0"/>
          </a:p>
        </p:txBody>
      </p:sp>
    </p:spTree>
    <p:extLst>
      <p:ext uri="{BB962C8B-B14F-4D97-AF65-F5344CB8AC3E}">
        <p14:creationId xmlns:p14="http://schemas.microsoft.com/office/powerpoint/2010/main" val="7022449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A0E65-C601-C1B3-2216-F5E0DE1749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A3082-493D-F603-8594-CB901B103F3F}"/>
              </a:ext>
            </a:extLst>
          </p:cNvPr>
          <p:cNvSpPr>
            <a:spLocks noGrp="1"/>
          </p:cNvSpPr>
          <p:nvPr>
            <p:ph type="title"/>
          </p:nvPr>
        </p:nvSpPr>
        <p:spPr/>
        <p:txBody>
          <a:bodyPr/>
          <a:lstStyle/>
          <a:p>
            <a:r>
              <a:rPr lang="en-GB" dirty="0" err="1"/>
              <a:t>Döviz</a:t>
            </a:r>
            <a:r>
              <a:rPr lang="en-GB" dirty="0"/>
              <a:t> </a:t>
            </a:r>
            <a:r>
              <a:rPr lang="en-GB" dirty="0" err="1"/>
              <a:t>olarak</a:t>
            </a:r>
            <a:r>
              <a:rPr lang="en-GB" dirty="0"/>
              <a:t> </a:t>
            </a:r>
            <a:r>
              <a:rPr lang="en-GB" dirty="0" err="1"/>
              <a:t>beyan</a:t>
            </a:r>
            <a:r>
              <a:rPr lang="en-GB" dirty="0"/>
              <a:t> </a:t>
            </a:r>
            <a:r>
              <a:rPr lang="en-GB" dirty="0" err="1"/>
              <a:t>edilen</a:t>
            </a:r>
            <a:r>
              <a:rPr lang="en-GB" dirty="0"/>
              <a:t> </a:t>
            </a:r>
            <a:r>
              <a:rPr lang="en-GB" dirty="0" err="1"/>
              <a:t>ihracat</a:t>
            </a:r>
            <a:r>
              <a:rPr lang="en-GB" dirty="0"/>
              <a:t> </a:t>
            </a:r>
            <a:r>
              <a:rPr lang="en-GB" dirty="0" err="1"/>
              <a:t>bedellerinin</a:t>
            </a:r>
            <a:r>
              <a:rPr lang="en-GB" dirty="0"/>
              <a:t> Türk </a:t>
            </a:r>
            <a:r>
              <a:rPr lang="en-GB" dirty="0" err="1"/>
              <a:t>Lirası</a:t>
            </a:r>
            <a:r>
              <a:rPr lang="en-GB" dirty="0"/>
              <a:t> </a:t>
            </a:r>
            <a:r>
              <a:rPr lang="en-GB" dirty="0" err="1"/>
              <a:t>olarak</a:t>
            </a:r>
            <a:r>
              <a:rPr lang="en-GB" dirty="0"/>
              <a:t> </a:t>
            </a:r>
            <a:r>
              <a:rPr lang="en-GB" dirty="0" err="1"/>
              <a:t>kabulü</a:t>
            </a:r>
            <a:br>
              <a:rPr lang="en-GB" dirty="0"/>
            </a:br>
            <a:endParaRPr lang="en-GB" dirty="0"/>
          </a:p>
        </p:txBody>
      </p:sp>
      <p:sp>
        <p:nvSpPr>
          <p:cNvPr id="5" name="Content Placeholder 4">
            <a:extLst>
              <a:ext uri="{FF2B5EF4-FFF2-40B4-BE49-F238E27FC236}">
                <a16:creationId xmlns:a16="http://schemas.microsoft.com/office/drawing/2014/main" id="{B503D95E-23A6-43EE-A351-4E4DB45731D8}"/>
              </a:ext>
            </a:extLst>
          </p:cNvPr>
          <p:cNvSpPr>
            <a:spLocks noGrp="1"/>
          </p:cNvSpPr>
          <p:nvPr>
            <p:ph sz="quarter" idx="15"/>
          </p:nvPr>
        </p:nvSpPr>
        <p:spPr/>
        <p:txBody>
          <a:bodyPr/>
          <a:lstStyle/>
          <a:p>
            <a:pPr marL="0" indent="0">
              <a:buNone/>
            </a:pPr>
            <a:endParaRPr lang="en-GB" dirty="0"/>
          </a:p>
          <a:p>
            <a:pPr marL="0" indent="0">
              <a:buNone/>
            </a:pPr>
            <a:r>
              <a:rPr lang="en-GB" dirty="0"/>
              <a:t>GEÇİCİ MADDE 1 - (1) </a:t>
            </a:r>
            <a:r>
              <a:rPr lang="en-GB" dirty="0" err="1"/>
              <a:t>Ukrayna</a:t>
            </a:r>
            <a:r>
              <a:rPr lang="en-GB" dirty="0"/>
              <a:t> </a:t>
            </a:r>
            <a:r>
              <a:rPr lang="en-GB" dirty="0" err="1"/>
              <a:t>ve</a:t>
            </a:r>
            <a:r>
              <a:rPr lang="en-GB" dirty="0"/>
              <a:t> </a:t>
            </a:r>
            <a:r>
              <a:rPr lang="en-GB" dirty="0" err="1"/>
              <a:t>Rusya'ya</a:t>
            </a:r>
            <a:r>
              <a:rPr lang="en-GB" dirty="0"/>
              <a:t> </a:t>
            </a:r>
            <a:r>
              <a:rPr lang="en-GB" dirty="0" err="1"/>
              <a:t>gerçekleştirilmiş</a:t>
            </a:r>
            <a:r>
              <a:rPr lang="en-GB" dirty="0"/>
              <a:t> </a:t>
            </a:r>
            <a:r>
              <a:rPr lang="en-GB" dirty="0" err="1"/>
              <a:t>veya</a:t>
            </a:r>
            <a:r>
              <a:rPr lang="en-GB" dirty="0"/>
              <a:t> </a:t>
            </a:r>
            <a:r>
              <a:rPr lang="en-GB" dirty="0" err="1"/>
              <a:t>gerçekleştirilecek</a:t>
            </a:r>
            <a:r>
              <a:rPr lang="en-GB" dirty="0"/>
              <a:t> </a:t>
            </a:r>
            <a:r>
              <a:rPr lang="en-GB" dirty="0" err="1"/>
              <a:t>ihracat</a:t>
            </a:r>
            <a:r>
              <a:rPr lang="en-GB" dirty="0"/>
              <a:t> </a:t>
            </a:r>
            <a:r>
              <a:rPr lang="en-GB" dirty="0" err="1"/>
              <a:t>işlemleriyle</a:t>
            </a:r>
            <a:r>
              <a:rPr lang="en-GB" dirty="0"/>
              <a:t> </a:t>
            </a:r>
            <a:r>
              <a:rPr lang="en-GB" dirty="0" err="1"/>
              <a:t>ilgili</a:t>
            </a:r>
            <a:r>
              <a:rPr lang="en-GB" dirty="0"/>
              <a:t> </a:t>
            </a:r>
            <a:r>
              <a:rPr lang="en-GB" dirty="0" err="1"/>
              <a:t>olarak</a:t>
            </a:r>
            <a:r>
              <a:rPr lang="en-GB" dirty="0"/>
              <a:t> </a:t>
            </a:r>
            <a:r>
              <a:rPr lang="en-GB" dirty="0" err="1"/>
              <a:t>ihracat</a:t>
            </a:r>
            <a:r>
              <a:rPr lang="en-GB" dirty="0"/>
              <a:t> </a:t>
            </a:r>
            <a:r>
              <a:rPr lang="en-GB" dirty="0" err="1"/>
              <a:t>bedellerinin</a:t>
            </a:r>
            <a:r>
              <a:rPr lang="en-GB" dirty="0"/>
              <a:t> </a:t>
            </a:r>
            <a:r>
              <a:rPr lang="en-GB" dirty="0" err="1"/>
              <a:t>döviz</a:t>
            </a:r>
            <a:r>
              <a:rPr lang="en-GB" dirty="0"/>
              <a:t> </a:t>
            </a:r>
            <a:r>
              <a:rPr lang="en-GB" dirty="0" err="1"/>
              <a:t>cinsinden</a:t>
            </a:r>
            <a:r>
              <a:rPr lang="en-GB" dirty="0"/>
              <a:t> </a:t>
            </a:r>
            <a:r>
              <a:rPr lang="en-GB" dirty="0" err="1"/>
              <a:t>beyan</a:t>
            </a:r>
            <a:r>
              <a:rPr lang="en-GB" dirty="0"/>
              <a:t> </a:t>
            </a:r>
            <a:r>
              <a:rPr lang="en-GB" dirty="0" err="1"/>
              <a:t>edilmiş</a:t>
            </a:r>
            <a:r>
              <a:rPr lang="en-GB" dirty="0"/>
              <a:t> </a:t>
            </a:r>
            <a:r>
              <a:rPr lang="en-GB" dirty="0" err="1"/>
              <a:t>olsa</a:t>
            </a:r>
            <a:r>
              <a:rPr lang="en-GB" dirty="0"/>
              <a:t> </a:t>
            </a:r>
            <a:r>
              <a:rPr lang="en-GB" dirty="0" err="1"/>
              <a:t>dahi</a:t>
            </a:r>
            <a:r>
              <a:rPr lang="en-GB" dirty="0"/>
              <a:t> Türk </a:t>
            </a:r>
            <a:r>
              <a:rPr lang="en-GB" dirty="0" err="1"/>
              <a:t>Lirası</a:t>
            </a:r>
            <a:r>
              <a:rPr lang="en-GB" dirty="0"/>
              <a:t> </a:t>
            </a:r>
            <a:r>
              <a:rPr lang="en-GB" dirty="0" err="1"/>
              <a:t>olarak</a:t>
            </a:r>
            <a:r>
              <a:rPr lang="en-GB" dirty="0"/>
              <a:t> da </a:t>
            </a:r>
            <a:r>
              <a:rPr lang="en-GB" dirty="0" err="1"/>
              <a:t>kabulü</a:t>
            </a:r>
            <a:r>
              <a:rPr lang="en-GB" dirty="0"/>
              <a:t> </a:t>
            </a:r>
            <a:r>
              <a:rPr lang="en-GB" dirty="0" err="1"/>
              <a:t>mümkündür</a:t>
            </a:r>
            <a:r>
              <a:rPr lang="en-GB" dirty="0"/>
              <a:t>. (T.C. </a:t>
            </a:r>
            <a:r>
              <a:rPr lang="en-GB" dirty="0" err="1"/>
              <a:t>Hazine</a:t>
            </a:r>
            <a:r>
              <a:rPr lang="en-GB" dirty="0"/>
              <a:t> </a:t>
            </a:r>
            <a:r>
              <a:rPr lang="en-GB" dirty="0" err="1"/>
              <a:t>ve</a:t>
            </a:r>
            <a:r>
              <a:rPr lang="en-GB" dirty="0"/>
              <a:t> </a:t>
            </a:r>
            <a:r>
              <a:rPr lang="en-GB" dirty="0" err="1"/>
              <a:t>Maliye</a:t>
            </a:r>
            <a:r>
              <a:rPr lang="en-GB" dirty="0"/>
              <a:t> </a:t>
            </a:r>
            <a:r>
              <a:rPr lang="en-GB" dirty="0" err="1"/>
              <a:t>Bakanlığının</a:t>
            </a:r>
            <a:r>
              <a:rPr lang="en-GB" dirty="0"/>
              <a:t> 07.04.2022 </a:t>
            </a:r>
            <a:r>
              <a:rPr lang="en-GB" dirty="0" err="1"/>
              <a:t>tarihli</a:t>
            </a:r>
            <a:r>
              <a:rPr lang="en-GB" dirty="0"/>
              <a:t> </a:t>
            </a:r>
            <a:r>
              <a:rPr lang="en-GB" dirty="0" err="1"/>
              <a:t>yazısı</a:t>
            </a:r>
            <a:r>
              <a:rPr lang="en-GB" dirty="0"/>
              <a:t> </a:t>
            </a:r>
            <a:r>
              <a:rPr lang="en-GB" dirty="0" err="1"/>
              <a:t>ile</a:t>
            </a:r>
            <a:r>
              <a:rPr lang="en-GB" dirty="0"/>
              <a:t> </a:t>
            </a:r>
            <a:r>
              <a:rPr lang="en-GB" dirty="0" err="1"/>
              <a:t>eklenmiştir</a:t>
            </a:r>
            <a:r>
              <a:rPr lang="en-GB" dirty="0"/>
              <a:t>)</a:t>
            </a:r>
          </a:p>
        </p:txBody>
      </p:sp>
      <p:sp>
        <p:nvSpPr>
          <p:cNvPr id="8" name="Text Placeholder 7">
            <a:extLst>
              <a:ext uri="{FF2B5EF4-FFF2-40B4-BE49-F238E27FC236}">
                <a16:creationId xmlns:a16="http://schemas.microsoft.com/office/drawing/2014/main" id="{3034D653-03BC-5555-7B93-F646A5E8077F}"/>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945D0F6-3673-2F23-52F5-234FB21928F7}"/>
              </a:ext>
            </a:extLst>
          </p:cNvPr>
          <p:cNvSpPr>
            <a:spLocks noGrp="1"/>
          </p:cNvSpPr>
          <p:nvPr>
            <p:ph type="sldNum" sz="quarter" idx="17"/>
          </p:nvPr>
        </p:nvSpPr>
        <p:spPr/>
        <p:txBody>
          <a:bodyPr/>
          <a:lstStyle/>
          <a:p>
            <a:fld id="{1AB31D9B-80B6-41F8-B283-556E26E6158E}" type="slidenum">
              <a:rPr lang="en-GB"/>
              <a:pPr/>
              <a:t>61</a:t>
            </a:fld>
            <a:endParaRPr lang="en-GB" dirty="0"/>
          </a:p>
        </p:txBody>
      </p:sp>
    </p:spTree>
    <p:extLst>
      <p:ext uri="{BB962C8B-B14F-4D97-AF65-F5344CB8AC3E}">
        <p14:creationId xmlns:p14="http://schemas.microsoft.com/office/powerpoint/2010/main" val="16992872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2E865-E3CA-411E-99E6-51815D436A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057D2F-81BB-854C-A7EB-2784D9D1832F}"/>
              </a:ext>
            </a:extLst>
          </p:cNvPr>
          <p:cNvSpPr>
            <a:spLocks noGrp="1"/>
          </p:cNvSpPr>
          <p:nvPr>
            <p:ph type="title"/>
          </p:nvPr>
        </p:nvSpPr>
        <p:spPr/>
        <p:txBody>
          <a:bodyPr/>
          <a:lstStyle/>
          <a:p>
            <a:r>
              <a:rPr lang="tr-TR" dirty="0"/>
              <a:t>FİRMALARIN YURT DIŞI KAYNAKLI DÖVİZLERİNİN TÜRK LİRASINA DÖNÜŞÜMÜNÜN DESTEKLENMESİ HAKKINDA TEBLİĞ (SAYI: 2023/5)</a:t>
            </a:r>
            <a:br>
              <a:rPr lang="tr-TR" dirty="0"/>
            </a:br>
            <a:endParaRPr lang="en-GB" dirty="0"/>
          </a:p>
        </p:txBody>
      </p:sp>
      <p:sp>
        <p:nvSpPr>
          <p:cNvPr id="5" name="Content Placeholder 4">
            <a:extLst>
              <a:ext uri="{FF2B5EF4-FFF2-40B4-BE49-F238E27FC236}">
                <a16:creationId xmlns:a16="http://schemas.microsoft.com/office/drawing/2014/main" id="{D5A5A545-86A9-A891-7149-1C631C57D145}"/>
              </a:ext>
            </a:extLst>
          </p:cNvPr>
          <p:cNvSpPr>
            <a:spLocks noGrp="1"/>
          </p:cNvSpPr>
          <p:nvPr>
            <p:ph sz="quarter" idx="15"/>
          </p:nvPr>
        </p:nvSpPr>
        <p:spPr/>
        <p:txBody>
          <a:bodyPr/>
          <a:lstStyle/>
          <a:p>
            <a:pPr marL="0" indent="0">
              <a:buNone/>
            </a:pPr>
            <a:r>
              <a:rPr lang="tr-TR" b="1" dirty="0"/>
              <a:t>MADDE 4-</a:t>
            </a:r>
            <a:r>
              <a:rPr lang="tr-TR" dirty="0"/>
              <a:t> (1) Firmaların yurt dışı kaynaklı dövizlerinin banka aracılığıyla Merkez Bankasına satışı sırasında, Merkez Bankasınca belirlenecek süre boyunca döviz alımı yapmama taahhüdünde bulunulması şartıyla, taahhüt sahibi firmalara dönüşüm kuru üzerinden Türk lirasına çevrilen tutarın yüzde 2'si kadar döviz dönüşüm desteği ödenir. </a:t>
            </a:r>
          </a:p>
          <a:p>
            <a:pPr marL="0" indent="0">
              <a:buNone/>
            </a:pPr>
            <a:endParaRPr lang="tr-TR" b="1" dirty="0"/>
          </a:p>
          <a:p>
            <a:pPr marL="0" indent="0">
              <a:buNone/>
            </a:pPr>
            <a:r>
              <a:rPr lang="tr-TR" b="1" dirty="0"/>
              <a:t>GEÇİCİ MADDE 1-</a:t>
            </a:r>
            <a:r>
              <a:rPr lang="tr-TR" dirty="0"/>
              <a:t> (1) Bu Tebliğin 4 üncü maddesinin birinci fıkrasında yüzde 2 olarak belirlenmiş olan döviz dönüşüm desteği oranı bu maddenin yürürlüğe girdiği tarihten 30/4/2026 tarihine kadar (bu tarih dahil) yüzde 3 olarak uygulanır. </a:t>
            </a:r>
            <a:r>
              <a:rPr lang="tr-TR" i="1" dirty="0"/>
              <a:t>(03.05.2025 / </a:t>
            </a:r>
            <a:r>
              <a:rPr lang="tr-TR" i="1" u="sng" dirty="0">
                <a:hlinkClick r:id="rId3"/>
              </a:rPr>
              <a:t>32889</a:t>
            </a:r>
            <a:r>
              <a:rPr lang="tr-TR" i="1" dirty="0"/>
              <a:t> R.G. 2025/11 ile eklenmiştir) (01.11.2025 / 33064 R.G. </a:t>
            </a:r>
            <a:r>
              <a:rPr lang="tr-TR" i="1" u="sng" dirty="0">
                <a:hlinkClick r:id="rId4"/>
              </a:rPr>
              <a:t>2025/26</a:t>
            </a:r>
            <a:r>
              <a:rPr lang="tr-TR" i="1" dirty="0"/>
              <a:t> Tebliğ)</a:t>
            </a:r>
            <a:endParaRPr lang="en-GB" dirty="0"/>
          </a:p>
        </p:txBody>
      </p:sp>
      <p:sp>
        <p:nvSpPr>
          <p:cNvPr id="8" name="Text Placeholder 7">
            <a:extLst>
              <a:ext uri="{FF2B5EF4-FFF2-40B4-BE49-F238E27FC236}">
                <a16:creationId xmlns:a16="http://schemas.microsoft.com/office/drawing/2014/main" id="{097294B4-6DC8-EE36-B29C-CBDB28615851}"/>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24019AC-7F87-0C34-745A-C159DFC6BA60}"/>
              </a:ext>
            </a:extLst>
          </p:cNvPr>
          <p:cNvSpPr>
            <a:spLocks noGrp="1"/>
          </p:cNvSpPr>
          <p:nvPr>
            <p:ph type="sldNum" sz="quarter" idx="17"/>
          </p:nvPr>
        </p:nvSpPr>
        <p:spPr/>
        <p:txBody>
          <a:bodyPr/>
          <a:lstStyle/>
          <a:p>
            <a:fld id="{1AB31D9B-80B6-41F8-B283-556E26E6158E}" type="slidenum">
              <a:rPr lang="en-GB"/>
              <a:pPr/>
              <a:t>62</a:t>
            </a:fld>
            <a:endParaRPr lang="en-GB" dirty="0"/>
          </a:p>
        </p:txBody>
      </p:sp>
    </p:spTree>
    <p:extLst>
      <p:ext uri="{BB962C8B-B14F-4D97-AF65-F5344CB8AC3E}">
        <p14:creationId xmlns:p14="http://schemas.microsoft.com/office/powerpoint/2010/main" val="8400349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59E05-2DE7-AE07-F84A-DA33253A31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5F6086-0825-CEBD-1702-7B0AE2BE9C55}"/>
              </a:ext>
            </a:extLst>
          </p:cNvPr>
          <p:cNvSpPr>
            <a:spLocks noGrp="1"/>
          </p:cNvSpPr>
          <p:nvPr>
            <p:ph type="title"/>
          </p:nvPr>
        </p:nvSpPr>
        <p:spPr/>
        <p:txBody>
          <a:bodyPr/>
          <a:lstStyle/>
          <a:p>
            <a:r>
              <a:rPr lang="en-GB" dirty="0"/>
              <a:t>EK: 2</a:t>
            </a:r>
            <a:br>
              <a:rPr lang="en-GB" dirty="0"/>
            </a:br>
            <a:r>
              <a:rPr lang="en-GB" dirty="0"/>
              <a:t>İHRACAT BEDELİNİN YURDA GETİRİLMESİNDE İSTİSNA TANINANÜLKELER</a:t>
            </a:r>
          </a:p>
        </p:txBody>
      </p:sp>
      <p:sp>
        <p:nvSpPr>
          <p:cNvPr id="8" name="Text Placeholder 7">
            <a:extLst>
              <a:ext uri="{FF2B5EF4-FFF2-40B4-BE49-F238E27FC236}">
                <a16:creationId xmlns:a16="http://schemas.microsoft.com/office/drawing/2014/main" id="{E6D74AA2-D42E-CF47-E551-B8897CF64E69}"/>
              </a:ext>
            </a:extLst>
          </p:cNvPr>
          <p:cNvSpPr>
            <a:spLocks noGrp="1"/>
          </p:cNvSpPr>
          <p:nvPr>
            <p:ph type="body" sz="quarter" idx="12"/>
          </p:nvPr>
        </p:nvSpPr>
        <p:spPr>
          <a:xfrm>
            <a:off x="3817731" y="5426670"/>
            <a:ext cx="5465763" cy="153888"/>
          </a:xfrm>
        </p:spPr>
        <p:txBody>
          <a:bodyPr/>
          <a:lstStyle/>
          <a:p>
            <a:r>
              <a:rPr lang="en-GB" dirty="0"/>
              <a:t>Ek:2'de </a:t>
            </a:r>
            <a:r>
              <a:rPr lang="en-GB" dirty="0" err="1"/>
              <a:t>yer</a:t>
            </a:r>
            <a:r>
              <a:rPr lang="en-GB" dirty="0"/>
              <a:t> </a:t>
            </a:r>
            <a:r>
              <a:rPr lang="en-GB" dirty="0" err="1"/>
              <a:t>alan</a:t>
            </a:r>
            <a:r>
              <a:rPr lang="en-GB" dirty="0"/>
              <a:t> </a:t>
            </a:r>
            <a:r>
              <a:rPr lang="en-GB" dirty="0" err="1"/>
              <a:t>ülkelere</a:t>
            </a:r>
            <a:r>
              <a:rPr lang="en-GB" dirty="0"/>
              <a:t> </a:t>
            </a:r>
            <a:r>
              <a:rPr lang="en-GB" dirty="0" err="1"/>
              <a:t>yapılan</a:t>
            </a:r>
            <a:r>
              <a:rPr lang="en-GB" dirty="0"/>
              <a:t> </a:t>
            </a:r>
            <a:r>
              <a:rPr lang="en-GB" dirty="0" err="1"/>
              <a:t>ihracat</a:t>
            </a:r>
            <a:r>
              <a:rPr lang="en-GB" dirty="0"/>
              <a:t> </a:t>
            </a:r>
            <a:r>
              <a:rPr lang="en-GB" dirty="0" err="1"/>
              <a:t>işlemleriyle</a:t>
            </a:r>
            <a:r>
              <a:rPr lang="en-GB" dirty="0"/>
              <a:t> </a:t>
            </a:r>
            <a:r>
              <a:rPr lang="en-GB" dirty="0" err="1"/>
              <a:t>ilgili</a:t>
            </a:r>
            <a:r>
              <a:rPr lang="en-GB" dirty="0"/>
              <a:t> </a:t>
            </a:r>
            <a:r>
              <a:rPr lang="en-GB" dirty="0" err="1"/>
              <a:t>olarak</a:t>
            </a:r>
            <a:r>
              <a:rPr lang="en-GB" dirty="0"/>
              <a:t> 2018-32/48 </a:t>
            </a:r>
            <a:r>
              <a:rPr lang="en-GB" dirty="0" err="1"/>
              <a:t>sayılı</a:t>
            </a:r>
            <a:r>
              <a:rPr lang="en-GB" dirty="0"/>
              <a:t> </a:t>
            </a:r>
            <a:r>
              <a:rPr lang="en-GB" dirty="0" err="1"/>
              <a:t>Tebliğ'in</a:t>
            </a:r>
            <a:r>
              <a:rPr lang="en-GB" dirty="0"/>
              <a:t> 3 </a:t>
            </a:r>
            <a:r>
              <a:rPr lang="en-GB" dirty="0" err="1"/>
              <a:t>üncü</a:t>
            </a:r>
            <a:r>
              <a:rPr lang="en-GB" dirty="0"/>
              <a:t> </a:t>
            </a:r>
            <a:r>
              <a:rPr lang="en-GB" dirty="0" err="1"/>
              <a:t>maddesinin</a:t>
            </a:r>
            <a:r>
              <a:rPr lang="en-GB" dirty="0"/>
              <a:t> </a:t>
            </a:r>
            <a:r>
              <a:rPr lang="en-GB" dirty="0" err="1"/>
              <a:t>birinci</a:t>
            </a:r>
            <a:r>
              <a:rPr lang="en-GB" dirty="0"/>
              <a:t> </a:t>
            </a:r>
            <a:r>
              <a:rPr lang="en-GB" dirty="0" err="1"/>
              <a:t>fıkrası</a:t>
            </a:r>
            <a:r>
              <a:rPr lang="en-GB" dirty="0"/>
              <a:t> </a:t>
            </a:r>
            <a:r>
              <a:rPr lang="en-GB" dirty="0" err="1"/>
              <a:t>uygulanmaz</a:t>
            </a:r>
            <a:r>
              <a:rPr lang="en-GB" dirty="0"/>
              <a:t>.</a:t>
            </a:r>
          </a:p>
        </p:txBody>
      </p:sp>
      <p:sp>
        <p:nvSpPr>
          <p:cNvPr id="6" name="Slide Number Placeholder 5">
            <a:extLst>
              <a:ext uri="{FF2B5EF4-FFF2-40B4-BE49-F238E27FC236}">
                <a16:creationId xmlns:a16="http://schemas.microsoft.com/office/drawing/2014/main" id="{26AF2A14-FA20-0D86-4FC3-1611AF09DE12}"/>
              </a:ext>
            </a:extLst>
          </p:cNvPr>
          <p:cNvSpPr>
            <a:spLocks noGrp="1"/>
          </p:cNvSpPr>
          <p:nvPr>
            <p:ph type="sldNum" sz="quarter" idx="17"/>
          </p:nvPr>
        </p:nvSpPr>
        <p:spPr/>
        <p:txBody>
          <a:bodyPr/>
          <a:lstStyle/>
          <a:p>
            <a:fld id="{1AB31D9B-80B6-41F8-B283-556E26E6158E}" type="slidenum">
              <a:rPr lang="en-GB"/>
              <a:pPr/>
              <a:t>63</a:t>
            </a:fld>
            <a:endParaRPr lang="en-GB" dirty="0"/>
          </a:p>
        </p:txBody>
      </p:sp>
      <p:pic>
        <p:nvPicPr>
          <p:cNvPr id="16" name="İçerik Yer Tutucusu 15" descr="metin, ekran görüntüsü, yazı tipi, sayı, numara içeren bir resim&#10;&#10;Yapay zeka tarafından oluşturulmuş içerik yanlış olabilir.">
            <a:extLst>
              <a:ext uri="{FF2B5EF4-FFF2-40B4-BE49-F238E27FC236}">
                <a16:creationId xmlns:a16="http://schemas.microsoft.com/office/drawing/2014/main" id="{A056EC0F-1724-AD98-25D6-2563A2FEC022}"/>
              </a:ext>
            </a:extLst>
          </p:cNvPr>
          <p:cNvPicPr>
            <a:picLocks noGrp="1" noChangeAspect="1"/>
          </p:cNvPicPr>
          <p:nvPr>
            <p:ph sz="quarter" idx="15"/>
          </p:nvPr>
        </p:nvPicPr>
        <p:blipFill>
          <a:blip r:embed="rId3"/>
          <a:stretch>
            <a:fillRect/>
          </a:stretch>
        </p:blipFill>
        <p:spPr>
          <a:xfrm>
            <a:off x="559411" y="1773720"/>
            <a:ext cx="2436074" cy="426085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pic>
      <p:pic>
        <p:nvPicPr>
          <p:cNvPr id="18" name="Resim 17" descr="metin, ekran görüntüsü, yazı tipi içeren bir resim&#10;&#10;Yapay zeka tarafından oluşturulmuş içerik yanlış olabilir.">
            <a:extLst>
              <a:ext uri="{FF2B5EF4-FFF2-40B4-BE49-F238E27FC236}">
                <a16:creationId xmlns:a16="http://schemas.microsoft.com/office/drawing/2014/main" id="{4182EA1C-0702-7DC0-E43E-BAE20EF0C798}"/>
              </a:ext>
            </a:extLst>
          </p:cNvPr>
          <p:cNvPicPr>
            <a:picLocks noChangeAspect="1"/>
          </p:cNvPicPr>
          <p:nvPr/>
        </p:nvPicPr>
        <p:blipFill>
          <a:blip r:embed="rId4"/>
          <a:stretch>
            <a:fillRect/>
          </a:stretch>
        </p:blipFill>
        <p:spPr>
          <a:xfrm>
            <a:off x="3646330" y="1774698"/>
            <a:ext cx="2941737" cy="3308604"/>
          </a:xfrm>
          <a:prstGeom prst="rect">
            <a:avLst/>
          </a:prstGeom>
        </p:spPr>
      </p:pic>
    </p:spTree>
    <p:extLst>
      <p:ext uri="{BB962C8B-B14F-4D97-AF65-F5344CB8AC3E}">
        <p14:creationId xmlns:p14="http://schemas.microsoft.com/office/powerpoint/2010/main" val="4495663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DDF85-1B71-769F-D9B9-C2929AB69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123E8E-7D20-17D1-FB3D-31FA36AE1436}"/>
              </a:ext>
            </a:extLst>
          </p:cNvPr>
          <p:cNvSpPr>
            <a:spLocks noGrp="1"/>
          </p:cNvSpPr>
          <p:nvPr>
            <p:ph type="title"/>
          </p:nvPr>
        </p:nvSpPr>
        <p:spPr/>
        <p:txBody>
          <a:bodyPr/>
          <a:lstStyle/>
          <a:p>
            <a:r>
              <a:rPr lang="en-GB" dirty="0"/>
              <a:t>EK: 3</a:t>
            </a:r>
            <a:br>
              <a:rPr lang="en-GB" dirty="0"/>
            </a:br>
            <a:r>
              <a:rPr lang="en-GB" dirty="0"/>
              <a:t>İHRACAT BEDELİNİN YURDA GETİRİLMESİNDE GÜMRÜK</a:t>
            </a:r>
            <a:br>
              <a:rPr lang="en-GB" dirty="0"/>
            </a:br>
            <a:r>
              <a:rPr lang="en-GB" dirty="0"/>
              <a:t>BEYANNAMESİNDE YER ALAN TUTARIN YÜZDE ELLİSİNİN</a:t>
            </a:r>
            <a:br>
              <a:rPr lang="en-GB" dirty="0"/>
            </a:br>
            <a:r>
              <a:rPr lang="en-GB" dirty="0"/>
              <a:t>TASARRUFUNUN SERBEST BIRAKILDIĞI ÜLKELER</a:t>
            </a:r>
          </a:p>
        </p:txBody>
      </p:sp>
      <p:pic>
        <p:nvPicPr>
          <p:cNvPr id="7" name="İçerik Yer Tutucusu 6" descr="metin, yazı tipi, ekran görüntüsü, tasarım içeren bir resim&#10;&#10;Yapay zeka tarafından oluşturulmuş içerik yanlış olabilir.">
            <a:extLst>
              <a:ext uri="{FF2B5EF4-FFF2-40B4-BE49-F238E27FC236}">
                <a16:creationId xmlns:a16="http://schemas.microsoft.com/office/drawing/2014/main" id="{8D457D93-5A09-1398-96BD-0C1B3293881B}"/>
              </a:ext>
            </a:extLst>
          </p:cNvPr>
          <p:cNvPicPr>
            <a:picLocks noGrp="1" noChangeAspect="1"/>
          </p:cNvPicPr>
          <p:nvPr>
            <p:ph sz="quarter" idx="15"/>
          </p:nvPr>
        </p:nvPicPr>
        <p:blipFill>
          <a:blip r:embed="rId3"/>
          <a:stretch>
            <a:fillRect/>
          </a:stretch>
        </p:blipFill>
        <p:spPr>
          <a:xfrm>
            <a:off x="508000" y="2133692"/>
            <a:ext cx="2705478" cy="3610479"/>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pic>
      <p:sp>
        <p:nvSpPr>
          <p:cNvPr id="8" name="Text Placeholder 7">
            <a:extLst>
              <a:ext uri="{FF2B5EF4-FFF2-40B4-BE49-F238E27FC236}">
                <a16:creationId xmlns:a16="http://schemas.microsoft.com/office/drawing/2014/main" id="{42D6E96B-1EEA-4F10-0571-1FED2F20C472}"/>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1085685-27CB-9A14-36F1-9BE7F577F4C7}"/>
              </a:ext>
            </a:extLst>
          </p:cNvPr>
          <p:cNvSpPr>
            <a:spLocks noGrp="1"/>
          </p:cNvSpPr>
          <p:nvPr>
            <p:ph type="sldNum" sz="quarter" idx="17"/>
          </p:nvPr>
        </p:nvSpPr>
        <p:spPr/>
        <p:txBody>
          <a:bodyPr/>
          <a:lstStyle/>
          <a:p>
            <a:fld id="{1AB31D9B-80B6-41F8-B283-556E26E6158E}" type="slidenum">
              <a:rPr lang="en-GB"/>
              <a:pPr/>
              <a:t>64</a:t>
            </a:fld>
            <a:endParaRPr lang="en-GB" dirty="0"/>
          </a:p>
        </p:txBody>
      </p:sp>
    </p:spTree>
    <p:extLst>
      <p:ext uri="{BB962C8B-B14F-4D97-AF65-F5344CB8AC3E}">
        <p14:creationId xmlns:p14="http://schemas.microsoft.com/office/powerpoint/2010/main" val="4738299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0ACEC-4E37-AFAF-B957-F24FEB4AA801}"/>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CC245F4-B973-5C52-3A48-45702D63FFA7}"/>
              </a:ext>
            </a:extLst>
          </p:cNvPr>
          <p:cNvSpPr>
            <a:spLocks noGrp="1"/>
          </p:cNvSpPr>
          <p:nvPr>
            <p:ph type="body" sz="quarter" idx="15"/>
          </p:nvPr>
        </p:nvSpPr>
        <p:spPr>
          <a:xfrm>
            <a:off x="1460502" y="2306206"/>
            <a:ext cx="9270998" cy="1746250"/>
          </a:xfrm>
        </p:spPr>
        <p:txBody>
          <a:bodyPr/>
          <a:lstStyle/>
          <a:p>
            <a:r>
              <a:rPr lang="en-GB" dirty="0"/>
              <a:t>İHRACAT GENELGESİNİN EK 1 İNCİ MADDESİ KAPSAMINDA TÜRKİYE</a:t>
            </a:r>
            <a:br>
              <a:rPr lang="en-GB" dirty="0"/>
            </a:br>
            <a:br>
              <a:rPr lang="en-GB" dirty="0"/>
            </a:br>
            <a:r>
              <a:rPr lang="en-GB" dirty="0"/>
              <a:t>CUMHURİYET MERKEZ BANKASINA YAPILACAK DÖVİZ SATIŞINA İLİŞKİN</a:t>
            </a:r>
            <a:br>
              <a:rPr lang="en-GB" dirty="0"/>
            </a:br>
            <a:br>
              <a:rPr lang="en-GB" dirty="0"/>
            </a:br>
            <a:r>
              <a:rPr lang="en-GB" dirty="0"/>
              <a:t>UYGULAMA TALİMATI</a:t>
            </a:r>
            <a:br>
              <a:rPr lang="en-GB" dirty="0"/>
            </a:br>
            <a:br>
              <a:rPr lang="en-GB" dirty="0"/>
            </a:br>
            <a:r>
              <a:rPr lang="en-GB" dirty="0"/>
              <a:t>(2021)</a:t>
            </a:r>
            <a:endParaRPr lang="tr-TR" dirty="0"/>
          </a:p>
        </p:txBody>
      </p:sp>
      <p:sp>
        <p:nvSpPr>
          <p:cNvPr id="5" name="Slide Number Placeholder 4">
            <a:extLst>
              <a:ext uri="{FF2B5EF4-FFF2-40B4-BE49-F238E27FC236}">
                <a16:creationId xmlns:a16="http://schemas.microsoft.com/office/drawing/2014/main" id="{80065796-BD1D-3FD7-327C-BD5BD0B84D8E}"/>
              </a:ext>
            </a:extLst>
          </p:cNvPr>
          <p:cNvSpPr>
            <a:spLocks noGrp="1"/>
          </p:cNvSpPr>
          <p:nvPr>
            <p:ph type="sldNum" sz="quarter" idx="4"/>
          </p:nvPr>
        </p:nvSpPr>
        <p:spPr>
          <a:xfrm>
            <a:off x="11412537" y="6388101"/>
            <a:ext cx="271463" cy="143720"/>
          </a:xfrm>
        </p:spPr>
        <p:txBody>
          <a:bodyPr/>
          <a:lstStyle/>
          <a:p>
            <a:fld id="{1AB31D9B-80B6-41F8-B283-556E26E6158E}" type="slidenum">
              <a:rPr lang="en-GB"/>
              <a:pPr/>
              <a:t>65</a:t>
            </a:fld>
            <a:endParaRPr lang="en-GB" dirty="0"/>
          </a:p>
        </p:txBody>
      </p:sp>
    </p:spTree>
    <p:extLst>
      <p:ext uri="{BB962C8B-B14F-4D97-AF65-F5344CB8AC3E}">
        <p14:creationId xmlns:p14="http://schemas.microsoft.com/office/powerpoint/2010/main" val="10044501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A822F-BEB1-55E2-F286-D5503F7889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805C70-0FDF-A04B-E230-AC2F8746F049}"/>
              </a:ext>
            </a:extLst>
          </p:cNvPr>
          <p:cNvSpPr>
            <a:spLocks noGrp="1"/>
          </p:cNvSpPr>
          <p:nvPr>
            <p:ph type="title"/>
          </p:nvPr>
        </p:nvSpPr>
        <p:spPr/>
        <p:txBody>
          <a:bodyPr/>
          <a:lstStyle/>
          <a:p>
            <a:endParaRPr lang="en-GB" dirty="0"/>
          </a:p>
        </p:txBody>
      </p:sp>
      <p:sp>
        <p:nvSpPr>
          <p:cNvPr id="5" name="Content Placeholder 4">
            <a:extLst>
              <a:ext uri="{FF2B5EF4-FFF2-40B4-BE49-F238E27FC236}">
                <a16:creationId xmlns:a16="http://schemas.microsoft.com/office/drawing/2014/main" id="{4551E540-849C-CA28-A101-6E2AC50163AD}"/>
              </a:ext>
            </a:extLst>
          </p:cNvPr>
          <p:cNvSpPr>
            <a:spLocks noGrp="1"/>
          </p:cNvSpPr>
          <p:nvPr>
            <p:ph sz="quarter" idx="15"/>
          </p:nvPr>
        </p:nvSpPr>
        <p:spPr/>
        <p:txBody>
          <a:bodyPr/>
          <a:lstStyle/>
          <a:p>
            <a:r>
              <a:rPr lang="en-GB" dirty="0"/>
              <a:t>Nunc </a:t>
            </a:r>
            <a:r>
              <a:rPr lang="en-GB" dirty="0" err="1"/>
              <a:t>viverra</a:t>
            </a:r>
            <a:r>
              <a:rPr lang="en-GB" dirty="0"/>
              <a:t> </a:t>
            </a:r>
            <a:r>
              <a:rPr lang="en-GB" dirty="0" err="1"/>
              <a:t>imperdiet</a:t>
            </a:r>
            <a:r>
              <a:rPr lang="en-GB" dirty="0"/>
              <a:t> </a:t>
            </a:r>
            <a:r>
              <a:rPr lang="en-GB" dirty="0" err="1"/>
              <a:t>enim</a:t>
            </a:r>
            <a:r>
              <a:rPr lang="en-GB" dirty="0"/>
              <a:t>. </a:t>
            </a:r>
            <a:r>
              <a:rPr lang="en-GB" dirty="0" err="1"/>
              <a:t>Fusce</a:t>
            </a:r>
            <a:r>
              <a:rPr lang="en-GB" dirty="0"/>
              <a:t> est. </a:t>
            </a:r>
            <a:r>
              <a:rPr lang="en-GB" dirty="0" err="1"/>
              <a:t>Vivamus</a:t>
            </a:r>
            <a:r>
              <a:rPr lang="en-GB" dirty="0"/>
              <a:t> a </a:t>
            </a:r>
            <a:r>
              <a:rPr lang="en-GB" dirty="0" err="1"/>
              <a:t>tellus</a:t>
            </a:r>
            <a:r>
              <a:rPr lang="en-GB" dirty="0"/>
              <a:t>.</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a:t>
            </a:r>
            <a:r>
              <a:rPr lang="en-GB" dirty="0" err="1"/>
              <a:t>quis</a:t>
            </a:r>
            <a:r>
              <a:rPr lang="en-GB" dirty="0"/>
              <a:t> </a:t>
            </a:r>
            <a:r>
              <a:rPr lang="en-GB" dirty="0" err="1"/>
              <a:t>urna</a:t>
            </a:r>
            <a:r>
              <a:rPr lang="en-GB" dirty="0"/>
              <a:t>.</a:t>
            </a:r>
          </a:p>
          <a:p>
            <a:pPr lvl="1"/>
            <a:r>
              <a:rPr lang="en-GB" dirty="0" err="1"/>
              <a:t>Eque</a:t>
            </a:r>
            <a:r>
              <a:rPr lang="en-GB" dirty="0"/>
              <a:t> </a:t>
            </a:r>
            <a:r>
              <a:rPr lang="en-GB" dirty="0" err="1"/>
              <a:t>cus</a:t>
            </a:r>
            <a:r>
              <a:rPr lang="en-GB" dirty="0"/>
              <a:t>, </a:t>
            </a:r>
            <a:r>
              <a:rPr lang="en-GB" dirty="0" err="1"/>
              <a:t>tem</a:t>
            </a:r>
            <a:r>
              <a:rPr lang="en-GB" dirty="0"/>
              <a:t> </a:t>
            </a:r>
            <a:r>
              <a:rPr lang="en-GB" dirty="0" err="1"/>
              <a:t>dio</a:t>
            </a:r>
            <a:r>
              <a:rPr lang="en-GB" dirty="0"/>
              <a:t> </a:t>
            </a:r>
            <a:r>
              <a:rPr lang="en-GB" dirty="0" err="1"/>
              <a:t>coriore</a:t>
            </a:r>
            <a:r>
              <a:rPr lang="en-GB" dirty="0"/>
              <a:t>, simi, </a:t>
            </a:r>
            <a:r>
              <a:rPr lang="en-GB" dirty="0" err="1"/>
              <a:t>ipsandandam</a:t>
            </a:r>
            <a:r>
              <a:rPr lang="en-GB" dirty="0"/>
              <a:t> </a:t>
            </a:r>
            <a:r>
              <a:rPr lang="en-GB" dirty="0" err="1"/>
              <a:t>eturia</a:t>
            </a:r>
            <a:r>
              <a:rPr lang="en-GB" dirty="0"/>
              <a:t> </a:t>
            </a:r>
            <a:r>
              <a:rPr lang="en-GB" dirty="0" err="1"/>
              <a:t>dem</a:t>
            </a:r>
            <a:r>
              <a:rPr lang="en-GB" dirty="0"/>
              <a:t> sit </a:t>
            </a:r>
            <a:r>
              <a:rPr lang="en-GB" dirty="0" err="1"/>
              <a:t>voloruntios</a:t>
            </a:r>
            <a:r>
              <a:rPr lang="en-GB" dirty="0"/>
              <a:t> </a:t>
            </a:r>
            <a:r>
              <a:rPr lang="en-GB" dirty="0" err="1"/>
              <a:t>endelit</a:t>
            </a:r>
            <a:r>
              <a:rPr lang="en-GB" dirty="0"/>
              <a:t> </a:t>
            </a:r>
            <a:r>
              <a:rPr lang="en-GB" dirty="0" err="1"/>
              <a:t>ataspel</a:t>
            </a:r>
            <a:r>
              <a:rPr lang="en-GB" dirty="0"/>
              <a:t> </a:t>
            </a:r>
            <a:r>
              <a:rPr lang="en-GB" dirty="0" err="1"/>
              <a:t>mo</a:t>
            </a:r>
            <a:r>
              <a:rPr lang="en-GB" dirty="0"/>
              <a:t> </a:t>
            </a:r>
            <a:r>
              <a:rPr lang="en-GB" dirty="0" err="1"/>
              <a:t>magnimi</a:t>
            </a:r>
            <a:r>
              <a:rPr lang="en-GB" dirty="0"/>
              <a:t> </a:t>
            </a:r>
            <a:r>
              <a:rPr lang="en-GB" dirty="0" err="1"/>
              <a:t>nveleni</a:t>
            </a:r>
            <a:r>
              <a:rPr lang="en-GB" dirty="0"/>
              <a:t> </a:t>
            </a:r>
            <a:r>
              <a:rPr lang="en-GB" dirty="0" err="1"/>
              <a:t>mporrum</a:t>
            </a:r>
            <a:r>
              <a:rPr lang="en-GB" dirty="0"/>
              <a:t> </a:t>
            </a:r>
            <a:r>
              <a:rPr lang="en-GB" dirty="0" err="1"/>
              <a:t>aceperc</a:t>
            </a:r>
            <a:r>
              <a:rPr lang="en-GB" dirty="0"/>
              <a:t> </a:t>
            </a:r>
            <a:r>
              <a:rPr lang="en-GB" dirty="0" err="1"/>
              <a:t>hillenimaio</a:t>
            </a:r>
            <a:r>
              <a:rPr lang="en-GB" dirty="0"/>
              <a:t>. </a:t>
            </a:r>
            <a:r>
              <a:rPr lang="en-GB" dirty="0" err="1"/>
              <a:t>Umquo</a:t>
            </a:r>
            <a:r>
              <a:rPr lang="en-GB" dirty="0"/>
              <a:t> </a:t>
            </a:r>
            <a:r>
              <a:rPr lang="en-GB" dirty="0" err="1"/>
              <a:t>blaboressi</a:t>
            </a:r>
            <a:r>
              <a:rPr lang="en-GB" dirty="0"/>
              <a:t>:</a:t>
            </a:r>
          </a:p>
          <a:p>
            <a:pPr lvl="1"/>
            <a:r>
              <a:rPr lang="en-GB" dirty="0" err="1"/>
              <a:t>omnis</a:t>
            </a:r>
            <a:r>
              <a:rPr lang="en-GB" dirty="0"/>
              <a:t> </a:t>
            </a:r>
            <a:r>
              <a:rPr lang="en-GB" dirty="0" err="1"/>
              <a:t>estis</a:t>
            </a:r>
            <a:r>
              <a:rPr lang="en-GB" dirty="0"/>
              <a:t> </a:t>
            </a:r>
            <a:r>
              <a:rPr lang="en-GB" dirty="0" err="1"/>
              <a:t>venis</a:t>
            </a:r>
            <a:r>
              <a:rPr lang="en-GB" dirty="0"/>
              <a:t> que </a:t>
            </a:r>
            <a:r>
              <a:rPr lang="en-GB" dirty="0" err="1"/>
              <a:t>cullupti</a:t>
            </a:r>
            <a:r>
              <a:rPr lang="en-GB" dirty="0"/>
              <a:t> </a:t>
            </a:r>
            <a:r>
              <a:rPr lang="en-GB" dirty="0" err="1"/>
              <a:t>ullaborio</a:t>
            </a:r>
            <a:r>
              <a:rPr lang="en-GB" dirty="0"/>
              <a:t> </a:t>
            </a:r>
            <a:r>
              <a:rPr lang="en-GB" dirty="0" err="1"/>
              <a:t>beatquias</a:t>
            </a:r>
            <a:r>
              <a:rPr lang="en-GB" dirty="0"/>
              <a:t> as et </a:t>
            </a:r>
            <a:r>
              <a:rPr lang="en-GB" dirty="0" err="1"/>
              <a:t>aut</a:t>
            </a:r>
            <a:r>
              <a:rPr lang="en-GB" dirty="0"/>
              <a:t> qui res </a:t>
            </a:r>
            <a:r>
              <a:rPr lang="en-GB" dirty="0" err="1"/>
              <a:t>etur</a:t>
            </a:r>
            <a:r>
              <a:rPr lang="en-GB" dirty="0"/>
              <a:t> </a:t>
            </a:r>
            <a:r>
              <a:rPr lang="en-GB" dirty="0" err="1"/>
              <a:t>sequi</a:t>
            </a:r>
            <a:endParaRPr lang="en-GB" dirty="0"/>
          </a:p>
          <a:p>
            <a:pPr lvl="2"/>
            <a:r>
              <a:rPr lang="en-GB" dirty="0"/>
              <a:t>qui </a:t>
            </a:r>
            <a:r>
              <a:rPr lang="en-GB" dirty="0" err="1"/>
              <a:t>temporibus</a:t>
            </a:r>
            <a:r>
              <a:rPr lang="en-GB" dirty="0"/>
              <a:t> </a:t>
            </a:r>
            <a:r>
              <a:rPr lang="en-GB" dirty="0" err="1"/>
              <a:t>debis</a:t>
            </a:r>
            <a:r>
              <a:rPr lang="en-GB" dirty="0"/>
              <a:t> </a:t>
            </a:r>
            <a:r>
              <a:rPr lang="en-GB" dirty="0" err="1"/>
              <a:t>ipsus</a:t>
            </a:r>
            <a:r>
              <a:rPr lang="en-GB" dirty="0"/>
              <a:t> a que re </a:t>
            </a:r>
            <a:r>
              <a:rPr lang="en-GB" dirty="0" err="1"/>
              <a:t>molestotas</a:t>
            </a:r>
            <a:r>
              <a:rPr lang="en-GB" dirty="0"/>
              <a:t> moles </a:t>
            </a:r>
            <a:r>
              <a:rPr lang="en-GB" dirty="0" err="1"/>
              <a:t>aruntia</a:t>
            </a:r>
            <a:r>
              <a:rPr lang="en-GB" dirty="0"/>
              <a:t> </a:t>
            </a:r>
            <a:r>
              <a:rPr lang="en-GB" dirty="0" err="1"/>
              <a:t>spererisite</a:t>
            </a:r>
            <a:r>
              <a:rPr lang="en-GB" dirty="0"/>
              <a:t> </a:t>
            </a:r>
            <a:r>
              <a:rPr lang="en-GB" dirty="0" err="1"/>
              <a:t>quibus</a:t>
            </a:r>
            <a:r>
              <a:rPr lang="en-GB" dirty="0"/>
              <a:t>,</a:t>
            </a:r>
          </a:p>
          <a:p>
            <a:endParaRPr lang="en-GB" dirty="0"/>
          </a:p>
        </p:txBody>
      </p:sp>
      <p:sp>
        <p:nvSpPr>
          <p:cNvPr id="8" name="Text Placeholder 7">
            <a:extLst>
              <a:ext uri="{FF2B5EF4-FFF2-40B4-BE49-F238E27FC236}">
                <a16:creationId xmlns:a16="http://schemas.microsoft.com/office/drawing/2014/main" id="{44E8F774-96E3-39FC-AFDA-78FD4AAB904E}"/>
              </a:ext>
            </a:extLst>
          </p:cNvPr>
          <p:cNvSpPr>
            <a:spLocks noGrp="1"/>
          </p:cNvSpPr>
          <p:nvPr>
            <p:ph type="body"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95AFA48-3A5D-D9E0-B381-8E94D17F38BD}"/>
              </a:ext>
            </a:extLst>
          </p:cNvPr>
          <p:cNvSpPr>
            <a:spLocks noGrp="1"/>
          </p:cNvSpPr>
          <p:nvPr>
            <p:ph type="sldNum" sz="quarter" idx="17"/>
          </p:nvPr>
        </p:nvSpPr>
        <p:spPr/>
        <p:txBody>
          <a:bodyPr/>
          <a:lstStyle/>
          <a:p>
            <a:fld id="{1AB31D9B-80B6-41F8-B283-556E26E6158E}" type="slidenum">
              <a:rPr lang="en-GB"/>
              <a:pPr/>
              <a:t>66</a:t>
            </a:fld>
            <a:endParaRPr lang="en-GB" dirty="0"/>
          </a:p>
        </p:txBody>
      </p:sp>
    </p:spTree>
    <p:extLst>
      <p:ext uri="{BB962C8B-B14F-4D97-AF65-F5344CB8AC3E}">
        <p14:creationId xmlns:p14="http://schemas.microsoft.com/office/powerpoint/2010/main" val="226535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BEF0B-E3C3-9CEE-5402-C7F532DABC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8AA48E-B62C-A68D-09C9-F8B70E55D8E5}"/>
              </a:ext>
            </a:extLst>
          </p:cNvPr>
          <p:cNvSpPr>
            <a:spLocks noGrp="1"/>
          </p:cNvSpPr>
          <p:nvPr>
            <p:ph type="title"/>
          </p:nvPr>
        </p:nvSpPr>
        <p:spPr/>
        <p:txBody>
          <a:bodyPr/>
          <a:lstStyle/>
          <a:p>
            <a:r>
              <a:rPr lang="tr-TR" dirty="0"/>
              <a:t>DIŞ TİCARETTE </a:t>
            </a:r>
            <a:r>
              <a:rPr lang="en-GB" dirty="0"/>
              <a:t>ÖDEME ŞEKİLLERİ</a:t>
            </a:r>
          </a:p>
        </p:txBody>
      </p:sp>
      <p:sp>
        <p:nvSpPr>
          <p:cNvPr id="5" name="Content Placeholder 4">
            <a:extLst>
              <a:ext uri="{FF2B5EF4-FFF2-40B4-BE49-F238E27FC236}">
                <a16:creationId xmlns:a16="http://schemas.microsoft.com/office/drawing/2014/main" id="{DF6F3D9D-A7BC-E918-1FBE-719A2D8332CC}"/>
              </a:ext>
            </a:extLst>
          </p:cNvPr>
          <p:cNvSpPr>
            <a:spLocks noGrp="1"/>
          </p:cNvSpPr>
          <p:nvPr>
            <p:ph sz="quarter" idx="15"/>
          </p:nvPr>
        </p:nvSpPr>
        <p:spPr/>
        <p:txBody>
          <a:bodyPr/>
          <a:lstStyle/>
          <a:p>
            <a:pPr marL="514350" indent="-514350">
              <a:buFont typeface="+mj-lt"/>
              <a:buAutoNum type="arabicPeriod"/>
            </a:pPr>
            <a:r>
              <a:rPr lang="en-GB" sz="2800" dirty="0" err="1"/>
              <a:t>Peşin</a:t>
            </a:r>
            <a:r>
              <a:rPr lang="en-GB" sz="2800" dirty="0"/>
              <a:t> </a:t>
            </a:r>
            <a:r>
              <a:rPr lang="en-GB" sz="2800" dirty="0" err="1"/>
              <a:t>Ödeme</a:t>
            </a:r>
            <a:r>
              <a:rPr lang="en-GB" sz="2800" dirty="0"/>
              <a:t> </a:t>
            </a:r>
          </a:p>
          <a:p>
            <a:pPr marL="514350" indent="-514350">
              <a:buFont typeface="+mj-lt"/>
              <a:buAutoNum type="arabicPeriod"/>
            </a:pPr>
            <a:r>
              <a:rPr lang="en-GB" sz="2800" dirty="0"/>
              <a:t>Mal </a:t>
            </a:r>
            <a:r>
              <a:rPr lang="en-GB" sz="2800" dirty="0" err="1"/>
              <a:t>Mukabili</a:t>
            </a:r>
            <a:r>
              <a:rPr lang="en-GB" sz="2800" dirty="0"/>
              <a:t> </a:t>
            </a:r>
            <a:r>
              <a:rPr lang="en-GB" sz="2800" dirty="0" err="1"/>
              <a:t>Ödeme</a:t>
            </a:r>
            <a:r>
              <a:rPr lang="en-GB" sz="2800" dirty="0"/>
              <a:t> </a:t>
            </a:r>
          </a:p>
          <a:p>
            <a:pPr marL="514350" indent="-514350">
              <a:buFont typeface="+mj-lt"/>
              <a:buAutoNum type="arabicPeriod"/>
            </a:pPr>
            <a:r>
              <a:rPr lang="en-GB" sz="2800" dirty="0" err="1"/>
              <a:t>Vesaik</a:t>
            </a:r>
            <a:r>
              <a:rPr lang="en-GB" sz="2800" dirty="0"/>
              <a:t> </a:t>
            </a:r>
            <a:r>
              <a:rPr lang="en-GB" sz="2800" dirty="0" err="1"/>
              <a:t>Mukabili</a:t>
            </a:r>
            <a:r>
              <a:rPr lang="en-GB" sz="2800" dirty="0"/>
              <a:t> </a:t>
            </a:r>
            <a:r>
              <a:rPr lang="en-GB" sz="2800" dirty="0" err="1"/>
              <a:t>Ödeme</a:t>
            </a:r>
            <a:r>
              <a:rPr lang="en-GB" sz="2800" dirty="0"/>
              <a:t> </a:t>
            </a:r>
          </a:p>
          <a:p>
            <a:pPr marL="514350" indent="-514350">
              <a:buFont typeface="+mj-lt"/>
              <a:buAutoNum type="arabicPeriod"/>
            </a:pPr>
            <a:r>
              <a:rPr lang="en-GB" sz="2800" dirty="0"/>
              <a:t>Kabul </a:t>
            </a:r>
            <a:r>
              <a:rPr lang="en-GB" sz="2800" dirty="0" err="1"/>
              <a:t>Kredili</a:t>
            </a:r>
            <a:r>
              <a:rPr lang="en-GB" sz="2800" dirty="0"/>
              <a:t> </a:t>
            </a:r>
            <a:r>
              <a:rPr lang="en-GB" sz="2800" dirty="0" err="1"/>
              <a:t>Ödeme</a:t>
            </a:r>
            <a:endParaRPr lang="tr-TR" sz="2800" dirty="0"/>
          </a:p>
          <a:p>
            <a:pPr marL="288000" lvl="1" indent="0">
              <a:buNone/>
            </a:pPr>
            <a:r>
              <a:rPr lang="tr-TR" sz="2400" dirty="0"/>
              <a:t>	Poliçe, Bono, Aval</a:t>
            </a:r>
            <a:endParaRPr lang="en-GB" sz="2400" dirty="0"/>
          </a:p>
          <a:p>
            <a:pPr marL="514350" indent="-514350">
              <a:buFont typeface="+mj-lt"/>
              <a:buAutoNum type="arabicPeriod"/>
            </a:pPr>
            <a:r>
              <a:rPr lang="en-GB" sz="2800" dirty="0" err="1"/>
              <a:t>Akreditifli</a:t>
            </a:r>
            <a:r>
              <a:rPr lang="en-GB" sz="2800" dirty="0"/>
              <a:t> </a:t>
            </a:r>
            <a:r>
              <a:rPr lang="en-GB" sz="2800" dirty="0" err="1"/>
              <a:t>Ödeme</a:t>
            </a:r>
            <a:endParaRPr lang="tr-TR" sz="2800" dirty="0"/>
          </a:p>
          <a:p>
            <a:pPr marL="0" indent="0">
              <a:buNone/>
            </a:pPr>
            <a:r>
              <a:rPr lang="tr-TR" sz="2800" dirty="0"/>
              <a:t>	</a:t>
            </a:r>
            <a:r>
              <a:rPr lang="tr-TR" dirty="0"/>
              <a:t>Teminat Mektubu</a:t>
            </a:r>
            <a:endParaRPr lang="en-GB" sz="2800" dirty="0"/>
          </a:p>
          <a:p>
            <a:pPr marL="0" indent="0">
              <a:buNone/>
            </a:pPr>
            <a:r>
              <a:rPr lang="en-GB" sz="2800" b="1" dirty="0" err="1"/>
              <a:t>Karışık</a:t>
            </a:r>
            <a:r>
              <a:rPr lang="en-GB" sz="2800" b="1" dirty="0"/>
              <a:t> </a:t>
            </a:r>
            <a:r>
              <a:rPr lang="en-GB" sz="2800" b="1" dirty="0" err="1"/>
              <a:t>Ödeme</a:t>
            </a:r>
            <a:endParaRPr lang="en-GB" sz="2800" b="1" dirty="0"/>
          </a:p>
        </p:txBody>
      </p:sp>
      <p:sp>
        <p:nvSpPr>
          <p:cNvPr id="6" name="Slide Number Placeholder 5">
            <a:extLst>
              <a:ext uri="{FF2B5EF4-FFF2-40B4-BE49-F238E27FC236}">
                <a16:creationId xmlns:a16="http://schemas.microsoft.com/office/drawing/2014/main" id="{2EF4B4BE-4DD1-B0D8-CB86-387EDB1E6F7E}"/>
              </a:ext>
            </a:extLst>
          </p:cNvPr>
          <p:cNvSpPr>
            <a:spLocks noGrp="1"/>
          </p:cNvSpPr>
          <p:nvPr>
            <p:ph type="sldNum" sz="quarter" idx="17"/>
          </p:nvPr>
        </p:nvSpPr>
        <p:spPr/>
        <p:txBody>
          <a:bodyPr/>
          <a:lstStyle/>
          <a:p>
            <a:fld id="{1AB31D9B-80B6-41F8-B283-556E26E6158E}" type="slidenum">
              <a:rPr lang="en-GB"/>
              <a:pPr/>
              <a:t>7</a:t>
            </a:fld>
            <a:endParaRPr lang="en-GB" dirty="0"/>
          </a:p>
        </p:txBody>
      </p:sp>
    </p:spTree>
    <p:extLst>
      <p:ext uri="{BB962C8B-B14F-4D97-AF65-F5344CB8AC3E}">
        <p14:creationId xmlns:p14="http://schemas.microsoft.com/office/powerpoint/2010/main" val="3180781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9D538-B61F-9A01-12E8-5BD34FE8B0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96706B-46CA-BC20-D9B5-6C933201C50B}"/>
              </a:ext>
            </a:extLst>
          </p:cNvPr>
          <p:cNvSpPr>
            <a:spLocks noGrp="1"/>
          </p:cNvSpPr>
          <p:nvPr>
            <p:ph type="title"/>
          </p:nvPr>
        </p:nvSpPr>
        <p:spPr/>
        <p:txBody>
          <a:bodyPr/>
          <a:lstStyle/>
          <a:p>
            <a:r>
              <a:rPr lang="en-GB" dirty="0"/>
              <a:t>PEŞİN </a:t>
            </a:r>
            <a:br>
              <a:rPr lang="tr-TR" dirty="0"/>
            </a:br>
            <a:r>
              <a:rPr lang="en-GB" dirty="0"/>
              <a:t>ÖDEME</a:t>
            </a:r>
            <a:br>
              <a:rPr lang="tr-TR" dirty="0"/>
            </a:br>
            <a:r>
              <a:rPr lang="en-GB" dirty="0"/>
              <a:t>Advance </a:t>
            </a:r>
            <a:br>
              <a:rPr lang="tr-TR" dirty="0"/>
            </a:br>
            <a:r>
              <a:rPr lang="en-GB" dirty="0"/>
              <a:t>Payment</a:t>
            </a:r>
          </a:p>
        </p:txBody>
      </p:sp>
      <p:sp>
        <p:nvSpPr>
          <p:cNvPr id="6" name="Slide Number Placeholder 5">
            <a:extLst>
              <a:ext uri="{FF2B5EF4-FFF2-40B4-BE49-F238E27FC236}">
                <a16:creationId xmlns:a16="http://schemas.microsoft.com/office/drawing/2014/main" id="{09156299-0079-F44E-4047-5416E46CCE6F}"/>
              </a:ext>
            </a:extLst>
          </p:cNvPr>
          <p:cNvSpPr>
            <a:spLocks noGrp="1"/>
          </p:cNvSpPr>
          <p:nvPr>
            <p:ph type="sldNum" sz="quarter" idx="17"/>
          </p:nvPr>
        </p:nvSpPr>
        <p:spPr>
          <a:xfrm>
            <a:off x="10587585" y="6487501"/>
            <a:ext cx="271463" cy="143720"/>
          </a:xfrm>
        </p:spPr>
        <p:txBody>
          <a:bodyPr/>
          <a:lstStyle/>
          <a:p>
            <a:fld id="{1AB31D9B-80B6-41F8-B283-556E26E6158E}" type="slidenum">
              <a:rPr lang="en-GB"/>
              <a:pPr/>
              <a:t>8</a:t>
            </a:fld>
            <a:endParaRPr lang="en-GB" dirty="0"/>
          </a:p>
        </p:txBody>
      </p:sp>
      <p:sp>
        <p:nvSpPr>
          <p:cNvPr id="7" name="Rectangle 2">
            <a:extLst>
              <a:ext uri="{FF2B5EF4-FFF2-40B4-BE49-F238E27FC236}">
                <a16:creationId xmlns:a16="http://schemas.microsoft.com/office/drawing/2014/main" id="{4474FBB2-2EF9-9433-3D62-8F7966CBA7AC}"/>
              </a:ext>
            </a:extLst>
          </p:cNvPr>
          <p:cNvSpPr>
            <a:spLocks noChangeArrowheads="1"/>
          </p:cNvSpPr>
          <p:nvPr/>
        </p:nvSpPr>
        <p:spPr bwMode="auto">
          <a:xfrm>
            <a:off x="2449174" y="622582"/>
            <a:ext cx="1828800" cy="914400"/>
          </a:xfrm>
          <a:prstGeom prst="rect">
            <a:avLst/>
          </a:prstGeom>
          <a:solidFill>
            <a:schemeClr va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hlink"/>
            </a:extrusionClr>
            <a:contourClr>
              <a:schemeClr va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ALICI</a:t>
            </a:r>
            <a:endParaRPr lang="en-US" altLang="tr-TR" sz="2400">
              <a:solidFill>
                <a:srgbClr val="FFFF99"/>
              </a:solidFill>
              <a:latin typeface="Times New Roman" panose="02020603050405020304" pitchFamily="18" charset="0"/>
            </a:endParaRPr>
          </a:p>
        </p:txBody>
      </p:sp>
      <p:sp>
        <p:nvSpPr>
          <p:cNvPr id="9" name="Rectangle 3">
            <a:extLst>
              <a:ext uri="{FF2B5EF4-FFF2-40B4-BE49-F238E27FC236}">
                <a16:creationId xmlns:a16="http://schemas.microsoft.com/office/drawing/2014/main" id="{E0B86E8B-2A3A-4E36-930D-578A40DA6924}"/>
              </a:ext>
            </a:extLst>
          </p:cNvPr>
          <p:cNvSpPr>
            <a:spLocks noChangeArrowheads="1"/>
          </p:cNvSpPr>
          <p:nvPr/>
        </p:nvSpPr>
        <p:spPr bwMode="auto">
          <a:xfrm>
            <a:off x="9145249" y="695607"/>
            <a:ext cx="1828800" cy="914400"/>
          </a:xfrm>
          <a:prstGeom prst="rect">
            <a:avLst/>
          </a:prstGeom>
          <a:solidFill>
            <a:srgbClr val="FFCC00"/>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CC00"/>
            </a:extrusionClr>
            <a:contourClr>
              <a:srgbClr val="FFCC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dirty="0">
                <a:solidFill>
                  <a:srgbClr val="FFFF99"/>
                </a:solidFill>
                <a:latin typeface="Times New Roman" panose="02020603050405020304" pitchFamily="18" charset="0"/>
              </a:rPr>
              <a:t>SATICI</a:t>
            </a:r>
            <a:endParaRPr lang="en-US" altLang="tr-TR" sz="2400" dirty="0">
              <a:solidFill>
                <a:srgbClr val="FFFF99"/>
              </a:solidFill>
              <a:latin typeface="Times New Roman" panose="02020603050405020304" pitchFamily="18" charset="0"/>
            </a:endParaRPr>
          </a:p>
        </p:txBody>
      </p:sp>
      <p:sp>
        <p:nvSpPr>
          <p:cNvPr id="10" name="Rectangle 4">
            <a:extLst>
              <a:ext uri="{FF2B5EF4-FFF2-40B4-BE49-F238E27FC236}">
                <a16:creationId xmlns:a16="http://schemas.microsoft.com/office/drawing/2014/main" id="{7870AE25-267A-FE9F-96AF-3638B2E7A92A}"/>
              </a:ext>
            </a:extLst>
          </p:cNvPr>
          <p:cNvSpPr>
            <a:spLocks noChangeArrowheads="1"/>
          </p:cNvSpPr>
          <p:nvPr/>
        </p:nvSpPr>
        <p:spPr bwMode="auto">
          <a:xfrm>
            <a:off x="2376149" y="5375557"/>
            <a:ext cx="1905000" cy="838200"/>
          </a:xfrm>
          <a:prstGeom prst="rect">
            <a:avLst/>
          </a:prstGeom>
          <a:solidFill>
            <a:schemeClr val="fo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folHlink"/>
            </a:extrusionClr>
            <a:contourClr>
              <a:schemeClr val="fo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ALICININ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11" name="Rectangle 5">
            <a:extLst>
              <a:ext uri="{FF2B5EF4-FFF2-40B4-BE49-F238E27FC236}">
                <a16:creationId xmlns:a16="http://schemas.microsoft.com/office/drawing/2014/main" id="{3530E5B4-E491-3AA7-022E-62CB078AD371}"/>
              </a:ext>
            </a:extLst>
          </p:cNvPr>
          <p:cNvSpPr>
            <a:spLocks noChangeArrowheads="1"/>
          </p:cNvSpPr>
          <p:nvPr/>
        </p:nvSpPr>
        <p:spPr bwMode="auto">
          <a:xfrm>
            <a:off x="9073812" y="5375557"/>
            <a:ext cx="1905000" cy="8382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SATICININ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12" name="Line 7">
            <a:extLst>
              <a:ext uri="{FF2B5EF4-FFF2-40B4-BE49-F238E27FC236}">
                <a16:creationId xmlns:a16="http://schemas.microsoft.com/office/drawing/2014/main" id="{03C34988-CDC3-49F8-E3B7-126213720FE0}"/>
              </a:ext>
            </a:extLst>
          </p:cNvPr>
          <p:cNvSpPr>
            <a:spLocks noChangeShapeType="1"/>
          </p:cNvSpPr>
          <p:nvPr/>
        </p:nvSpPr>
        <p:spPr bwMode="auto">
          <a:xfrm flipH="1">
            <a:off x="4393862" y="1846545"/>
            <a:ext cx="42481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3" name="Line 8">
            <a:extLst>
              <a:ext uri="{FF2B5EF4-FFF2-40B4-BE49-F238E27FC236}">
                <a16:creationId xmlns:a16="http://schemas.microsoft.com/office/drawing/2014/main" id="{44DF5C92-4A42-1B61-7180-B4E6E168AB55}"/>
              </a:ext>
            </a:extLst>
          </p:cNvPr>
          <p:cNvSpPr>
            <a:spLocks noChangeShapeType="1"/>
          </p:cNvSpPr>
          <p:nvPr/>
        </p:nvSpPr>
        <p:spPr bwMode="auto">
          <a:xfrm>
            <a:off x="4393863" y="911507"/>
            <a:ext cx="43910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4" name="Line 9">
            <a:extLst>
              <a:ext uri="{FF2B5EF4-FFF2-40B4-BE49-F238E27FC236}">
                <a16:creationId xmlns:a16="http://schemas.microsoft.com/office/drawing/2014/main" id="{ABDE6B77-357A-EBD6-878E-A33BDF84E71A}"/>
              </a:ext>
            </a:extLst>
          </p:cNvPr>
          <p:cNvSpPr>
            <a:spLocks noChangeShapeType="1"/>
          </p:cNvSpPr>
          <p:nvPr/>
        </p:nvSpPr>
        <p:spPr bwMode="auto">
          <a:xfrm flipH="1">
            <a:off x="2520612" y="1846545"/>
            <a:ext cx="0" cy="33845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5" name="Line 10">
            <a:extLst>
              <a:ext uri="{FF2B5EF4-FFF2-40B4-BE49-F238E27FC236}">
                <a16:creationId xmlns:a16="http://schemas.microsoft.com/office/drawing/2014/main" id="{EA28C661-A4A6-9F63-F13B-0169404CFD22}"/>
              </a:ext>
            </a:extLst>
          </p:cNvPr>
          <p:cNvSpPr>
            <a:spLocks noChangeShapeType="1"/>
          </p:cNvSpPr>
          <p:nvPr/>
        </p:nvSpPr>
        <p:spPr bwMode="auto">
          <a:xfrm>
            <a:off x="4393863" y="6312182"/>
            <a:ext cx="4391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6" name="Line 11">
            <a:extLst>
              <a:ext uri="{FF2B5EF4-FFF2-40B4-BE49-F238E27FC236}">
                <a16:creationId xmlns:a16="http://schemas.microsoft.com/office/drawing/2014/main" id="{9D80F997-3FD6-47BA-938A-86E0236A2E52}"/>
              </a:ext>
            </a:extLst>
          </p:cNvPr>
          <p:cNvSpPr>
            <a:spLocks noChangeShapeType="1"/>
          </p:cNvSpPr>
          <p:nvPr/>
        </p:nvSpPr>
        <p:spPr bwMode="auto">
          <a:xfrm flipH="1" flipV="1">
            <a:off x="10729574" y="1919570"/>
            <a:ext cx="0" cy="3230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pic>
        <p:nvPicPr>
          <p:cNvPr id="17" name="Picture 22" descr="j0178310">
            <a:extLst>
              <a:ext uri="{FF2B5EF4-FFF2-40B4-BE49-F238E27FC236}">
                <a16:creationId xmlns:a16="http://schemas.microsoft.com/office/drawing/2014/main" id="{AE439E8C-E438-F0D3-8228-019D844B538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809537" y="1846545"/>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4" descr="j0178310">
            <a:extLst>
              <a:ext uri="{FF2B5EF4-FFF2-40B4-BE49-F238E27FC236}">
                <a16:creationId xmlns:a16="http://schemas.microsoft.com/office/drawing/2014/main" id="{97E95851-6CF4-3555-E245-897ABA7C9F2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792949" y="4296057"/>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5" descr="j0178310">
            <a:extLst>
              <a:ext uri="{FF2B5EF4-FFF2-40B4-BE49-F238E27FC236}">
                <a16:creationId xmlns:a16="http://schemas.microsoft.com/office/drawing/2014/main" id="{360958D7-8E7D-4FDD-3AA5-EED36A7FC30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65299" y="5446995"/>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6" descr="j0288894">
            <a:extLst>
              <a:ext uri="{FF2B5EF4-FFF2-40B4-BE49-F238E27FC236}">
                <a16:creationId xmlns:a16="http://schemas.microsoft.com/office/drawing/2014/main" id="{75B5E8B1-C9BE-84DC-516C-25564BB8487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22069" y="874700"/>
            <a:ext cx="114300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ontent Placeholder 4">
            <a:extLst>
              <a:ext uri="{FF2B5EF4-FFF2-40B4-BE49-F238E27FC236}">
                <a16:creationId xmlns:a16="http://schemas.microsoft.com/office/drawing/2014/main" id="{89753A22-5D55-A5A5-39B8-9C76360DB0D4}"/>
              </a:ext>
            </a:extLst>
          </p:cNvPr>
          <p:cNvSpPr txBox="1">
            <a:spLocks/>
          </p:cNvSpPr>
          <p:nvPr/>
        </p:nvSpPr>
        <p:spPr>
          <a:xfrm>
            <a:off x="4991659" y="45311"/>
            <a:ext cx="3052555" cy="9230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1-</a:t>
            </a:r>
            <a:r>
              <a:rPr lang="en-GB" dirty="0" err="1"/>
              <a:t>Satış</a:t>
            </a:r>
            <a:r>
              <a:rPr lang="en-GB" dirty="0"/>
              <a:t> </a:t>
            </a:r>
            <a:r>
              <a:rPr lang="en-GB" dirty="0" err="1"/>
              <a:t>Sözleşmesi</a:t>
            </a:r>
            <a:endParaRPr lang="tr-TR" dirty="0"/>
          </a:p>
          <a:p>
            <a:pPr marL="0" indent="0">
              <a:buFont typeface="Arial" panose="020B0604020202020204" pitchFamily="34" charset="0"/>
              <a:buNone/>
            </a:pPr>
            <a:r>
              <a:rPr lang="en-GB" dirty="0"/>
              <a:t>proforma</a:t>
            </a:r>
            <a:endParaRPr lang="tr-TR" dirty="0"/>
          </a:p>
        </p:txBody>
      </p:sp>
      <p:sp>
        <p:nvSpPr>
          <p:cNvPr id="22" name="Content Placeholder 4">
            <a:extLst>
              <a:ext uri="{FF2B5EF4-FFF2-40B4-BE49-F238E27FC236}">
                <a16:creationId xmlns:a16="http://schemas.microsoft.com/office/drawing/2014/main" id="{EFA908D8-AEDD-71D0-3759-AD5654E73EF1}"/>
              </a:ext>
            </a:extLst>
          </p:cNvPr>
          <p:cNvSpPr txBox="1">
            <a:spLocks/>
          </p:cNvSpPr>
          <p:nvPr/>
        </p:nvSpPr>
        <p:spPr>
          <a:xfrm>
            <a:off x="5802665" y="1365238"/>
            <a:ext cx="2453861" cy="41254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5-Mal Sevkiyatı </a:t>
            </a:r>
          </a:p>
          <a:p>
            <a:endParaRPr lang="tr-TR" dirty="0"/>
          </a:p>
          <a:p>
            <a:endParaRPr lang="tr-TR" dirty="0"/>
          </a:p>
        </p:txBody>
      </p:sp>
      <p:sp>
        <p:nvSpPr>
          <p:cNvPr id="23" name="Content Placeholder 4">
            <a:extLst>
              <a:ext uri="{FF2B5EF4-FFF2-40B4-BE49-F238E27FC236}">
                <a16:creationId xmlns:a16="http://schemas.microsoft.com/office/drawing/2014/main" id="{743C7AB8-8194-9C3D-3235-233EB54063A8}"/>
              </a:ext>
            </a:extLst>
          </p:cNvPr>
          <p:cNvSpPr txBox="1">
            <a:spLocks/>
          </p:cNvSpPr>
          <p:nvPr/>
        </p:nvSpPr>
        <p:spPr>
          <a:xfrm>
            <a:off x="2520613" y="3092320"/>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2-Ödeme</a:t>
            </a:r>
          </a:p>
          <a:p>
            <a:pPr marL="0" indent="0">
              <a:buFont typeface="Arial" panose="020B0604020202020204" pitchFamily="34" charset="0"/>
              <a:buNone/>
            </a:pPr>
            <a:endParaRPr lang="tr-TR" dirty="0"/>
          </a:p>
          <a:p>
            <a:endParaRPr lang="tr-TR" dirty="0"/>
          </a:p>
          <a:p>
            <a:endParaRPr lang="tr-TR" dirty="0"/>
          </a:p>
        </p:txBody>
      </p:sp>
      <p:sp>
        <p:nvSpPr>
          <p:cNvPr id="24" name="Content Placeholder 4">
            <a:extLst>
              <a:ext uri="{FF2B5EF4-FFF2-40B4-BE49-F238E27FC236}">
                <a16:creationId xmlns:a16="http://schemas.microsoft.com/office/drawing/2014/main" id="{E4881B53-F0BC-295E-E051-45C55A8E03B7}"/>
              </a:ext>
            </a:extLst>
          </p:cNvPr>
          <p:cNvSpPr txBox="1">
            <a:spLocks/>
          </p:cNvSpPr>
          <p:nvPr/>
        </p:nvSpPr>
        <p:spPr>
          <a:xfrm>
            <a:off x="5679618" y="5838846"/>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3-Ödeme</a:t>
            </a:r>
          </a:p>
          <a:p>
            <a:pPr marL="0" indent="0">
              <a:buFont typeface="Arial" panose="020B0604020202020204" pitchFamily="34" charset="0"/>
              <a:buNone/>
            </a:pPr>
            <a:endParaRPr lang="tr-TR" dirty="0"/>
          </a:p>
          <a:p>
            <a:endParaRPr lang="tr-TR" dirty="0"/>
          </a:p>
          <a:p>
            <a:endParaRPr lang="tr-TR" dirty="0"/>
          </a:p>
        </p:txBody>
      </p:sp>
      <p:sp>
        <p:nvSpPr>
          <p:cNvPr id="25" name="Content Placeholder 4">
            <a:extLst>
              <a:ext uri="{FF2B5EF4-FFF2-40B4-BE49-F238E27FC236}">
                <a16:creationId xmlns:a16="http://schemas.microsoft.com/office/drawing/2014/main" id="{ECCC9B3A-4E15-4652-B870-E39AF70C2510}"/>
              </a:ext>
            </a:extLst>
          </p:cNvPr>
          <p:cNvSpPr txBox="1">
            <a:spLocks/>
          </p:cNvSpPr>
          <p:nvPr/>
        </p:nvSpPr>
        <p:spPr>
          <a:xfrm>
            <a:off x="9239740" y="3143499"/>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4-Ödeme</a:t>
            </a:r>
          </a:p>
          <a:p>
            <a:pPr marL="0" indent="0">
              <a:buFont typeface="Arial" panose="020B0604020202020204" pitchFamily="34" charset="0"/>
              <a:buNone/>
            </a:pPr>
            <a:endParaRPr lang="tr-TR" dirty="0"/>
          </a:p>
          <a:p>
            <a:endParaRPr lang="tr-TR" dirty="0"/>
          </a:p>
          <a:p>
            <a:endParaRPr lang="tr-TR" dirty="0"/>
          </a:p>
        </p:txBody>
      </p:sp>
      <p:sp>
        <p:nvSpPr>
          <p:cNvPr id="3" name="Metin kutusu 2">
            <a:extLst>
              <a:ext uri="{FF2B5EF4-FFF2-40B4-BE49-F238E27FC236}">
                <a16:creationId xmlns:a16="http://schemas.microsoft.com/office/drawing/2014/main" id="{F1AF5341-ABFA-7A68-EAF0-2F8D2CDC6E15}"/>
              </a:ext>
            </a:extLst>
          </p:cNvPr>
          <p:cNvSpPr txBox="1"/>
          <p:nvPr/>
        </p:nvSpPr>
        <p:spPr>
          <a:xfrm>
            <a:off x="1240748" y="2172957"/>
            <a:ext cx="1208426" cy="914400"/>
          </a:xfrm>
          <a:prstGeom prst="rect">
            <a:avLst/>
          </a:prstGeom>
          <a:noFill/>
        </p:spPr>
        <p:txBody>
          <a:bodyPr wrap="none" lIns="0" tIns="0" rIns="0" bIns="0" rtlCol="0">
            <a:noAutofit/>
          </a:bodyPr>
          <a:lstStyle/>
          <a:p>
            <a:pPr algn="l"/>
            <a:r>
              <a:rPr lang="tr-TR" sz="1100" dirty="0"/>
              <a:t>1-konşimento</a:t>
            </a:r>
          </a:p>
          <a:p>
            <a:pPr algn="l"/>
            <a:r>
              <a:rPr lang="tr-TR" sz="1100" dirty="0"/>
              <a:t>2-invoice</a:t>
            </a:r>
          </a:p>
          <a:p>
            <a:pPr algn="l"/>
            <a:r>
              <a:rPr lang="tr-TR" sz="1100" dirty="0"/>
              <a:t>3-çeki listesi</a:t>
            </a:r>
          </a:p>
          <a:p>
            <a:pPr algn="l"/>
            <a:r>
              <a:rPr lang="tr-TR" sz="1100" dirty="0"/>
              <a:t>4-menşe ve </a:t>
            </a:r>
            <a:r>
              <a:rPr lang="tr-TR" sz="1100" dirty="0" err="1"/>
              <a:t>dalşım</a:t>
            </a:r>
            <a:endParaRPr lang="tr-TR" sz="1100" dirty="0"/>
          </a:p>
        </p:txBody>
      </p:sp>
      <p:sp>
        <p:nvSpPr>
          <p:cNvPr id="4" name="Serbest Form: Şekil 3">
            <a:extLst>
              <a:ext uri="{FF2B5EF4-FFF2-40B4-BE49-F238E27FC236}">
                <a16:creationId xmlns:a16="http://schemas.microsoft.com/office/drawing/2014/main" id="{98383067-2434-54E1-AB86-3646C5C27E1E}"/>
              </a:ext>
            </a:extLst>
          </p:cNvPr>
          <p:cNvSpPr/>
          <p:nvPr/>
        </p:nvSpPr>
        <p:spPr>
          <a:xfrm>
            <a:off x="3846443" y="2494722"/>
            <a:ext cx="1431235" cy="1436204"/>
          </a:xfrm>
          <a:custGeom>
            <a:avLst/>
            <a:gdLst>
              <a:gd name="csX0" fmla="*/ 0 w 1431235"/>
              <a:gd name="csY0" fmla="*/ 0 h 1436204"/>
              <a:gd name="csX1" fmla="*/ 0 w 1431235"/>
              <a:gd name="csY1" fmla="*/ 0 h 1436204"/>
              <a:gd name="csX2" fmla="*/ 482048 w 1431235"/>
              <a:gd name="csY2" fmla="*/ 546652 h 1436204"/>
              <a:gd name="csX3" fmla="*/ 586409 w 1431235"/>
              <a:gd name="csY3" fmla="*/ 631135 h 1436204"/>
              <a:gd name="csX4" fmla="*/ 745435 w 1431235"/>
              <a:gd name="csY4" fmla="*/ 780221 h 1436204"/>
              <a:gd name="csX5" fmla="*/ 1232453 w 1431235"/>
              <a:gd name="csY5" fmla="*/ 1143000 h 1436204"/>
              <a:gd name="csX6" fmla="*/ 1237422 w 1431235"/>
              <a:gd name="csY6" fmla="*/ 1147969 h 1436204"/>
              <a:gd name="csX7" fmla="*/ 1431235 w 1431235"/>
              <a:gd name="csY7" fmla="*/ 1436204 h 1436204"/>
              <a:gd name="csX8" fmla="*/ 1033670 w 1431235"/>
              <a:gd name="csY8" fmla="*/ 139148 h 1436204"/>
              <a:gd name="csX9" fmla="*/ 34787 w 1431235"/>
              <a:gd name="csY9" fmla="*/ 54665 h 1436204"/>
              <a:gd name="csX10" fmla="*/ 462170 w 1431235"/>
              <a:gd name="csY10" fmla="*/ 909430 h 14362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431235" h="1436204">
                <a:moveTo>
                  <a:pt x="0" y="0"/>
                </a:moveTo>
                <a:lnTo>
                  <a:pt x="0" y="0"/>
                </a:lnTo>
                <a:cubicBezTo>
                  <a:pt x="160683" y="182217"/>
                  <a:pt x="293221" y="393791"/>
                  <a:pt x="482048" y="546652"/>
                </a:cubicBezTo>
                <a:cubicBezTo>
                  <a:pt x="516835" y="574813"/>
                  <a:pt x="552922" y="601439"/>
                  <a:pt x="586409" y="631135"/>
                </a:cubicBezTo>
                <a:cubicBezTo>
                  <a:pt x="640773" y="679344"/>
                  <a:pt x="687188" y="736783"/>
                  <a:pt x="745435" y="780221"/>
                </a:cubicBezTo>
                <a:cubicBezTo>
                  <a:pt x="1301694" y="1195057"/>
                  <a:pt x="1046495" y="914128"/>
                  <a:pt x="1232453" y="1143000"/>
                </a:cubicBezTo>
                <a:cubicBezTo>
                  <a:pt x="1233930" y="1144818"/>
                  <a:pt x="1235766" y="1146313"/>
                  <a:pt x="1237422" y="1147969"/>
                </a:cubicBezTo>
                <a:lnTo>
                  <a:pt x="1431235" y="1436204"/>
                </a:lnTo>
                <a:lnTo>
                  <a:pt x="1033670" y="139148"/>
                </a:lnTo>
                <a:lnTo>
                  <a:pt x="34787" y="54665"/>
                </a:lnTo>
                <a:lnTo>
                  <a:pt x="462170" y="909430"/>
                </a:lnTo>
              </a:path>
            </a:pathLst>
          </a:cu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5" name="Dikdörtgen: Köşeleri Yuvarlatılmış 4">
            <a:extLst>
              <a:ext uri="{FF2B5EF4-FFF2-40B4-BE49-F238E27FC236}">
                <a16:creationId xmlns:a16="http://schemas.microsoft.com/office/drawing/2014/main" id="{36D6E0B6-8490-B7A6-993E-32B0FA73E285}"/>
              </a:ext>
            </a:extLst>
          </p:cNvPr>
          <p:cNvSpPr/>
          <p:nvPr/>
        </p:nvSpPr>
        <p:spPr>
          <a:xfrm>
            <a:off x="3846174" y="2053034"/>
            <a:ext cx="1905000" cy="1764195"/>
          </a:xfrm>
          <a:prstGeom prst="roundRect">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tr-TR">
              <a:solidFill>
                <a:schemeClr val="bg1"/>
              </a:solidFill>
            </a:endParaRPr>
          </a:p>
        </p:txBody>
      </p:sp>
      <p:sp>
        <p:nvSpPr>
          <p:cNvPr id="8" name="Metin kutusu 7">
            <a:extLst>
              <a:ext uri="{FF2B5EF4-FFF2-40B4-BE49-F238E27FC236}">
                <a16:creationId xmlns:a16="http://schemas.microsoft.com/office/drawing/2014/main" id="{B337458E-20C3-EEDD-2BFA-3317AD407700}"/>
              </a:ext>
            </a:extLst>
          </p:cNvPr>
          <p:cNvSpPr txBox="1"/>
          <p:nvPr/>
        </p:nvSpPr>
        <p:spPr>
          <a:xfrm>
            <a:off x="4368774" y="1743664"/>
            <a:ext cx="964095" cy="391345"/>
          </a:xfrm>
          <a:prstGeom prst="rect">
            <a:avLst/>
          </a:prstGeom>
          <a:noFill/>
        </p:spPr>
        <p:txBody>
          <a:bodyPr wrap="none" lIns="0" tIns="0" rIns="0" bIns="0" rtlCol="0">
            <a:noAutofit/>
          </a:bodyPr>
          <a:lstStyle/>
          <a:p>
            <a:pPr algn="l"/>
            <a:r>
              <a:rPr lang="tr-TR" dirty="0"/>
              <a:t>Ordino</a:t>
            </a:r>
          </a:p>
        </p:txBody>
      </p:sp>
    </p:spTree>
    <p:extLst>
      <p:ext uri="{BB962C8B-B14F-4D97-AF65-F5344CB8AC3E}">
        <p14:creationId xmlns:p14="http://schemas.microsoft.com/office/powerpoint/2010/main" val="122485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4.72222E-6 -4.3227E-6 L 0.00278 0.42349 " pathEditMode="relative" rAng="0" ptsTypes="AA">
                                      <p:cBhvr>
                                        <p:cTn id="11" dur="2000" fill="hold"/>
                                        <p:tgtEl>
                                          <p:spTgt spid="17"/>
                                        </p:tgtEl>
                                        <p:attrNameLst>
                                          <p:attrName>ppt_x</p:attrName>
                                          <p:attrName>ppt_y</p:attrName>
                                        </p:attrNameLst>
                                      </p:cBhvr>
                                      <p:rCtr x="139" y="21174"/>
                                    </p:animMotion>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2000"/>
                                        <p:tgtEl>
                                          <p:spTgt spid="17"/>
                                        </p:tgtEl>
                                      </p:cBhvr>
                                    </p:animEffect>
                                    <p:set>
                                      <p:cBhvr>
                                        <p:cTn id="16" dur="1" fill="hold">
                                          <p:stCondLst>
                                            <p:cond delay="1999"/>
                                          </p:stCondLst>
                                        </p:cTn>
                                        <p:tgtEl>
                                          <p:spTgt spid="1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63" presetClass="path" presetSubtype="0" accel="50000" decel="50000" fill="hold" nodeType="clickEffect">
                                  <p:stCondLst>
                                    <p:cond delay="0"/>
                                  </p:stCondLst>
                                  <p:childTnLst>
                                    <p:animMotion origin="layout" path="M -1.11111E-6 3.83264E-6 L 0.40452 0.00393 " pathEditMode="relative" rAng="0" ptsTypes="AA">
                                      <p:cBhvr>
                                        <p:cTn id="25" dur="2000" fill="hold"/>
                                        <p:tgtEl>
                                          <p:spTgt spid="19"/>
                                        </p:tgtEl>
                                        <p:attrNameLst>
                                          <p:attrName>ppt_x</p:attrName>
                                          <p:attrName>ppt_y</p:attrName>
                                        </p:attrNameLst>
                                      </p:cBhvr>
                                      <p:rCtr x="20226" y="185"/>
                                    </p:animMotion>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2000"/>
                                        <p:tgtEl>
                                          <p:spTgt spid="19"/>
                                        </p:tgtEl>
                                      </p:cBhvr>
                                    </p:animEffect>
                                    <p:set>
                                      <p:cBhvr>
                                        <p:cTn id="30" dur="1" fill="hold">
                                          <p:stCondLst>
                                            <p:cond delay="1999"/>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64" presetClass="path" presetSubtype="0" accel="50000" decel="50000" fill="hold" nodeType="clickEffect">
                                  <p:stCondLst>
                                    <p:cond delay="0"/>
                                  </p:stCondLst>
                                  <p:childTnLst>
                                    <p:animMotion origin="layout" path="M -0.00486 0.03537 L 0.00295 -0.38418 " pathEditMode="relative" rAng="0" ptsTypes="AA">
                                      <p:cBhvr>
                                        <p:cTn id="39" dur="2000" fill="hold"/>
                                        <p:tgtEl>
                                          <p:spTgt spid="18"/>
                                        </p:tgtEl>
                                        <p:attrNameLst>
                                          <p:attrName>ppt_x</p:attrName>
                                          <p:attrName>ppt_y</p:attrName>
                                        </p:attrNameLst>
                                      </p:cBhvr>
                                      <p:rCtr x="382" y="-20989"/>
                                    </p:animMotion>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35" presetClass="path" presetSubtype="0" accel="50000" decel="50000" fill="hold" nodeType="clickEffect">
                                  <p:stCondLst>
                                    <p:cond delay="0"/>
                                  </p:stCondLst>
                                  <p:childTnLst>
                                    <p:animMotion origin="layout" path="M 0.07152 0.00184 L -0.37743 0.00184 " pathEditMode="relative" rAng="0" ptsTypes="AA">
                                      <p:cBhvr>
                                        <p:cTn id="48" dur="2000" fill="hold"/>
                                        <p:tgtEl>
                                          <p:spTgt spid="20"/>
                                        </p:tgtEl>
                                        <p:attrNameLst>
                                          <p:attrName>ppt_x</p:attrName>
                                          <p:attrName>ppt_y</p:attrName>
                                        </p:attrNameLst>
                                      </p:cBhvr>
                                      <p:rCtr x="-22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E88FA-1D3D-39D8-4521-2BAFE1CB02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7BCA1C-48CB-35FF-9FD2-182BD781FFD1}"/>
              </a:ext>
            </a:extLst>
          </p:cNvPr>
          <p:cNvSpPr>
            <a:spLocks noGrp="1"/>
          </p:cNvSpPr>
          <p:nvPr>
            <p:ph type="title"/>
          </p:nvPr>
        </p:nvSpPr>
        <p:spPr/>
        <p:txBody>
          <a:bodyPr/>
          <a:lstStyle/>
          <a:p>
            <a:r>
              <a:rPr lang="en-GB" dirty="0"/>
              <a:t>MAL </a:t>
            </a:r>
            <a:br>
              <a:rPr lang="tr-TR" dirty="0"/>
            </a:br>
            <a:r>
              <a:rPr lang="en-GB" dirty="0"/>
              <a:t>MUKABİLİ       </a:t>
            </a:r>
            <a:br>
              <a:rPr lang="tr-TR" dirty="0"/>
            </a:br>
            <a:r>
              <a:rPr lang="en-GB" dirty="0"/>
              <a:t>Open </a:t>
            </a:r>
            <a:br>
              <a:rPr lang="tr-TR" dirty="0"/>
            </a:br>
            <a:r>
              <a:rPr lang="tr-TR" dirty="0"/>
              <a:t>A</a:t>
            </a:r>
            <a:r>
              <a:rPr lang="en-GB" dirty="0" err="1"/>
              <a:t>ccount</a:t>
            </a:r>
            <a:endParaRPr lang="en-GB" dirty="0"/>
          </a:p>
        </p:txBody>
      </p:sp>
      <p:sp>
        <p:nvSpPr>
          <p:cNvPr id="6146" name="Rectangle 2">
            <a:extLst>
              <a:ext uri="{FF2B5EF4-FFF2-40B4-BE49-F238E27FC236}">
                <a16:creationId xmlns:a16="http://schemas.microsoft.com/office/drawing/2014/main" id="{78A78B32-09E6-880B-24D0-F0E92CC37688}"/>
              </a:ext>
            </a:extLst>
          </p:cNvPr>
          <p:cNvSpPr>
            <a:spLocks noChangeArrowheads="1"/>
          </p:cNvSpPr>
          <p:nvPr/>
        </p:nvSpPr>
        <p:spPr bwMode="auto">
          <a:xfrm>
            <a:off x="2483954" y="622570"/>
            <a:ext cx="1828800" cy="914400"/>
          </a:xfrm>
          <a:prstGeom prst="rect">
            <a:avLst/>
          </a:prstGeom>
          <a:solidFill>
            <a:schemeClr va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hlink"/>
            </a:extrusionClr>
            <a:contourClr>
              <a:schemeClr va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ALICI</a:t>
            </a:r>
            <a:endParaRPr lang="en-US" altLang="tr-TR" sz="2400">
              <a:solidFill>
                <a:srgbClr val="FFFF99"/>
              </a:solidFill>
              <a:latin typeface="Times New Roman" panose="02020603050405020304" pitchFamily="18" charset="0"/>
            </a:endParaRPr>
          </a:p>
        </p:txBody>
      </p:sp>
      <p:sp>
        <p:nvSpPr>
          <p:cNvPr id="6147" name="Rectangle 3">
            <a:extLst>
              <a:ext uri="{FF2B5EF4-FFF2-40B4-BE49-F238E27FC236}">
                <a16:creationId xmlns:a16="http://schemas.microsoft.com/office/drawing/2014/main" id="{3BEA3D52-71CE-D658-90FC-96738AA4EFCF}"/>
              </a:ext>
            </a:extLst>
          </p:cNvPr>
          <p:cNvSpPr>
            <a:spLocks noChangeArrowheads="1"/>
          </p:cNvSpPr>
          <p:nvPr/>
        </p:nvSpPr>
        <p:spPr bwMode="auto">
          <a:xfrm>
            <a:off x="9180029" y="695595"/>
            <a:ext cx="1828800" cy="914400"/>
          </a:xfrm>
          <a:prstGeom prst="rect">
            <a:avLst/>
          </a:prstGeom>
          <a:solidFill>
            <a:srgbClr val="FFCC00"/>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CC00"/>
            </a:extrusionClr>
            <a:contourClr>
              <a:srgbClr val="FFCC00"/>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2400">
                <a:solidFill>
                  <a:srgbClr val="FFFF99"/>
                </a:solidFill>
                <a:latin typeface="Times New Roman" panose="02020603050405020304" pitchFamily="18" charset="0"/>
              </a:rPr>
              <a:t>SATICI</a:t>
            </a:r>
            <a:endParaRPr lang="en-US" altLang="tr-TR" sz="2400">
              <a:solidFill>
                <a:srgbClr val="FFFF99"/>
              </a:solidFill>
              <a:latin typeface="Times New Roman" panose="02020603050405020304" pitchFamily="18" charset="0"/>
            </a:endParaRPr>
          </a:p>
        </p:txBody>
      </p:sp>
      <p:sp>
        <p:nvSpPr>
          <p:cNvPr id="6148" name="Rectangle 4">
            <a:extLst>
              <a:ext uri="{FF2B5EF4-FFF2-40B4-BE49-F238E27FC236}">
                <a16:creationId xmlns:a16="http://schemas.microsoft.com/office/drawing/2014/main" id="{D0574ACD-138E-391D-22FC-631AF4FD1ED5}"/>
              </a:ext>
            </a:extLst>
          </p:cNvPr>
          <p:cNvSpPr>
            <a:spLocks noChangeArrowheads="1"/>
          </p:cNvSpPr>
          <p:nvPr/>
        </p:nvSpPr>
        <p:spPr bwMode="auto">
          <a:xfrm>
            <a:off x="2410929" y="5375545"/>
            <a:ext cx="1905000" cy="838200"/>
          </a:xfrm>
          <a:prstGeom prst="rect">
            <a:avLst/>
          </a:prstGeom>
          <a:solidFill>
            <a:schemeClr val="folHlink"/>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folHlink"/>
            </a:extrusionClr>
            <a:contourClr>
              <a:schemeClr val="folHlink"/>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ALICININ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6149" name="Rectangle 5">
            <a:extLst>
              <a:ext uri="{FF2B5EF4-FFF2-40B4-BE49-F238E27FC236}">
                <a16:creationId xmlns:a16="http://schemas.microsoft.com/office/drawing/2014/main" id="{70288E61-4B84-402C-C596-C491FBF64F79}"/>
              </a:ext>
            </a:extLst>
          </p:cNvPr>
          <p:cNvSpPr>
            <a:spLocks noChangeArrowheads="1"/>
          </p:cNvSpPr>
          <p:nvPr/>
        </p:nvSpPr>
        <p:spPr bwMode="auto">
          <a:xfrm>
            <a:off x="9108592" y="5375545"/>
            <a:ext cx="1905000" cy="8382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eaLnBrk="1" hangingPunct="1">
              <a:spcBef>
                <a:spcPct val="0"/>
              </a:spcBef>
              <a:buClrTx/>
              <a:buSzTx/>
              <a:buFontTx/>
              <a:buNone/>
            </a:pPr>
            <a:r>
              <a:rPr lang="tr-TR" altLang="tr-TR" sz="1800">
                <a:solidFill>
                  <a:srgbClr val="FFFF99"/>
                </a:solidFill>
                <a:latin typeface="Times New Roman" panose="02020603050405020304" pitchFamily="18" charset="0"/>
              </a:rPr>
              <a:t>SATICININ</a:t>
            </a:r>
          </a:p>
          <a:p>
            <a:pPr algn="ctr" eaLnBrk="1" hangingPunct="1">
              <a:spcBef>
                <a:spcPct val="0"/>
              </a:spcBef>
              <a:buClrTx/>
              <a:buSzTx/>
              <a:buFontTx/>
              <a:buNone/>
            </a:pPr>
            <a:r>
              <a:rPr lang="tr-TR" altLang="tr-TR" sz="1800">
                <a:solidFill>
                  <a:srgbClr val="FFFF99"/>
                </a:solidFill>
                <a:latin typeface="Times New Roman" panose="02020603050405020304" pitchFamily="18" charset="0"/>
              </a:rPr>
              <a:t>BANKASI</a:t>
            </a:r>
            <a:endParaRPr lang="en-US" altLang="tr-TR" sz="1800">
              <a:solidFill>
                <a:srgbClr val="FFFF99"/>
              </a:solidFill>
              <a:latin typeface="Times New Roman" panose="02020603050405020304" pitchFamily="18" charset="0"/>
            </a:endParaRPr>
          </a:p>
        </p:txBody>
      </p:sp>
      <p:sp>
        <p:nvSpPr>
          <p:cNvPr id="6151" name="Line 7">
            <a:extLst>
              <a:ext uri="{FF2B5EF4-FFF2-40B4-BE49-F238E27FC236}">
                <a16:creationId xmlns:a16="http://schemas.microsoft.com/office/drawing/2014/main" id="{96E344AE-E77F-79BE-1C21-DDF65C8E4BDE}"/>
              </a:ext>
            </a:extLst>
          </p:cNvPr>
          <p:cNvSpPr>
            <a:spLocks noChangeShapeType="1"/>
          </p:cNvSpPr>
          <p:nvPr/>
        </p:nvSpPr>
        <p:spPr bwMode="auto">
          <a:xfrm flipH="1">
            <a:off x="4428642" y="1846533"/>
            <a:ext cx="42481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152" name="Line 8">
            <a:extLst>
              <a:ext uri="{FF2B5EF4-FFF2-40B4-BE49-F238E27FC236}">
                <a16:creationId xmlns:a16="http://schemas.microsoft.com/office/drawing/2014/main" id="{34C87C26-A753-1460-86D5-B910025B62C6}"/>
              </a:ext>
            </a:extLst>
          </p:cNvPr>
          <p:cNvSpPr>
            <a:spLocks noChangeShapeType="1"/>
          </p:cNvSpPr>
          <p:nvPr/>
        </p:nvSpPr>
        <p:spPr bwMode="auto">
          <a:xfrm>
            <a:off x="4428643" y="911495"/>
            <a:ext cx="43910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153" name="Line 9">
            <a:extLst>
              <a:ext uri="{FF2B5EF4-FFF2-40B4-BE49-F238E27FC236}">
                <a16:creationId xmlns:a16="http://schemas.microsoft.com/office/drawing/2014/main" id="{B68CF4DA-7B4A-4EC4-D154-D2A4C8DAD330}"/>
              </a:ext>
            </a:extLst>
          </p:cNvPr>
          <p:cNvSpPr>
            <a:spLocks noChangeShapeType="1"/>
          </p:cNvSpPr>
          <p:nvPr/>
        </p:nvSpPr>
        <p:spPr bwMode="auto">
          <a:xfrm flipH="1">
            <a:off x="2555392" y="1846533"/>
            <a:ext cx="0" cy="33845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154" name="Line 10">
            <a:extLst>
              <a:ext uri="{FF2B5EF4-FFF2-40B4-BE49-F238E27FC236}">
                <a16:creationId xmlns:a16="http://schemas.microsoft.com/office/drawing/2014/main" id="{A6A99210-5DD1-C890-27DD-1EF09566D1B0}"/>
              </a:ext>
            </a:extLst>
          </p:cNvPr>
          <p:cNvSpPr>
            <a:spLocks noChangeShapeType="1"/>
          </p:cNvSpPr>
          <p:nvPr/>
        </p:nvSpPr>
        <p:spPr bwMode="auto">
          <a:xfrm>
            <a:off x="4428643" y="6312170"/>
            <a:ext cx="4391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155" name="Line 11">
            <a:extLst>
              <a:ext uri="{FF2B5EF4-FFF2-40B4-BE49-F238E27FC236}">
                <a16:creationId xmlns:a16="http://schemas.microsoft.com/office/drawing/2014/main" id="{8E1E0BE0-CA55-9625-D2EF-5BE4D28EE3E4}"/>
              </a:ext>
            </a:extLst>
          </p:cNvPr>
          <p:cNvSpPr>
            <a:spLocks noChangeShapeType="1"/>
          </p:cNvSpPr>
          <p:nvPr/>
        </p:nvSpPr>
        <p:spPr bwMode="auto">
          <a:xfrm flipH="1" flipV="1">
            <a:off x="10764354" y="1919558"/>
            <a:ext cx="0" cy="3230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pic>
        <p:nvPicPr>
          <p:cNvPr id="3095" name="Picture 23" descr="j0178310">
            <a:extLst>
              <a:ext uri="{FF2B5EF4-FFF2-40B4-BE49-F238E27FC236}">
                <a16:creationId xmlns:a16="http://schemas.microsoft.com/office/drawing/2014/main" id="{048F0802-F927-EE49-B759-76CE028B9B5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844317" y="1846533"/>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7" name="Picture 25" descr="tn00264_">
            <a:extLst>
              <a:ext uri="{FF2B5EF4-FFF2-40B4-BE49-F238E27FC236}">
                <a16:creationId xmlns:a16="http://schemas.microsoft.com/office/drawing/2014/main" id="{34966A0A-DB7A-7116-2C16-80E070B4D7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5554" y="984580"/>
            <a:ext cx="1055688" cy="7969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99" name="Picture 27" descr="j0178310">
            <a:extLst>
              <a:ext uri="{FF2B5EF4-FFF2-40B4-BE49-F238E27FC236}">
                <a16:creationId xmlns:a16="http://schemas.microsoft.com/office/drawing/2014/main" id="{365D4446-4C4E-A9FB-87B1-286A1EDF485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827729" y="4296045"/>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0" name="Picture 28" descr="j0178310">
            <a:extLst>
              <a:ext uri="{FF2B5EF4-FFF2-40B4-BE49-F238E27FC236}">
                <a16:creationId xmlns:a16="http://schemas.microsoft.com/office/drawing/2014/main" id="{70A4D6BD-6FCA-B950-0EE1-AD1ECF00422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500079" y="5446983"/>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4">
            <a:extLst>
              <a:ext uri="{FF2B5EF4-FFF2-40B4-BE49-F238E27FC236}">
                <a16:creationId xmlns:a16="http://schemas.microsoft.com/office/drawing/2014/main" id="{A6E008A3-B6A0-DF47-5C8D-9DCE38F9F79D}"/>
              </a:ext>
            </a:extLst>
          </p:cNvPr>
          <p:cNvSpPr txBox="1">
            <a:spLocks/>
          </p:cNvSpPr>
          <p:nvPr/>
        </p:nvSpPr>
        <p:spPr>
          <a:xfrm>
            <a:off x="4724269" y="466317"/>
            <a:ext cx="3052555" cy="9230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1-</a:t>
            </a:r>
            <a:r>
              <a:rPr lang="en-GB" dirty="0" err="1"/>
              <a:t>Satış</a:t>
            </a:r>
            <a:r>
              <a:rPr lang="en-GB" dirty="0"/>
              <a:t> </a:t>
            </a:r>
            <a:r>
              <a:rPr lang="en-GB" dirty="0" err="1"/>
              <a:t>Sözleşmesi</a:t>
            </a:r>
            <a:endParaRPr lang="tr-TR" dirty="0"/>
          </a:p>
          <a:p>
            <a:pPr marL="0" indent="0">
              <a:buFont typeface="Arial" panose="020B0604020202020204" pitchFamily="34" charset="0"/>
              <a:buNone/>
            </a:pPr>
            <a:r>
              <a:rPr lang="en-GB" dirty="0"/>
              <a:t>proforma</a:t>
            </a:r>
            <a:endParaRPr lang="tr-TR" dirty="0"/>
          </a:p>
        </p:txBody>
      </p:sp>
      <p:sp>
        <p:nvSpPr>
          <p:cNvPr id="4" name="Content Placeholder 4">
            <a:extLst>
              <a:ext uri="{FF2B5EF4-FFF2-40B4-BE49-F238E27FC236}">
                <a16:creationId xmlns:a16="http://schemas.microsoft.com/office/drawing/2014/main" id="{66C5E4A9-0C01-A4CD-6D08-259E2A5A160D}"/>
              </a:ext>
            </a:extLst>
          </p:cNvPr>
          <p:cNvSpPr txBox="1">
            <a:spLocks/>
          </p:cNvSpPr>
          <p:nvPr/>
        </p:nvSpPr>
        <p:spPr>
          <a:xfrm>
            <a:off x="4724269" y="1434002"/>
            <a:ext cx="2453861" cy="112850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2-Mal Sevkiyatı </a:t>
            </a:r>
          </a:p>
          <a:p>
            <a:endParaRPr lang="tr-TR" dirty="0"/>
          </a:p>
          <a:p>
            <a:endParaRPr lang="tr-TR" dirty="0"/>
          </a:p>
        </p:txBody>
      </p:sp>
      <p:sp>
        <p:nvSpPr>
          <p:cNvPr id="5" name="Content Placeholder 4">
            <a:extLst>
              <a:ext uri="{FF2B5EF4-FFF2-40B4-BE49-F238E27FC236}">
                <a16:creationId xmlns:a16="http://schemas.microsoft.com/office/drawing/2014/main" id="{3723E90C-DEF4-8C08-18F2-AEE8DE0D9131}"/>
              </a:ext>
            </a:extLst>
          </p:cNvPr>
          <p:cNvSpPr txBox="1">
            <a:spLocks/>
          </p:cNvSpPr>
          <p:nvPr/>
        </p:nvSpPr>
        <p:spPr>
          <a:xfrm>
            <a:off x="1125340" y="3143499"/>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3-Ödeme</a:t>
            </a:r>
          </a:p>
          <a:p>
            <a:pPr marL="0" indent="0">
              <a:buFont typeface="Arial" panose="020B0604020202020204" pitchFamily="34" charset="0"/>
              <a:buNone/>
            </a:pPr>
            <a:endParaRPr lang="tr-TR" dirty="0"/>
          </a:p>
          <a:p>
            <a:endParaRPr lang="tr-TR" dirty="0"/>
          </a:p>
          <a:p>
            <a:endParaRPr lang="tr-TR" dirty="0"/>
          </a:p>
        </p:txBody>
      </p:sp>
      <p:sp>
        <p:nvSpPr>
          <p:cNvPr id="8" name="Content Placeholder 4">
            <a:extLst>
              <a:ext uri="{FF2B5EF4-FFF2-40B4-BE49-F238E27FC236}">
                <a16:creationId xmlns:a16="http://schemas.microsoft.com/office/drawing/2014/main" id="{EAE784A5-8183-C1E4-D9B7-2F921CFC7A44}"/>
              </a:ext>
            </a:extLst>
          </p:cNvPr>
          <p:cNvSpPr txBox="1">
            <a:spLocks/>
          </p:cNvSpPr>
          <p:nvPr/>
        </p:nvSpPr>
        <p:spPr>
          <a:xfrm>
            <a:off x="5679618" y="5838846"/>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4-Ödeme</a:t>
            </a:r>
          </a:p>
          <a:p>
            <a:pPr marL="0" indent="0">
              <a:buFont typeface="Arial" panose="020B0604020202020204" pitchFamily="34" charset="0"/>
              <a:buNone/>
            </a:pPr>
            <a:endParaRPr lang="tr-TR" dirty="0"/>
          </a:p>
          <a:p>
            <a:endParaRPr lang="tr-TR" dirty="0"/>
          </a:p>
          <a:p>
            <a:endParaRPr lang="tr-TR" dirty="0"/>
          </a:p>
        </p:txBody>
      </p:sp>
      <p:sp>
        <p:nvSpPr>
          <p:cNvPr id="26" name="Content Placeholder 4">
            <a:extLst>
              <a:ext uri="{FF2B5EF4-FFF2-40B4-BE49-F238E27FC236}">
                <a16:creationId xmlns:a16="http://schemas.microsoft.com/office/drawing/2014/main" id="{51583993-33F3-63CD-C239-4164AF8100E9}"/>
              </a:ext>
            </a:extLst>
          </p:cNvPr>
          <p:cNvSpPr txBox="1">
            <a:spLocks/>
          </p:cNvSpPr>
          <p:nvPr/>
        </p:nvSpPr>
        <p:spPr>
          <a:xfrm>
            <a:off x="9239740" y="3143499"/>
            <a:ext cx="1489834" cy="391352"/>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marL="0" indent="0">
              <a:buFont typeface="Arial" panose="020B0604020202020204" pitchFamily="34" charset="0"/>
              <a:buNone/>
            </a:pPr>
            <a:r>
              <a:rPr lang="tr-TR" dirty="0"/>
              <a:t>5-Ödeme</a:t>
            </a:r>
          </a:p>
          <a:p>
            <a:pPr marL="0" indent="0">
              <a:buFont typeface="Arial" panose="020B0604020202020204" pitchFamily="34" charset="0"/>
              <a:buNone/>
            </a:pPr>
            <a:endParaRPr lang="tr-TR" dirty="0"/>
          </a:p>
          <a:p>
            <a:endParaRPr lang="tr-TR" dirty="0"/>
          </a:p>
          <a:p>
            <a:endParaRPr lang="tr-TR" dirty="0"/>
          </a:p>
        </p:txBody>
      </p:sp>
      <p:sp>
        <p:nvSpPr>
          <p:cNvPr id="6" name="Metin kutusu 5">
            <a:extLst>
              <a:ext uri="{FF2B5EF4-FFF2-40B4-BE49-F238E27FC236}">
                <a16:creationId xmlns:a16="http://schemas.microsoft.com/office/drawing/2014/main" id="{6851AE00-568B-38B7-D72B-6226825E90C6}"/>
              </a:ext>
            </a:extLst>
          </p:cNvPr>
          <p:cNvSpPr txBox="1"/>
          <p:nvPr/>
        </p:nvSpPr>
        <p:spPr>
          <a:xfrm>
            <a:off x="6894800" y="2560776"/>
            <a:ext cx="1208426" cy="914400"/>
          </a:xfrm>
          <a:prstGeom prst="rect">
            <a:avLst/>
          </a:prstGeom>
          <a:noFill/>
        </p:spPr>
        <p:txBody>
          <a:bodyPr wrap="none" lIns="0" tIns="0" rIns="0" bIns="0" rtlCol="0">
            <a:noAutofit/>
          </a:bodyPr>
          <a:lstStyle/>
          <a:p>
            <a:pPr algn="l"/>
            <a:r>
              <a:rPr lang="tr-TR" sz="1100" dirty="0"/>
              <a:t>1-konşimento</a:t>
            </a:r>
          </a:p>
          <a:p>
            <a:pPr algn="l"/>
            <a:r>
              <a:rPr lang="tr-TR" sz="1100" dirty="0"/>
              <a:t>2-invoice</a:t>
            </a:r>
          </a:p>
          <a:p>
            <a:pPr algn="l"/>
            <a:r>
              <a:rPr lang="tr-TR" sz="1100" dirty="0"/>
              <a:t>3-çeki listesi</a:t>
            </a:r>
          </a:p>
          <a:p>
            <a:pPr algn="l"/>
            <a:r>
              <a:rPr lang="tr-TR" sz="1100" dirty="0"/>
              <a:t>4-menşe ve </a:t>
            </a:r>
            <a:r>
              <a:rPr lang="tr-TR" sz="1100" dirty="0" err="1"/>
              <a:t>dalşım</a:t>
            </a:r>
            <a:endParaRPr lang="tr-TR" sz="1100" dirty="0"/>
          </a:p>
        </p:txBody>
      </p:sp>
      <p:sp>
        <p:nvSpPr>
          <p:cNvPr id="7" name="Dikdörtgen: Köşeleri Yuvarlatılmış 6">
            <a:extLst>
              <a:ext uri="{FF2B5EF4-FFF2-40B4-BE49-F238E27FC236}">
                <a16:creationId xmlns:a16="http://schemas.microsoft.com/office/drawing/2014/main" id="{B09ED051-9447-AAC4-1675-881DAABD13D6}"/>
              </a:ext>
            </a:extLst>
          </p:cNvPr>
          <p:cNvSpPr/>
          <p:nvPr/>
        </p:nvSpPr>
        <p:spPr>
          <a:xfrm>
            <a:off x="3846173" y="2468760"/>
            <a:ext cx="1790481" cy="1348469"/>
          </a:xfrm>
          <a:prstGeom prst="roundRect">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r>
              <a:rPr lang="tr-TR" sz="1600" dirty="0">
                <a:solidFill>
                  <a:schemeClr val="bg1"/>
                </a:solidFill>
              </a:rPr>
              <a:t>Geçici Depo</a:t>
            </a:r>
          </a:p>
          <a:p>
            <a:pPr algn="l"/>
            <a:r>
              <a:rPr lang="tr-TR" sz="1600" dirty="0">
                <a:solidFill>
                  <a:schemeClr val="bg1"/>
                </a:solidFill>
              </a:rPr>
              <a:t>Antrepo</a:t>
            </a:r>
          </a:p>
          <a:p>
            <a:pPr algn="l"/>
            <a:r>
              <a:rPr lang="tr-TR" sz="1600" dirty="0">
                <a:solidFill>
                  <a:schemeClr val="bg1"/>
                </a:solidFill>
              </a:rPr>
              <a:t>Gümrüklü saha</a:t>
            </a:r>
          </a:p>
        </p:txBody>
      </p:sp>
      <p:sp>
        <p:nvSpPr>
          <p:cNvPr id="9" name="Metin kutusu 8">
            <a:extLst>
              <a:ext uri="{FF2B5EF4-FFF2-40B4-BE49-F238E27FC236}">
                <a16:creationId xmlns:a16="http://schemas.microsoft.com/office/drawing/2014/main" id="{1B44F983-72DA-636A-DA7E-A3A3C7CC4B86}"/>
              </a:ext>
            </a:extLst>
          </p:cNvPr>
          <p:cNvSpPr txBox="1"/>
          <p:nvPr/>
        </p:nvSpPr>
        <p:spPr>
          <a:xfrm>
            <a:off x="3472968" y="1766302"/>
            <a:ext cx="964095" cy="391345"/>
          </a:xfrm>
          <a:prstGeom prst="rect">
            <a:avLst/>
          </a:prstGeom>
          <a:noFill/>
        </p:spPr>
        <p:txBody>
          <a:bodyPr wrap="none" lIns="0" tIns="0" rIns="0" bIns="0" rtlCol="0">
            <a:noAutofit/>
          </a:bodyPr>
          <a:lstStyle/>
          <a:p>
            <a:pPr algn="l"/>
            <a:r>
              <a:rPr lang="tr-TR" dirty="0"/>
              <a:t>Ordino</a:t>
            </a:r>
          </a:p>
        </p:txBody>
      </p:sp>
      <p:sp>
        <p:nvSpPr>
          <p:cNvPr id="10" name="Metin kutusu 9">
            <a:extLst>
              <a:ext uri="{FF2B5EF4-FFF2-40B4-BE49-F238E27FC236}">
                <a16:creationId xmlns:a16="http://schemas.microsoft.com/office/drawing/2014/main" id="{B4700106-11D1-B3D7-B60D-B4B3F64EF999}"/>
              </a:ext>
            </a:extLst>
          </p:cNvPr>
          <p:cNvSpPr txBox="1"/>
          <p:nvPr/>
        </p:nvSpPr>
        <p:spPr>
          <a:xfrm>
            <a:off x="558316" y="4880245"/>
            <a:ext cx="914400" cy="914400"/>
          </a:xfrm>
          <a:prstGeom prst="rect">
            <a:avLst/>
          </a:prstGeom>
          <a:noFill/>
        </p:spPr>
        <p:txBody>
          <a:bodyPr wrap="none" lIns="0" tIns="0" rIns="0" bIns="0" rtlCol="0">
            <a:noAutofit/>
          </a:bodyPr>
          <a:lstStyle/>
          <a:p>
            <a:pPr algn="l"/>
            <a:r>
              <a:rPr lang="tr-TR" sz="1050" dirty="0" err="1"/>
              <a:t>Kkdf</a:t>
            </a:r>
            <a:r>
              <a:rPr lang="tr-TR" sz="1050" dirty="0"/>
              <a:t> - YOK</a:t>
            </a:r>
          </a:p>
          <a:p>
            <a:pPr algn="l"/>
            <a:r>
              <a:rPr lang="tr-TR" sz="1050" dirty="0"/>
              <a:t>Peşin ödeme</a:t>
            </a:r>
          </a:p>
          <a:p>
            <a:pPr algn="l"/>
            <a:r>
              <a:rPr lang="tr-TR" sz="1050" dirty="0"/>
              <a:t>Vesaik Mukabili</a:t>
            </a:r>
          </a:p>
          <a:p>
            <a:pPr algn="l"/>
            <a:r>
              <a:rPr lang="tr-TR" sz="1050" dirty="0"/>
              <a:t>Peşin Akreditif</a:t>
            </a:r>
          </a:p>
          <a:p>
            <a:pPr algn="l"/>
            <a:endParaRPr lang="tr-TR" sz="1050" dirty="0"/>
          </a:p>
          <a:p>
            <a:pPr algn="l"/>
            <a:endParaRPr lang="tr-TR" sz="1050" dirty="0"/>
          </a:p>
        </p:txBody>
      </p:sp>
      <p:sp>
        <p:nvSpPr>
          <p:cNvPr id="11" name="Metin kutusu 10">
            <a:extLst>
              <a:ext uri="{FF2B5EF4-FFF2-40B4-BE49-F238E27FC236}">
                <a16:creationId xmlns:a16="http://schemas.microsoft.com/office/drawing/2014/main" id="{5357D8D9-2F44-F12B-C871-92053BF87B06}"/>
              </a:ext>
            </a:extLst>
          </p:cNvPr>
          <p:cNvSpPr txBox="1"/>
          <p:nvPr/>
        </p:nvSpPr>
        <p:spPr>
          <a:xfrm>
            <a:off x="579783" y="3867420"/>
            <a:ext cx="914400" cy="914400"/>
          </a:xfrm>
          <a:prstGeom prst="rect">
            <a:avLst/>
          </a:prstGeom>
          <a:noFill/>
        </p:spPr>
        <p:txBody>
          <a:bodyPr wrap="none" lIns="0" tIns="0" rIns="0" bIns="0" rtlCol="0">
            <a:noAutofit/>
          </a:bodyPr>
          <a:lstStyle/>
          <a:p>
            <a:pPr algn="l"/>
            <a:r>
              <a:rPr lang="tr-TR" sz="1050" dirty="0" err="1"/>
              <a:t>Kkdf</a:t>
            </a:r>
            <a:r>
              <a:rPr lang="tr-TR" sz="1050" dirty="0"/>
              <a:t> - VAR</a:t>
            </a:r>
          </a:p>
          <a:p>
            <a:pPr algn="l"/>
            <a:r>
              <a:rPr lang="tr-TR" sz="1050" dirty="0"/>
              <a:t>Mal mukabili</a:t>
            </a:r>
          </a:p>
          <a:p>
            <a:pPr algn="l"/>
            <a:r>
              <a:rPr lang="tr-TR" sz="1050" dirty="0"/>
              <a:t>Kabul kredili</a:t>
            </a:r>
          </a:p>
          <a:p>
            <a:pPr algn="l"/>
            <a:r>
              <a:rPr lang="tr-TR" sz="1050" dirty="0"/>
              <a:t>Vadeli akreditif</a:t>
            </a:r>
          </a:p>
          <a:p>
            <a:pPr algn="l"/>
            <a:endParaRPr lang="tr-TR" sz="1050" dirty="0"/>
          </a:p>
          <a:p>
            <a:pPr algn="l"/>
            <a:endParaRPr lang="tr-TR" sz="1050" dirty="0"/>
          </a:p>
        </p:txBody>
      </p:sp>
    </p:spTree>
    <p:extLst>
      <p:ext uri="{BB962C8B-B14F-4D97-AF65-F5344CB8AC3E}">
        <p14:creationId xmlns:p14="http://schemas.microsoft.com/office/powerpoint/2010/main" val="343818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5261 0.00485 L -0.37257 -0.00555 " pathEditMode="relative" rAng="0" ptsTypes="AA">
                                      <p:cBhvr>
                                        <p:cTn id="6" dur="5000" fill="hold"/>
                                        <p:tgtEl>
                                          <p:spTgt spid="3097"/>
                                        </p:tgtEl>
                                        <p:attrNameLst>
                                          <p:attrName>ppt_x</p:attrName>
                                          <p:attrName>ppt_y</p:attrName>
                                        </p:attrNameLst>
                                      </p:cBhvr>
                                      <p:rCtr x="-21267" y="-532"/>
                                    </p:animMotion>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095"/>
                                        </p:tgtEl>
                                        <p:attrNameLst>
                                          <p:attrName>style.visibility</p:attrName>
                                        </p:attrNameLst>
                                      </p:cBhvr>
                                      <p:to>
                                        <p:strVal val="visible"/>
                                      </p:to>
                                    </p:set>
                                    <p:animEffect transition="in" filter="dissolve">
                                      <p:cBhvr>
                                        <p:cTn id="11" dur="500"/>
                                        <p:tgtEl>
                                          <p:spTgt spid="309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4.72222E-6 -4.3227E-6 L 0.00278 0.42349 " pathEditMode="relative" rAng="0" ptsTypes="AA">
                                      <p:cBhvr>
                                        <p:cTn id="15" dur="2000" fill="hold"/>
                                        <p:tgtEl>
                                          <p:spTgt spid="3095"/>
                                        </p:tgtEl>
                                        <p:attrNameLst>
                                          <p:attrName>ppt_x</p:attrName>
                                          <p:attrName>ppt_y</p:attrName>
                                        </p:attrNameLst>
                                      </p:cBhvr>
                                      <p:rCtr x="139" y="21174"/>
                                    </p:animMotion>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3095"/>
                                        </p:tgtEl>
                                      </p:cBhvr>
                                    </p:animEffect>
                                    <p:set>
                                      <p:cBhvr>
                                        <p:cTn id="20" dur="1" fill="hold">
                                          <p:stCondLst>
                                            <p:cond delay="1999"/>
                                          </p:stCondLst>
                                        </p:cTn>
                                        <p:tgtEl>
                                          <p:spTgt spid="309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100"/>
                                        </p:tgtEl>
                                        <p:attrNameLst>
                                          <p:attrName>style.visibility</p:attrName>
                                        </p:attrNameLst>
                                      </p:cBhvr>
                                      <p:to>
                                        <p:strVal val="visible"/>
                                      </p:to>
                                    </p:set>
                                    <p:animEffect transition="in" filter="dissolve">
                                      <p:cBhvr>
                                        <p:cTn id="25" dur="500"/>
                                        <p:tgtEl>
                                          <p:spTgt spid="3100"/>
                                        </p:tgtEl>
                                      </p:cBhvr>
                                    </p:animEffect>
                                  </p:childTnLst>
                                </p:cTn>
                              </p:par>
                            </p:childTnLst>
                          </p:cTn>
                        </p:par>
                      </p:childTnLst>
                    </p:cTn>
                  </p:par>
                  <p:par>
                    <p:cTn id="26" fill="hold">
                      <p:stCondLst>
                        <p:cond delay="indefinite"/>
                      </p:stCondLst>
                      <p:childTnLst>
                        <p:par>
                          <p:cTn id="27" fill="hold">
                            <p:stCondLst>
                              <p:cond delay="0"/>
                            </p:stCondLst>
                            <p:childTnLst>
                              <p:par>
                                <p:cTn id="28" presetID="63" presetClass="path" presetSubtype="0" accel="50000" decel="50000" fill="hold" nodeType="clickEffect">
                                  <p:stCondLst>
                                    <p:cond delay="0"/>
                                  </p:stCondLst>
                                  <p:childTnLst>
                                    <p:animMotion origin="layout" path="M -1.11111E-6 3.83264E-6 L 0.40452 0.00393 " pathEditMode="relative" rAng="0" ptsTypes="AA">
                                      <p:cBhvr>
                                        <p:cTn id="29" dur="2000" fill="hold"/>
                                        <p:tgtEl>
                                          <p:spTgt spid="3100"/>
                                        </p:tgtEl>
                                        <p:attrNameLst>
                                          <p:attrName>ppt_x</p:attrName>
                                          <p:attrName>ppt_y</p:attrName>
                                        </p:attrNameLst>
                                      </p:cBhvr>
                                      <p:rCtr x="20226" y="185"/>
                                    </p:animMotion>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2000"/>
                                        <p:tgtEl>
                                          <p:spTgt spid="3100"/>
                                        </p:tgtEl>
                                      </p:cBhvr>
                                    </p:animEffect>
                                    <p:set>
                                      <p:cBhvr>
                                        <p:cTn id="34" dur="1" fill="hold">
                                          <p:stCondLst>
                                            <p:cond delay="1999"/>
                                          </p:stCondLst>
                                        </p:cTn>
                                        <p:tgtEl>
                                          <p:spTgt spid="310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099"/>
                                        </p:tgtEl>
                                        <p:attrNameLst>
                                          <p:attrName>style.visibility</p:attrName>
                                        </p:attrNameLst>
                                      </p:cBhvr>
                                      <p:to>
                                        <p:strVal val="visible"/>
                                      </p:to>
                                    </p:set>
                                    <p:animEffect transition="in" filter="dissolve">
                                      <p:cBhvr>
                                        <p:cTn id="39" dur="500"/>
                                        <p:tgtEl>
                                          <p:spTgt spid="3099"/>
                                        </p:tgtEl>
                                      </p:cBhvr>
                                    </p:animEffect>
                                  </p:childTnLst>
                                </p:cTn>
                              </p:par>
                            </p:childTnLst>
                          </p:cTn>
                        </p:par>
                      </p:childTnLst>
                    </p:cTn>
                  </p:par>
                  <p:par>
                    <p:cTn id="40" fill="hold">
                      <p:stCondLst>
                        <p:cond delay="indefinite"/>
                      </p:stCondLst>
                      <p:childTnLst>
                        <p:par>
                          <p:cTn id="41" fill="hold">
                            <p:stCondLst>
                              <p:cond delay="0"/>
                            </p:stCondLst>
                            <p:childTnLst>
                              <p:par>
                                <p:cTn id="42" presetID="64" presetClass="path" presetSubtype="0" accel="50000" decel="50000" fill="hold" nodeType="clickEffect">
                                  <p:stCondLst>
                                    <p:cond delay="0"/>
                                  </p:stCondLst>
                                  <p:childTnLst>
                                    <p:animMotion origin="layout" path="M -0.00486 0.03537 L 0.00295 -0.38418 " pathEditMode="relative" rAng="0" ptsTypes="AA">
                                      <p:cBhvr>
                                        <p:cTn id="43" dur="2000" fill="hold"/>
                                        <p:tgtEl>
                                          <p:spTgt spid="3099"/>
                                        </p:tgtEl>
                                        <p:attrNameLst>
                                          <p:attrName>ppt_x</p:attrName>
                                          <p:attrName>ppt_y</p:attrName>
                                        </p:attrNameLst>
                                      </p:cBhvr>
                                      <p:rCtr x="382" y="-20989"/>
                                    </p:animMotion>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2000"/>
                                        <p:tgtEl>
                                          <p:spTgt spid="3099"/>
                                        </p:tgtEl>
                                      </p:cBhvr>
                                    </p:animEffect>
                                    <p:set>
                                      <p:cBhvr>
                                        <p:cTn id="48" dur="1" fill="hold">
                                          <p:stCondLst>
                                            <p:cond delay="1999"/>
                                          </p:stCondLst>
                                        </p:cTn>
                                        <p:tgtEl>
                                          <p:spTgt spid="3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rant Thornton 16x9">
  <a:themeElements>
    <a:clrScheme name="GT">
      <a:dk1>
        <a:sysClr val="windowText" lastClr="000000"/>
      </a:dk1>
      <a:lt1>
        <a:sysClr val="window" lastClr="FFFFFF"/>
      </a:lt1>
      <a:dk2>
        <a:srgbClr val="CCC4BD"/>
      </a:dk2>
      <a:lt2>
        <a:srgbClr val="F2F0EE"/>
      </a:lt2>
      <a:accent1>
        <a:srgbClr val="4F2D7F"/>
      </a:accent1>
      <a:accent2>
        <a:srgbClr val="00A4B3"/>
      </a:accent2>
      <a:accent3>
        <a:srgbClr val="FF5149"/>
      </a:accent3>
      <a:accent4>
        <a:srgbClr val="FFC23D"/>
      </a:accent4>
      <a:accent5>
        <a:srgbClr val="A06DFF"/>
      </a:accent5>
      <a:accent6>
        <a:srgbClr val="2B144C"/>
      </a:accent6>
      <a:hlink>
        <a:srgbClr val="2B144C"/>
      </a:hlink>
      <a:folHlink>
        <a:srgbClr val="2B144C"/>
      </a:folHlink>
    </a:clrScheme>
    <a:fontScheme name="GT Walsheim LC Bold Heading">
      <a:majorFont>
        <a:latin typeface="GT Walsheim LC Bold"/>
        <a:ea typeface=""/>
        <a:cs typeface=""/>
      </a:majorFont>
      <a:minorFont>
        <a:latin typeface="GT Walsheim LC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F2D7F"/>
        </a:solidFill>
        <a:ln>
          <a:noFill/>
        </a:ln>
        <a:effectLst/>
      </a:spPr>
      <a:bodyPr rtlCol="0" anchor="ctr"/>
      <a:lstStyle>
        <a:defPPr algn="l">
          <a:defRPr>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lgn="l">
          <a:defRPr dirty="0"/>
        </a:defPPr>
      </a:lstStyle>
    </a:txDef>
  </a:objectDefaults>
  <a:extraClrSchemeLst/>
  <a:custClrLst>
    <a:custClr name="Core Purple 80%">
      <a:srgbClr val="725799"/>
    </a:custClr>
    <a:custClr name="Core Purple 80%">
      <a:srgbClr val="9581B2"/>
    </a:custClr>
    <a:custClr name="Core Purple 40%">
      <a:srgbClr val="B9ABCC"/>
    </a:custClr>
    <a:custClr name="Core Purple 20%">
      <a:srgbClr val="DCD5E5"/>
    </a:custClr>
    <a:custClr name="Bright Purple 80%">
      <a:srgbClr val="B38AFF"/>
    </a:custClr>
    <a:custClr name="Bright Purple 60%">
      <a:srgbClr val="C6A7FF"/>
    </a:custClr>
    <a:custClr name="Bright Purple 40%">
      <a:srgbClr val="D9C5FF"/>
    </a:custClr>
    <a:custClr name="Bright Purple 20%">
      <a:srgbClr val="ECE2FF"/>
    </a:custClr>
    <a:custClr>
      <a:srgbClr val="FFFFFF"/>
    </a:custClr>
    <a:custClr>
      <a:srgbClr val="FFFFFF"/>
    </a:custClr>
    <a:custClr name="Dark Purple 80%">
      <a:srgbClr val="554370"/>
    </a:custClr>
    <a:custClr name="Dark Purple 60%">
      <a:srgbClr val="807294"/>
    </a:custClr>
    <a:custClr name="Dark Purple 40%">
      <a:srgbClr val="AAA1B7"/>
    </a:custClr>
    <a:custClr name="Dark Purple 20%">
      <a:srgbClr val="D5D0DB"/>
    </a:custClr>
    <a:custClr name="Teal 80%">
      <a:srgbClr val="33B6C2"/>
    </a:custClr>
    <a:custClr name="Teal 60%">
      <a:srgbClr val="66C8D1"/>
    </a:custClr>
    <a:custClr name="Teal 40%">
      <a:srgbClr val="99DBE1"/>
    </a:custClr>
    <a:custClr name="Teal 20%">
      <a:srgbClr val="CCEDF0"/>
    </a:custClr>
    <a:custClr>
      <a:srgbClr val="FFFFFF"/>
    </a:custClr>
    <a:custClr>
      <a:srgbClr val="FFFFFF"/>
    </a:custClr>
    <a:custClr name="Coral 80%">
      <a:srgbClr val="FF746D"/>
    </a:custClr>
    <a:custClr name="Coral 60%">
      <a:srgbClr val="FF9792"/>
    </a:custClr>
    <a:custClr name="Coral 40%">
      <a:srgbClr val="FFB9B6"/>
    </a:custClr>
    <a:custClr name="Coral 20%">
      <a:srgbClr val="FFDCDB"/>
    </a:custClr>
    <a:custClr name="Yellow 80%">
      <a:srgbClr val="FFCE64"/>
    </a:custClr>
    <a:custClr name="Yellow 60%">
      <a:srgbClr val="FFDA8B"/>
    </a:custClr>
    <a:custClr name="Yellow 40%">
      <a:srgbClr val="FFE7B1"/>
    </a:custClr>
    <a:custClr name="Yellow 20%">
      <a:srgbClr val="FFF3D8"/>
    </a:custClr>
    <a:custClr>
      <a:srgbClr val="FFFFFF"/>
    </a:custClr>
    <a:custClr>
      <a:srgbClr val="FFFFFF"/>
    </a:custClr>
    <a:custClr name="Dark Grey">
      <a:srgbClr val="CCC4BD"/>
    </a:custClr>
    <a:custClr name="Mid Grey">
      <a:srgbClr val="E0DCD7"/>
    </a:custClr>
    <a:custClr name="Light Grey">
      <a:srgbClr val="F2F0EE"/>
    </a:custClr>
    <a:custClr>
      <a:srgbClr val="FFFFFF"/>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2" id="{881B4E6A-E047-41D3-BFD8-9BE7BCF570FC}" vid="{A7EA58B2-AA33-4F5C-AAF8-CE4481ECFA6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FE4EE86AAE50A48ACCAD2A26B3EF848" ma:contentTypeVersion="197" ma:contentTypeDescription="Create a new document." ma:contentTypeScope="" ma:versionID="7e35fecdf31ca705917003e77f7d1fbc">
  <xsd:schema xmlns:xsd="http://www.w3.org/2001/XMLSchema" xmlns:xs="http://www.w3.org/2001/XMLSchema" xmlns:p="http://schemas.microsoft.com/office/2006/metadata/properties" xmlns:ns1="http://schemas.microsoft.com/sharepoint/v3" xmlns:ns2="58b10d93-8b4e-4903-8a8e-713ad8fa3882" xmlns:ns3="c6becf70-71cf-49a0-8c2e-5edbeba6f2e3" targetNamespace="http://schemas.microsoft.com/office/2006/metadata/properties" ma:root="true" ma:fieldsID="ee7ebd483b824897d98eca467b8e54cf" ns1:_="" ns2:_="" ns3:_="">
    <xsd:import namespace="http://schemas.microsoft.com/sharepoint/v3"/>
    <xsd:import namespace="58b10d93-8b4e-4903-8a8e-713ad8fa3882"/>
    <xsd:import namespace="c6becf70-71cf-49a0-8c2e-5edbeba6f2e3"/>
    <xsd:element name="properties">
      <xsd:complexType>
        <xsd:sequence>
          <xsd:element name="documentManagement">
            <xsd:complexType>
              <xsd:all>
                <xsd:element ref="ns2:_dlc_DocId" minOccurs="0"/>
                <xsd:element ref="ns2:_dlc_DocIdUrl" minOccurs="0"/>
                <xsd:element ref="ns2:_dlc_DocIdPersistId" minOccurs="0"/>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b10d93-8b4e-4903-8a8e-713ad8fa388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TaxCatchAll" ma:index="33" nillable="true" ma:displayName="Taxonomy Catch All Column" ma:hidden="true" ma:list="{c247dcde-d378-400c-96f3-edaa372cfc53}" ma:internalName="TaxCatchAll" ma:showField="CatchAllData" ma:web="58b10d93-8b4e-4903-8a8e-713ad8fa388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6becf70-71cf-49a0-8c2e-5edbeba6f2e3" elementFormDefault="qualified">
    <xsd:import namespace="http://schemas.microsoft.com/office/2006/documentManagement/types"/>
    <xsd:import namespace="http://schemas.microsoft.com/office/infopath/2007/PartnerControls"/>
    <xsd:element name="MigrationWizId" ma:index="11" nillable="true" ma:displayName="MigrationWizId" ma:internalName="MigrationWizId">
      <xsd:simpleType>
        <xsd:restriction base="dms:Text"/>
      </xsd:simpleType>
    </xsd:element>
    <xsd:element name="MigrationWizIdPermissions" ma:index="12" nillable="true" ma:displayName="MigrationWizIdPermissions" ma:internalName="MigrationWizIdPermissions">
      <xsd:simpleType>
        <xsd:restriction base="dms:Text"/>
      </xsd:simpleType>
    </xsd:element>
    <xsd:element name="MigrationWizIdPermissionLevels" ma:index="13" nillable="true" ma:displayName="MigrationWizIdPermissionLevels" ma:internalName="MigrationWizIdPermissionLevels">
      <xsd:simpleType>
        <xsd:restriction base="dms:Text"/>
      </xsd:simpleType>
    </xsd:element>
    <xsd:element name="MigrationWizIdDocumentLibraryPermissions" ma:index="14" nillable="true" ma:displayName="MigrationWizIdDocumentLibraryPermissions" ma:internalName="MigrationWizIdDocumentLibraryPermissions">
      <xsd:simpleType>
        <xsd:restriction base="dms:Text"/>
      </xsd:simpleType>
    </xsd:element>
    <xsd:element name="MigrationWizIdSecurityGroups" ma:index="15" nillable="true" ma:displayName="MigrationWizIdSecurityGroups" ma:internalName="MigrationWizIdSecurityGroups">
      <xsd:simpleType>
        <xsd:restriction base="dms:Text"/>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MediaServiceAutoTags" ma:index="19" nillable="true" ma:displayName="MediaServiceAutoTags"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Location" ma:index="21" nillable="true" ma:displayName="MediaServiceLocation" ma:internalName="MediaServiceLocation" ma:readOnly="true">
      <xsd:simpleType>
        <xsd:restriction base="dms:Text"/>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ServiceAutoKeyPoints" ma:index="28" nillable="true" ma:displayName="MediaServiceAutoKeyPoints" ma:hidden="true" ma:internalName="MediaServiceAutoKeyPoints" ma:readOnly="true">
      <xsd:simpleType>
        <xsd:restriction base="dms:Note"/>
      </xsd:simpleType>
    </xsd:element>
    <xsd:element name="MediaServiceKeyPoints" ma:index="29" nillable="true" ma:displayName="KeyPoints" ma:internalName="MediaServiceKeyPoints" ma:readOnly="true">
      <xsd:simpleType>
        <xsd:restriction base="dms:Note">
          <xsd:maxLength value="255"/>
        </xsd:restriction>
      </xsd:simpleType>
    </xsd:element>
    <xsd:element name="MediaLengthInSeconds" ma:index="30" nillable="true" ma:displayName="Length (seconds)" ma:internalName="MediaLengthInSeconds" ma:readOnly="true">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6a785552-9cbc-4ad1-85a9-7bdd3352d37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9FB756-DD7B-4A87-9C91-604639D704EC}">
  <ds:schemaRefs>
    <ds:schemaRef ds:uri="http://schemas.microsoft.com/sharepoint/events"/>
  </ds:schemaRefs>
</ds:datastoreItem>
</file>

<file path=customXml/itemProps2.xml><?xml version="1.0" encoding="utf-8"?>
<ds:datastoreItem xmlns:ds="http://schemas.openxmlformats.org/officeDocument/2006/customXml" ds:itemID="{35257B80-A300-47B6-802A-AB35363432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b10d93-8b4e-4903-8a8e-713ad8fa3882"/>
    <ds:schemaRef ds:uri="c6becf70-71cf-49a0-8c2e-5edbeba6f2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1DB83ED-0490-491B-A13E-3CA9CBD00F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Sunum taslağı</Template>
  <TotalTime>1058</TotalTime>
  <Words>6101</Words>
  <Application>Microsoft Office PowerPoint</Application>
  <PresentationFormat>Geniş ekran</PresentationFormat>
  <Paragraphs>608</Paragraphs>
  <Slides>66</Slides>
  <Notes>64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66</vt:i4>
      </vt:variant>
    </vt:vector>
  </HeadingPairs>
  <TitlesOfParts>
    <vt:vector size="73" baseType="lpstr">
      <vt:lpstr>Arial</vt:lpstr>
      <vt:lpstr>GT Walsheim LC Light</vt:lpstr>
      <vt:lpstr>Verdana</vt:lpstr>
      <vt:lpstr>Times New Roman</vt:lpstr>
      <vt:lpstr>GT Walsheim LC Bold</vt:lpstr>
      <vt:lpstr>Tahoma</vt:lpstr>
      <vt:lpstr>Grant Thornton 16x9</vt:lpstr>
      <vt:lpstr>Dış Ticaret Uzmanlık Eğitimi 2026</vt:lpstr>
      <vt:lpstr>Programı tanıyalım</vt:lpstr>
      <vt:lpstr>DIŞ TİCARET MEVZUATI</vt:lpstr>
      <vt:lpstr>PowerPoint Sunusu</vt:lpstr>
      <vt:lpstr>Ödeme deyince?</vt:lpstr>
      <vt:lpstr>Günlük Hayatta Kullandığımız Ödeme Şekilleri</vt:lpstr>
      <vt:lpstr>DIŞ TİCARETTE ÖDEME ŞEKİLLERİ</vt:lpstr>
      <vt:lpstr>PEŞİN  ÖDEME Advance  Payment</vt:lpstr>
      <vt:lpstr>MAL  MUKABİLİ        Open  Account</vt:lpstr>
      <vt:lpstr>VESAİK  MUKABİLİ Documentary  Collection)</vt:lpstr>
      <vt:lpstr>PowerPoint Sunusu</vt:lpstr>
      <vt:lpstr>PowerPoint Sunusu</vt:lpstr>
      <vt:lpstr>Çeşitleri</vt:lpstr>
      <vt:lpstr>Sık kullanılan basit terimlerin çevirisi</vt:lpstr>
      <vt:lpstr>LC Açılamayan ülkeler</vt:lpstr>
      <vt:lpstr>Boliçe Bono</vt:lpstr>
      <vt:lpstr>PowerPoint Sunusu</vt:lpstr>
      <vt:lpstr>PowerPoint Sunusu</vt:lpstr>
      <vt:lpstr>TÜRK PARASI KIYMETİNİ KORUMA HAKKINDA KANUN</vt:lpstr>
      <vt:lpstr>PowerPoint Sunusu</vt:lpstr>
      <vt:lpstr>PowerPoint Sunusu</vt:lpstr>
      <vt:lpstr>PowerPoint Sunusu</vt:lpstr>
      <vt:lpstr>İhracat bedellerinin yurda getirilmesi</vt:lpstr>
      <vt:lpstr>Peşin döviz</vt:lpstr>
      <vt:lpstr>Özelliği olan ihracat</vt:lpstr>
      <vt:lpstr>İhracat işlemlerinde sorumluluk</vt:lpstr>
      <vt:lpstr>İhracat bedelinden indirimler</vt:lpstr>
      <vt:lpstr>İhracat bedelinden indirimler</vt:lpstr>
      <vt:lpstr>Hesap kapatma, ihbar ve ek süre</vt:lpstr>
      <vt:lpstr>Hesap kapatma, ihbar ve ek süre</vt:lpstr>
      <vt:lpstr>Mücbir sebep ve haklı durum halleri</vt:lpstr>
      <vt:lpstr>Mücbir sebep hallerinin tevsiki;</vt:lpstr>
      <vt:lpstr>Terkin</vt:lpstr>
      <vt:lpstr>Terkin</vt:lpstr>
      <vt:lpstr>PowerPoint Sunusu</vt:lpstr>
      <vt:lpstr>MERKEZ BANKASI - İHRACAT GENELGESİ </vt:lpstr>
      <vt:lpstr>MERKEZ BANKASI - İHRACAT GENELGESİ </vt:lpstr>
      <vt:lpstr>MERKEZ BANKASI - İHRACAT GENELGESİ </vt:lpstr>
      <vt:lpstr>MERKEZ BANKASI - İHRACAT GENELGESİ </vt:lpstr>
      <vt:lpstr>MERKEZ BANKASI - İHRACAT GENELGESİ </vt:lpstr>
      <vt:lpstr>PowerPoint Sunusu</vt:lpstr>
      <vt:lpstr>PowerPoint Sunusu</vt:lpstr>
      <vt:lpstr>PowerPoint Sunusu</vt:lpstr>
      <vt:lpstr>PowerPoint Sunusu</vt:lpstr>
      <vt:lpstr>PowerPoint Sunusu</vt:lpstr>
      <vt:lpstr>PowerPoint Sunusu</vt:lpstr>
      <vt:lpstr>Türk lirası ihracat</vt:lpstr>
      <vt:lpstr>İhracat bedelinin tespiti</vt:lpstr>
      <vt:lpstr>İhracat bedellerinin transferi</vt:lpstr>
      <vt:lpstr>Efektif olarak getirilen ihracat bedelleri</vt:lpstr>
      <vt:lpstr>Efektif olarak getirilen ihracat bedelleri</vt:lpstr>
      <vt:lpstr>İhracat bedelinin diğer yöntemlerle tahsili </vt:lpstr>
      <vt:lpstr>İhracat bedelinin diğer yöntemlerle tahsili </vt:lpstr>
      <vt:lpstr>İhracatçı dışındaki firmalara gelen ihracat bedelleri </vt:lpstr>
      <vt:lpstr>İhracat fiyatının değişmesi </vt:lpstr>
      <vt:lpstr>İhracatçının serbest kullanımına bırakılan dövizler </vt:lpstr>
      <vt:lpstr>Terkin</vt:lpstr>
      <vt:lpstr>Terkin</vt:lpstr>
      <vt:lpstr>İhracat Bedeli Kabul Belgesi </vt:lpstr>
      <vt:lpstr>İhracat Bedellerinin Merkez Bankasına Satışı</vt:lpstr>
      <vt:lpstr>Döviz olarak beyan edilen ihracat bedellerinin Türk Lirası olarak kabulü </vt:lpstr>
      <vt:lpstr>FİRMALARIN YURT DIŞI KAYNAKLI DÖVİZLERİNİN TÜRK LİRASINA DÖNÜŞÜMÜNÜN DESTEKLENMESİ HAKKINDA TEBLİĞ (SAYI: 2023/5) </vt:lpstr>
      <vt:lpstr>EK: 2 İHRACAT BEDELİNİN YURDA GETİRİLMESİNDE İSTİSNA TANINANÜLKELER</vt:lpstr>
      <vt:lpstr>EK: 3 İHRACAT BEDELİNİN YURDA GETİRİLMESİNDE GÜMRÜK BEYANNAMESİNDE YER ALAN TUTARIN YÜZDE ELLİSİNİN TASARRUFUNUN SERBEST BIRAKILDIĞI ÜLKELER</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 Kartaş</dc:creator>
  <cp:lastModifiedBy>Ali Kartaş</cp:lastModifiedBy>
  <cp:revision>50</cp:revision>
  <cp:lastPrinted>2017-03-31T13:01:56Z</cp:lastPrinted>
  <dcterms:created xsi:type="dcterms:W3CDTF">2026-02-13T09:57:09Z</dcterms:created>
  <dcterms:modified xsi:type="dcterms:W3CDTF">2026-02-14T09:50:08Z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0x0101003C61D34E8216BE4C90BAD32CECB87490</vt:lpwstr>
  </property>
  <property fmtid="{D5CDD505-2E9C-101B-9397-08002B2CF9AE}" pid="3" name="MSIP_Label_f354fe13-e683-4cbd-a446-16d2527d934b_Enabled">
    <vt:lpwstr>true</vt:lpwstr>
  </property>
  <property fmtid="{D5CDD505-2E9C-101B-9397-08002B2CF9AE}" pid="4" name="MSIP_Label_f354fe13-e683-4cbd-a446-16d2527d934b_SetDate">
    <vt:lpwstr>2023-09-22T10:15:17Z</vt:lpwstr>
  </property>
  <property fmtid="{D5CDD505-2E9C-101B-9397-08002B2CF9AE}" pid="5" name="MSIP_Label_f354fe13-e683-4cbd-a446-16d2527d934b_Method">
    <vt:lpwstr>Standard</vt:lpwstr>
  </property>
  <property fmtid="{D5CDD505-2E9C-101B-9397-08002B2CF9AE}" pid="6" name="MSIP_Label_f354fe13-e683-4cbd-a446-16d2527d934b_Name">
    <vt:lpwstr>defa4170-0d19-0005-0004-bc88714345d2</vt:lpwstr>
  </property>
  <property fmtid="{D5CDD505-2E9C-101B-9397-08002B2CF9AE}" pid="7" name="MSIP_Label_f354fe13-e683-4cbd-a446-16d2527d934b_SiteId">
    <vt:lpwstr>0abb4e3d-5a28-4194-ba96-a1f071ec1e8b</vt:lpwstr>
  </property>
  <property fmtid="{D5CDD505-2E9C-101B-9397-08002B2CF9AE}" pid="8" name="MSIP_Label_f354fe13-e683-4cbd-a446-16d2527d934b_ActionId">
    <vt:lpwstr>86ec2283-fba1-4abb-8f82-47916e57255d</vt:lpwstr>
  </property>
  <property fmtid="{D5CDD505-2E9C-101B-9397-08002B2CF9AE}" pid="9" name="MSIP_Label_f354fe13-e683-4cbd-a446-16d2527d934b_ContentBits">
    <vt:lpwstr>0</vt:lpwstr>
  </property>
</Properties>
</file>