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79" r:id="rId4"/>
  </p:sldMasterIdLst>
  <p:notesMasterIdLst>
    <p:notesMasterId r:id="rId64"/>
  </p:notesMasterIdLst>
  <p:handoutMasterIdLst>
    <p:handoutMasterId r:id="rId65"/>
  </p:handoutMasterIdLst>
  <p:sldIdLst>
    <p:sldId id="2274" r:id="rId5"/>
    <p:sldId id="2331" r:id="rId6"/>
    <p:sldId id="2334" r:id="rId7"/>
    <p:sldId id="2335" r:id="rId8"/>
    <p:sldId id="2336" r:id="rId9"/>
    <p:sldId id="2342" r:id="rId10"/>
    <p:sldId id="2337" r:id="rId11"/>
    <p:sldId id="2343" r:id="rId12"/>
    <p:sldId id="2339" r:id="rId13"/>
    <p:sldId id="2341" r:id="rId14"/>
    <p:sldId id="2340" r:id="rId15"/>
    <p:sldId id="2338" r:id="rId16"/>
    <p:sldId id="2344" r:id="rId17"/>
    <p:sldId id="2348" r:id="rId18"/>
    <p:sldId id="2345" r:id="rId19"/>
    <p:sldId id="2349" r:id="rId20"/>
    <p:sldId id="2350" r:id="rId21"/>
    <p:sldId id="2346" r:id="rId22"/>
    <p:sldId id="2347" r:id="rId23"/>
    <p:sldId id="2369" r:id="rId24"/>
    <p:sldId id="2328" r:id="rId25"/>
    <p:sldId id="2332" r:id="rId26"/>
    <p:sldId id="304" r:id="rId27"/>
    <p:sldId id="2351" r:id="rId28"/>
    <p:sldId id="2352" r:id="rId29"/>
    <p:sldId id="2356" r:id="rId30"/>
    <p:sldId id="2357" r:id="rId31"/>
    <p:sldId id="2353" r:id="rId32"/>
    <p:sldId id="2354" r:id="rId33"/>
    <p:sldId id="2358" r:id="rId34"/>
    <p:sldId id="297" r:id="rId35"/>
    <p:sldId id="294" r:id="rId36"/>
    <p:sldId id="2359" r:id="rId37"/>
    <p:sldId id="2355" r:id="rId38"/>
    <p:sldId id="2360" r:id="rId39"/>
    <p:sldId id="2361" r:id="rId40"/>
    <p:sldId id="2362" r:id="rId41"/>
    <p:sldId id="2363" r:id="rId42"/>
    <p:sldId id="290" r:id="rId43"/>
    <p:sldId id="292" r:id="rId44"/>
    <p:sldId id="293" r:id="rId45"/>
    <p:sldId id="291" r:id="rId46"/>
    <p:sldId id="295" r:id="rId47"/>
    <p:sldId id="298" r:id="rId48"/>
    <p:sldId id="296" r:id="rId49"/>
    <p:sldId id="299" r:id="rId50"/>
    <p:sldId id="300" r:id="rId51"/>
    <p:sldId id="301" r:id="rId52"/>
    <p:sldId id="302" r:id="rId53"/>
    <p:sldId id="305" r:id="rId54"/>
    <p:sldId id="2367" r:id="rId55"/>
    <p:sldId id="2366" r:id="rId56"/>
    <p:sldId id="2365" r:id="rId57"/>
    <p:sldId id="2364" r:id="rId58"/>
    <p:sldId id="310" r:id="rId59"/>
    <p:sldId id="2368" r:id="rId60"/>
    <p:sldId id="311" r:id="rId61"/>
    <p:sldId id="2284" r:id="rId62"/>
    <p:sldId id="2324" r:id="rId63"/>
  </p:sldIdLst>
  <p:sldSz cx="12192000" cy="6858000"/>
  <p:notesSz cx="6858000" cy="9144000"/>
  <p:embeddedFontLst>
    <p:embeddedFont>
      <p:font typeface="Arial Tur" panose="020B0604020202020204" pitchFamily="34" charset="0"/>
      <p:regular r:id="rId66"/>
      <p:bold r:id="rId67"/>
      <p:italic r:id="rId68"/>
      <p:boldItalic r:id="rId69"/>
    </p:embeddedFont>
    <p:embeddedFont>
      <p:font typeface="GT Walsheim LC Bold" panose="020B0604020202020204" charset="-94"/>
      <p:bold r:id="rId70"/>
      <p:boldItalic r:id="rId71"/>
    </p:embeddedFont>
    <p:embeddedFont>
      <p:font typeface="GT Walsheim LC Light" panose="020B0604020202020204" charset="-94"/>
      <p:regular r:id="rId72"/>
      <p:italic r:id="rId73"/>
    </p:embeddedFont>
  </p:embeddedFontLst>
  <p:defaultTextStyle>
    <a:defPPr>
      <a:defRPr lang="en-GB"/>
    </a:defPPr>
    <a:lvl1pPr marL="0" indent="0" algn="l" defTabSz="736656" rtl="0" eaLnBrk="1" latinLnBrk="0" hangingPunct="1">
      <a:lnSpc>
        <a:spcPct val="100000"/>
      </a:lnSpc>
      <a:spcBef>
        <a:spcPts val="0"/>
      </a:spcBef>
      <a:spcAft>
        <a:spcPts val="600"/>
      </a:spcAft>
      <a:buFont typeface="Arial" panose="020B0604020202020204" pitchFamily="34" charset="0"/>
      <a:buNone/>
      <a:defRPr lang="en-GB" sz="2400" b="0" kern="1200" dirty="0">
        <a:solidFill>
          <a:schemeClr val="tx1"/>
        </a:solidFill>
        <a:latin typeface="+mn-lt"/>
        <a:ea typeface="+mn-ea"/>
        <a:cs typeface="+mn-cs"/>
      </a:defRPr>
    </a:lvl1pPr>
    <a:lvl2pPr marL="288000" indent="-288000" algn="l" defTabSz="736656" rtl="0" eaLnBrk="1" latinLnBrk="0" hangingPunct="1">
      <a:lnSpc>
        <a:spcPct val="100000"/>
      </a:lnSpc>
      <a:spcBef>
        <a:spcPts val="0"/>
      </a:spcBef>
      <a:spcAft>
        <a:spcPts val="600"/>
      </a:spcAft>
      <a:buFont typeface="Arial" panose="020B0604020202020204" pitchFamily="34" charset="0"/>
      <a:buChar char="•"/>
      <a:defRPr sz="2400" b="0" kern="1200">
        <a:solidFill>
          <a:schemeClr val="tx1"/>
        </a:solidFill>
        <a:latin typeface="+mn-lt"/>
        <a:ea typeface="+mn-ea"/>
        <a:cs typeface="+mn-cs"/>
      </a:defRPr>
    </a:lvl2pPr>
    <a:lvl3pPr marL="576000" indent="-288000" algn="l" defTabSz="736656"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3pPr>
    <a:lvl4pPr marL="864000" indent="-288000" algn="l" defTabSz="9017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4pPr>
    <a:lvl5pPr marL="0" indent="0" algn="l" defTabSz="736656" rtl="0" eaLnBrk="1" latinLnBrk="0" hangingPunct="1">
      <a:lnSpc>
        <a:spcPct val="100000"/>
      </a:lnSpc>
      <a:spcBef>
        <a:spcPts val="0"/>
      </a:spcBef>
      <a:spcAft>
        <a:spcPts val="600"/>
      </a:spcAft>
      <a:buFont typeface="Arial" panose="020B0604020202020204" pitchFamily="34" charset="0"/>
      <a:buNone/>
      <a:defRPr lang="en-GB" sz="3200" b="1" kern="1200" dirty="0">
        <a:solidFill>
          <a:schemeClr val="tx1"/>
        </a:solidFill>
        <a:latin typeface="+mn-lt"/>
        <a:ea typeface="+mn-ea"/>
        <a:cs typeface="+mn-cs"/>
      </a:defRPr>
    </a:lvl5pPr>
    <a:lvl6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accent1"/>
        </a:solidFill>
        <a:latin typeface="+mn-lt"/>
        <a:ea typeface="+mn-ea"/>
        <a:cs typeface="+mn-cs"/>
      </a:defRPr>
    </a:lvl6pPr>
    <a:lvl7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tx1"/>
        </a:solidFill>
        <a:latin typeface="+mn-lt"/>
        <a:ea typeface="+mn-ea"/>
        <a:cs typeface="+mn-cs"/>
      </a:defRPr>
    </a:lvl7pPr>
    <a:lvl8pPr marL="360000" indent="-360000" algn="l" defTabSz="736656" rtl="0" eaLnBrk="1" latinLnBrk="0" hangingPunct="1">
      <a:lnSpc>
        <a:spcPct val="100000"/>
      </a:lnSpc>
      <a:spcBef>
        <a:spcPts val="0"/>
      </a:spcBef>
      <a:spcAft>
        <a:spcPts val="600"/>
      </a:spcAft>
      <a:buFont typeface="+mj-lt"/>
      <a:buAutoNum type="arabicPeriod"/>
      <a:defRPr sz="2400" kern="1200">
        <a:solidFill>
          <a:schemeClr val="tx1"/>
        </a:solidFill>
        <a:latin typeface="+mn-lt"/>
        <a:ea typeface="+mn-ea"/>
        <a:cs typeface="+mn-cs"/>
      </a:defRPr>
    </a:lvl8pPr>
    <a:lvl9pPr marL="720000" indent="-360000" algn="l" defTabSz="736656" rtl="0" eaLnBrk="1" latinLnBrk="0" hangingPunct="1">
      <a:lnSpc>
        <a:spcPct val="100000"/>
      </a:lnSpc>
      <a:spcBef>
        <a:spcPts val="0"/>
      </a:spcBef>
      <a:spcAft>
        <a:spcPts val="600"/>
      </a:spcAft>
      <a:buFont typeface="+mj-lt"/>
      <a:buAutoNum type="alphaLcPeriod"/>
      <a:tabLst/>
      <a:defRPr sz="2000" b="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C09E83-A7DD-659B-5744-05B82933AC3F}" name="Nick Siepmann" initials="NS" userId="S::Nick.Siepmann@Hamilton-Brown.com::f5ae3c78-5547-4715-8d44-7ee1fe756de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ph, Michael (Los Angeles)" initials="JM(A" lastIdx="53" clrIdx="0">
    <p:extLst>
      <p:ext uri="{19B8F6BF-5375-455C-9EA6-DF929625EA0E}">
        <p15:presenceInfo xmlns:p15="http://schemas.microsoft.com/office/powerpoint/2012/main" userId="S-1-5-21-507921405-362288127-725345543-815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A5969B-65F0-4F1C-96AB-84BB84F7BFFD}">
  <a:tblStyle styleId="{79A5969B-65F0-4F1C-96AB-84BB84F7BFFD}" styleName="GT Table Style">
    <a:wholeTbl>
      <a:tcTxStyle>
        <a:fontRef idx="minor"/>
        <a:schemeClr val="tx1"/>
      </a:tcTxStyle>
      <a:tcStyle>
        <a:tcBdr>
          <a:left>
            <a:ln w="0" cmpd="sng">
              <a:noFill/>
            </a:ln>
          </a:left>
          <a:right>
            <a:ln w="0" cmpd="sng">
              <a:noFill/>
            </a:ln>
          </a:right>
          <a:top>
            <a:ln w="12700" cmpd="sng">
              <a:solidFill>
                <a:schemeClr val="accent1"/>
              </a:solidFill>
            </a:ln>
          </a:top>
          <a:bottom>
            <a:ln w="12700" cmpd="sng">
              <a:solidFill>
                <a:schemeClr val="accent1"/>
              </a:solidFill>
            </a:ln>
          </a:bottom>
          <a:insideH>
            <a:ln w="3175" cmpd="sng">
              <a:solidFill>
                <a:srgbClr val="E0DCD7"/>
              </a:solidFill>
            </a:ln>
          </a:insideH>
          <a:insideV>
            <a:ln w="0" cmpd="sng">
              <a:noFill/>
            </a:ln>
          </a:insideV>
        </a:tcBdr>
        <a:fill>
          <a:noFill/>
        </a:fill>
      </a:tcStyle>
    </a:wholeTbl>
    <a:band1H>
      <a:tcStyle>
        <a:tcBdr/>
      </a:tcStyle>
    </a:band1H>
    <a:band2H>
      <a:tcStyle>
        <a:tcBdr/>
        <a:fill>
          <a:solidFill>
            <a:schemeClr val="bg2"/>
          </a:solidFill>
        </a:fill>
      </a:tcStyle>
    </a:band2H>
    <a:band1V>
      <a:tcStyle>
        <a:tcBdr/>
      </a:tcStyle>
    </a:band1V>
    <a:band2V>
      <a:tcStyle>
        <a:tcBdr/>
      </a:tcStyle>
    </a:band2V>
    <a:lastCol>
      <a:tcTxStyle b="on"/>
      <a:tcStyle>
        <a:tcBdr/>
      </a:tcStyle>
    </a:lastCol>
    <a:firstCol>
      <a:tcTxStyle b="on"/>
      <a:tcStyle>
        <a:tcBdr/>
      </a:tcStyle>
    </a:firstCol>
    <a:lastRow>
      <a:tcTxStyle b="on">
        <a:fontRef idx="minor"/>
        <a:schemeClr val="tx1"/>
      </a:tcTxStyle>
      <a:tcStyle>
        <a:tcBdr>
          <a:top>
            <a:ln w="12700" cmpd="sng">
              <a:solidFill>
                <a:schemeClr val="accent1"/>
              </a:solidFill>
            </a:ln>
          </a:top>
          <a:bottom>
            <a:ln w="12700" cmpd="sng">
              <a:solidFill>
                <a:schemeClr val="accent1"/>
              </a:solidFill>
            </a:ln>
          </a:bottom>
        </a:tcBdr>
      </a:tcStyle>
    </a:lastRow>
    <a:firstRow>
      <a:tcTxStyle b="on">
        <a:fontRef idx="minor"/>
        <a:schemeClr val="accent1"/>
      </a:tcTxStyle>
      <a:tcStyle>
        <a:tcBdr>
          <a:top>
            <a:ln w="12700" cmpd="sng">
              <a:noFill/>
            </a:ln>
          </a:top>
          <a:bottom>
            <a:ln w="12700" cmpd="sng" algn="ctr">
              <a:solidFill>
                <a:schemeClr val="accent1"/>
              </a:solidFill>
            </a:ln>
          </a:bottom>
        </a:tcBdr>
      </a:tcStyle>
    </a:firstRow>
  </a:tblStyle>
  <a:tblStyle styleId="{EF1F6A50-9FDA-4665-8D13-FB949E408C9F}" styleName="GT Table Purple">
    <a:wholeTbl>
      <a:tcTxStyle>
        <a:fontRef idx="minor"/>
        <a:schemeClr val="tx1"/>
      </a:tcTxStyle>
      <a:tcStyle>
        <a:tcBdr>
          <a:left>
            <a:ln w="0" cmpd="sng">
              <a:noFill/>
            </a:ln>
          </a:left>
          <a:right>
            <a:ln w="0" cmpd="sng">
              <a:noFill/>
            </a:ln>
          </a:right>
          <a:top>
            <a:ln w="12700" cmpd="sng">
              <a:solidFill>
                <a:schemeClr val="accent1"/>
              </a:solidFill>
            </a:ln>
          </a:top>
          <a:bottom>
            <a:ln w="12700" cmpd="sng">
              <a:solidFill>
                <a:schemeClr val="accent1"/>
              </a:solidFill>
            </a:ln>
          </a:bottom>
          <a:insideH>
            <a:ln w="3175" cmpd="sng">
              <a:solidFill>
                <a:srgbClr val="E0DCD7"/>
              </a:solidFill>
            </a:ln>
          </a:insideH>
          <a:insideV>
            <a:ln w="0" cmpd="sng">
              <a:noFill/>
            </a:ln>
          </a:insideV>
        </a:tcBdr>
        <a:fill>
          <a:noFill/>
        </a:fill>
      </a:tcStyle>
    </a:wholeTbl>
    <a:band1H>
      <a:tcStyle>
        <a:tcBdr/>
      </a:tcStyle>
    </a:band1H>
    <a:band2H>
      <a:tcStyle>
        <a:tcBdr/>
        <a:fill>
          <a:solidFill>
            <a:schemeClr val="bg2"/>
          </a:solidFill>
        </a:fill>
      </a:tcStyle>
    </a:band2H>
    <a:band1V>
      <a:tcStyle>
        <a:tcBdr/>
      </a:tcStyle>
    </a:band1V>
    <a:band2V>
      <a:tcStyle>
        <a:tcBdr/>
      </a:tcStyle>
    </a:band2V>
    <a:lastCol>
      <a:tcTxStyle b="on"/>
      <a:tcStyle>
        <a:tcBdr/>
      </a:tcStyle>
    </a:lastCol>
    <a:firstCol>
      <a:tcTxStyle b="on"/>
      <a:tcStyle>
        <a:tcBdr/>
      </a:tcStyle>
    </a:firstCol>
    <a:lastRow>
      <a:tcTxStyle b="on">
        <a:fontRef idx="minor"/>
        <a:schemeClr val="tx1"/>
      </a:tcTxStyle>
      <a:tcStyle>
        <a:tcBdr>
          <a:top>
            <a:ln w="12700" cmpd="sng">
              <a:solidFill>
                <a:schemeClr val="accent1"/>
              </a:solidFill>
            </a:ln>
          </a:top>
          <a:bottom>
            <a:ln w="12700" cmpd="sng">
              <a:solidFill>
                <a:schemeClr val="accent1"/>
              </a:solidFill>
            </a:ln>
          </a:bottom>
        </a:tcBdr>
      </a:tcStyle>
    </a:lastRow>
    <a:firstRow>
      <a:tcTxStyle b="on">
        <a:fontRef idx="minor"/>
        <a:schemeClr val="bg1"/>
      </a:tcTxStyle>
      <a:tcStyle>
        <a:tcBdr>
          <a:top>
            <a:ln w="12700" cmpd="sng">
              <a:noFill/>
            </a:ln>
          </a:top>
          <a:bottom>
            <a:ln w="12700" cmpd="sng" algn="ctr">
              <a:solidFill>
                <a:schemeClr val="accent1"/>
              </a:solidFill>
            </a:ln>
          </a:bottom>
        </a:tcBdr>
        <a:fill>
          <a:solidFill>
            <a:schemeClr val="accent1"/>
          </a:solidFill>
        </a:fill>
      </a:tcStyle>
    </a:firstRow>
  </a:tblStyle>
  <a:tblStyle styleId="{201CC5A8-4774-4757-8A44-70A35173E36E}" styleName="GT Table Grey">
    <a:wholeTbl>
      <a:tcTxStyle>
        <a:fontRef idx="minor"/>
        <a:schemeClr val="tx1"/>
      </a:tcTxStyle>
      <a:tcStyle>
        <a:tcBdr>
          <a:left>
            <a:ln w="0" cmpd="sng">
              <a:noFill/>
            </a:ln>
          </a:left>
          <a:right>
            <a:ln w="0" cmpd="sng">
              <a:noFill/>
            </a:ln>
          </a:right>
          <a:top>
            <a:ln w="12700" cmpd="sng">
              <a:solidFill>
                <a:schemeClr val="tx1"/>
              </a:solidFill>
            </a:ln>
          </a:top>
          <a:bottom>
            <a:ln w="12700" cmpd="sng">
              <a:solidFill>
                <a:schemeClr val="tx1"/>
              </a:solidFill>
            </a:ln>
          </a:bottom>
          <a:insideH>
            <a:ln w="3175" cmpd="sng">
              <a:solidFill>
                <a:srgbClr val="E0DCD7"/>
              </a:solidFill>
            </a:ln>
          </a:insideH>
          <a:insideV>
            <a:ln w="0" cmpd="sng">
              <a:noFill/>
            </a:ln>
          </a:insideV>
        </a:tcBdr>
        <a:fill>
          <a:noFill/>
        </a:fill>
      </a:tcStyle>
    </a:wholeTbl>
    <a:band1H>
      <a:tcStyle>
        <a:tcBdr/>
      </a:tcStyle>
    </a:band1H>
    <a:band2H>
      <a:tcStyle>
        <a:tcBdr/>
        <a:fill>
          <a:solidFill>
            <a:schemeClr val="bg2"/>
          </a:solidFill>
        </a:fill>
      </a:tcStyle>
    </a:band2H>
    <a:band1V>
      <a:tcStyle>
        <a:tcBdr/>
      </a:tcStyle>
    </a:band1V>
    <a:band2V>
      <a:tcStyle>
        <a:tcBdr/>
      </a:tcStyle>
    </a:band2V>
    <a:lastCol>
      <a:tcTxStyle b="on"/>
      <a:tcStyle>
        <a:tcBdr/>
      </a:tcStyle>
    </a:lastCol>
    <a:firstCol>
      <a:tcTxStyle b="on"/>
      <a:tcStyle>
        <a:tcBdr/>
      </a:tcStyle>
    </a:firstCol>
    <a:lastRow>
      <a:tcTxStyle b="on">
        <a:fontRef idx="minor"/>
        <a:schemeClr val="tx1"/>
      </a:tcTxStyle>
      <a:tcStyle>
        <a:tcBdr>
          <a:top>
            <a:ln w="12700" cmpd="sng">
              <a:solidFill>
                <a:schemeClr val="tx1"/>
              </a:solidFill>
            </a:ln>
          </a:top>
          <a:bottom>
            <a:ln w="12700" cmpd="sng">
              <a:solidFill>
                <a:schemeClr val="tx1"/>
              </a:solidFill>
            </a:ln>
          </a:bottom>
        </a:tcBdr>
      </a:tcStyle>
    </a:lastRow>
    <a:firstRow>
      <a:tcTxStyle b="on">
        <a:fontRef idx="minor"/>
        <a:schemeClr val="tx1"/>
      </a:tcTxStyle>
      <a:tcStyle>
        <a:tcBdr>
          <a:top>
            <a:ln w="12700" cmpd="sng">
              <a:noFill/>
            </a:ln>
          </a:top>
          <a:bottom>
            <a:ln w="12700" cmpd="sng" algn="ctr">
              <a:solidFill>
                <a:schemeClr val="tx1"/>
              </a:solidFill>
            </a:ln>
          </a:bottom>
        </a:tcBdr>
        <a:fill>
          <a:solidFill>
            <a:schemeClr val="bg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702" autoAdjust="0"/>
  </p:normalViewPr>
  <p:slideViewPr>
    <p:cSldViewPr snapToGrid="0" showGuides="1">
      <p:cViewPr varScale="1">
        <p:scale>
          <a:sx n="96" d="100"/>
          <a:sy n="96" d="100"/>
        </p:scale>
        <p:origin x="180" y="57"/>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33" d="100"/>
        <a:sy n="33" d="100"/>
      </p:scale>
      <p:origin x="0" y="0"/>
    </p:cViewPr>
  </p:sorterViewPr>
  <p:notesViewPr>
    <p:cSldViewPr snapToGrid="0">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3.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1.fntdata"/><Relationship Id="rId74" Type="http://schemas.openxmlformats.org/officeDocument/2006/relationships/commentAuthors" Target="commentAuthor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font" Target="fonts/font4.fntdata"/><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5.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73" Type="http://schemas.openxmlformats.org/officeDocument/2006/relationships/font" Target="fonts/font8.fntdata"/><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6.fntdata"/><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5B304A91-4A94-4E69-A3F8-5E1211CC2F55}" type="datetimeFigureOut">
              <a:rPr lang="en-GB">
                <a:latin typeface="Arial" panose="020B0604020202020204" pitchFamily="34" charset="0"/>
              </a:rPr>
              <a:t>21/02/2026</a:t>
            </a:fld>
            <a:endParaRPr lang="en-GB" dirty="0">
              <a:latin typeface="Arial" panose="020B0604020202020204" pitchFamily="34" charset="0"/>
            </a:endParaRPr>
          </a:p>
        </p:txBody>
      </p:sp>
      <p:sp>
        <p:nvSpPr>
          <p:cNvPr id="4" name="Footer Placeholder 3"/>
          <p:cNvSpPr>
            <a:spLocks noGrp="1"/>
          </p:cNvSpPr>
          <p:nvPr>
            <p:ph type="ftr" sz="quarter" idx="2"/>
          </p:nvPr>
        </p:nvSpPr>
        <p:spPr>
          <a:xfrm>
            <a:off x="1" y="8685214"/>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Tree>
    <p:extLst>
      <p:ext uri="{BB962C8B-B14F-4D97-AF65-F5344CB8AC3E}">
        <p14:creationId xmlns:p14="http://schemas.microsoft.com/office/powerpoint/2010/main" val="599903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1B089F8-E7FD-40A2-A1AA-DCE245FC3A78}" type="datetimeFigureOut">
              <a:rPr lang="en-GB"/>
              <a:pPr/>
              <a:t>21/02/2026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1" y="8685214"/>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D98D49C3-6639-40F8-82A8-AEF98E89CF71}" type="slidenum">
              <a:rPr lang="en-GB"/>
              <a:pPr/>
              <a:t>‹#›</a:t>
            </a:fld>
            <a:endParaRPr lang="en-GB" dirty="0"/>
          </a:p>
        </p:txBody>
      </p:sp>
    </p:spTree>
    <p:extLst>
      <p:ext uri="{BB962C8B-B14F-4D97-AF65-F5344CB8AC3E}">
        <p14:creationId xmlns:p14="http://schemas.microsoft.com/office/powerpoint/2010/main" val="3055578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a:t>
            </a:fld>
            <a:endParaRPr lang="en-GB" dirty="0"/>
          </a:p>
        </p:txBody>
      </p:sp>
    </p:spTree>
    <p:extLst>
      <p:ext uri="{BB962C8B-B14F-4D97-AF65-F5344CB8AC3E}">
        <p14:creationId xmlns:p14="http://schemas.microsoft.com/office/powerpoint/2010/main" val="4149103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10</a:t>
            </a:fld>
            <a:endParaRPr lang="en-GB" dirty="0"/>
          </a:p>
        </p:txBody>
      </p:sp>
    </p:spTree>
    <p:extLst>
      <p:ext uri="{BB962C8B-B14F-4D97-AF65-F5344CB8AC3E}">
        <p14:creationId xmlns:p14="http://schemas.microsoft.com/office/powerpoint/2010/main" val="3671520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11</a:t>
            </a:fld>
            <a:endParaRPr lang="en-GB" dirty="0"/>
          </a:p>
        </p:txBody>
      </p:sp>
    </p:spTree>
    <p:extLst>
      <p:ext uri="{BB962C8B-B14F-4D97-AF65-F5344CB8AC3E}">
        <p14:creationId xmlns:p14="http://schemas.microsoft.com/office/powerpoint/2010/main" val="1949434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12</a:t>
            </a:fld>
            <a:endParaRPr lang="en-GB" dirty="0"/>
          </a:p>
        </p:txBody>
      </p:sp>
    </p:spTree>
    <p:extLst>
      <p:ext uri="{BB962C8B-B14F-4D97-AF65-F5344CB8AC3E}">
        <p14:creationId xmlns:p14="http://schemas.microsoft.com/office/powerpoint/2010/main" val="4079677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13</a:t>
            </a:fld>
            <a:endParaRPr lang="en-GB" dirty="0"/>
          </a:p>
        </p:txBody>
      </p:sp>
    </p:spTree>
    <p:extLst>
      <p:ext uri="{BB962C8B-B14F-4D97-AF65-F5344CB8AC3E}">
        <p14:creationId xmlns:p14="http://schemas.microsoft.com/office/powerpoint/2010/main" val="2225661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14</a:t>
            </a:fld>
            <a:endParaRPr lang="en-GB" dirty="0"/>
          </a:p>
        </p:txBody>
      </p:sp>
    </p:spTree>
    <p:extLst>
      <p:ext uri="{BB962C8B-B14F-4D97-AF65-F5344CB8AC3E}">
        <p14:creationId xmlns:p14="http://schemas.microsoft.com/office/powerpoint/2010/main" val="786026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15</a:t>
            </a:fld>
            <a:endParaRPr lang="en-GB" dirty="0"/>
          </a:p>
        </p:txBody>
      </p:sp>
    </p:spTree>
    <p:extLst>
      <p:ext uri="{BB962C8B-B14F-4D97-AF65-F5344CB8AC3E}">
        <p14:creationId xmlns:p14="http://schemas.microsoft.com/office/powerpoint/2010/main" val="1846026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16</a:t>
            </a:fld>
            <a:endParaRPr lang="en-GB" dirty="0"/>
          </a:p>
        </p:txBody>
      </p:sp>
    </p:spTree>
    <p:extLst>
      <p:ext uri="{BB962C8B-B14F-4D97-AF65-F5344CB8AC3E}">
        <p14:creationId xmlns:p14="http://schemas.microsoft.com/office/powerpoint/2010/main" val="3072488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17</a:t>
            </a:fld>
            <a:endParaRPr lang="en-GB" dirty="0"/>
          </a:p>
        </p:txBody>
      </p:sp>
    </p:spTree>
    <p:extLst>
      <p:ext uri="{BB962C8B-B14F-4D97-AF65-F5344CB8AC3E}">
        <p14:creationId xmlns:p14="http://schemas.microsoft.com/office/powerpoint/2010/main" val="2257025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18</a:t>
            </a:fld>
            <a:endParaRPr lang="en-GB" dirty="0"/>
          </a:p>
        </p:txBody>
      </p:sp>
    </p:spTree>
    <p:extLst>
      <p:ext uri="{BB962C8B-B14F-4D97-AF65-F5344CB8AC3E}">
        <p14:creationId xmlns:p14="http://schemas.microsoft.com/office/powerpoint/2010/main" val="2201643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19</a:t>
            </a:fld>
            <a:endParaRPr lang="en-GB" dirty="0"/>
          </a:p>
        </p:txBody>
      </p:sp>
    </p:spTree>
    <p:extLst>
      <p:ext uri="{BB962C8B-B14F-4D97-AF65-F5344CB8AC3E}">
        <p14:creationId xmlns:p14="http://schemas.microsoft.com/office/powerpoint/2010/main" val="2442983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a:t>
            </a:fld>
            <a:endParaRPr lang="en-GB" dirty="0"/>
          </a:p>
        </p:txBody>
      </p:sp>
    </p:spTree>
    <p:extLst>
      <p:ext uri="{BB962C8B-B14F-4D97-AF65-F5344CB8AC3E}">
        <p14:creationId xmlns:p14="http://schemas.microsoft.com/office/powerpoint/2010/main" val="730949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21</a:t>
            </a:fld>
            <a:endParaRPr lang="en-GB" dirty="0"/>
          </a:p>
        </p:txBody>
      </p:sp>
    </p:spTree>
    <p:extLst>
      <p:ext uri="{BB962C8B-B14F-4D97-AF65-F5344CB8AC3E}">
        <p14:creationId xmlns:p14="http://schemas.microsoft.com/office/powerpoint/2010/main" val="2950503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22</a:t>
            </a:fld>
            <a:endParaRPr lang="en-GB" dirty="0"/>
          </a:p>
        </p:txBody>
      </p:sp>
    </p:spTree>
    <p:extLst>
      <p:ext uri="{BB962C8B-B14F-4D97-AF65-F5344CB8AC3E}">
        <p14:creationId xmlns:p14="http://schemas.microsoft.com/office/powerpoint/2010/main" val="3966436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24</a:t>
            </a:fld>
            <a:endParaRPr lang="en-GB" dirty="0"/>
          </a:p>
        </p:txBody>
      </p:sp>
    </p:spTree>
    <p:extLst>
      <p:ext uri="{BB962C8B-B14F-4D97-AF65-F5344CB8AC3E}">
        <p14:creationId xmlns:p14="http://schemas.microsoft.com/office/powerpoint/2010/main" val="357322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25</a:t>
            </a:fld>
            <a:endParaRPr lang="en-GB" dirty="0"/>
          </a:p>
        </p:txBody>
      </p:sp>
    </p:spTree>
    <p:extLst>
      <p:ext uri="{BB962C8B-B14F-4D97-AF65-F5344CB8AC3E}">
        <p14:creationId xmlns:p14="http://schemas.microsoft.com/office/powerpoint/2010/main" val="136245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26</a:t>
            </a:fld>
            <a:endParaRPr lang="en-GB" dirty="0"/>
          </a:p>
        </p:txBody>
      </p:sp>
    </p:spTree>
    <p:extLst>
      <p:ext uri="{BB962C8B-B14F-4D97-AF65-F5344CB8AC3E}">
        <p14:creationId xmlns:p14="http://schemas.microsoft.com/office/powerpoint/2010/main" val="1025521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27</a:t>
            </a:fld>
            <a:endParaRPr lang="en-GB" dirty="0"/>
          </a:p>
        </p:txBody>
      </p:sp>
    </p:spTree>
    <p:extLst>
      <p:ext uri="{BB962C8B-B14F-4D97-AF65-F5344CB8AC3E}">
        <p14:creationId xmlns:p14="http://schemas.microsoft.com/office/powerpoint/2010/main" val="4223515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28</a:t>
            </a:fld>
            <a:endParaRPr lang="en-GB" dirty="0"/>
          </a:p>
        </p:txBody>
      </p:sp>
    </p:spTree>
    <p:extLst>
      <p:ext uri="{BB962C8B-B14F-4D97-AF65-F5344CB8AC3E}">
        <p14:creationId xmlns:p14="http://schemas.microsoft.com/office/powerpoint/2010/main" val="1632881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29</a:t>
            </a:fld>
            <a:endParaRPr lang="en-GB" dirty="0"/>
          </a:p>
        </p:txBody>
      </p:sp>
    </p:spTree>
    <p:extLst>
      <p:ext uri="{BB962C8B-B14F-4D97-AF65-F5344CB8AC3E}">
        <p14:creationId xmlns:p14="http://schemas.microsoft.com/office/powerpoint/2010/main" val="1607015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30</a:t>
            </a:fld>
            <a:endParaRPr lang="en-GB" dirty="0"/>
          </a:p>
        </p:txBody>
      </p:sp>
    </p:spTree>
    <p:extLst>
      <p:ext uri="{BB962C8B-B14F-4D97-AF65-F5344CB8AC3E}">
        <p14:creationId xmlns:p14="http://schemas.microsoft.com/office/powerpoint/2010/main" val="1785052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33</a:t>
            </a:fld>
            <a:endParaRPr lang="en-GB" dirty="0"/>
          </a:p>
        </p:txBody>
      </p:sp>
    </p:spTree>
    <p:extLst>
      <p:ext uri="{BB962C8B-B14F-4D97-AF65-F5344CB8AC3E}">
        <p14:creationId xmlns:p14="http://schemas.microsoft.com/office/powerpoint/2010/main" val="1448135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a:t>
            </a:fld>
            <a:endParaRPr lang="en-GB" dirty="0"/>
          </a:p>
        </p:txBody>
      </p:sp>
    </p:spTree>
    <p:extLst>
      <p:ext uri="{BB962C8B-B14F-4D97-AF65-F5344CB8AC3E}">
        <p14:creationId xmlns:p14="http://schemas.microsoft.com/office/powerpoint/2010/main" val="2906823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34</a:t>
            </a:fld>
            <a:endParaRPr lang="en-GB" dirty="0"/>
          </a:p>
        </p:txBody>
      </p:sp>
    </p:spTree>
    <p:extLst>
      <p:ext uri="{BB962C8B-B14F-4D97-AF65-F5344CB8AC3E}">
        <p14:creationId xmlns:p14="http://schemas.microsoft.com/office/powerpoint/2010/main" val="850324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35</a:t>
            </a:fld>
            <a:endParaRPr lang="en-GB" dirty="0"/>
          </a:p>
        </p:txBody>
      </p:sp>
    </p:spTree>
    <p:extLst>
      <p:ext uri="{BB962C8B-B14F-4D97-AF65-F5344CB8AC3E}">
        <p14:creationId xmlns:p14="http://schemas.microsoft.com/office/powerpoint/2010/main" val="164530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36</a:t>
            </a:fld>
            <a:endParaRPr lang="en-GB" dirty="0"/>
          </a:p>
        </p:txBody>
      </p:sp>
    </p:spTree>
    <p:extLst>
      <p:ext uri="{BB962C8B-B14F-4D97-AF65-F5344CB8AC3E}">
        <p14:creationId xmlns:p14="http://schemas.microsoft.com/office/powerpoint/2010/main" val="10788511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37</a:t>
            </a:fld>
            <a:endParaRPr lang="en-GB" dirty="0"/>
          </a:p>
        </p:txBody>
      </p:sp>
    </p:spTree>
    <p:extLst>
      <p:ext uri="{BB962C8B-B14F-4D97-AF65-F5344CB8AC3E}">
        <p14:creationId xmlns:p14="http://schemas.microsoft.com/office/powerpoint/2010/main" val="3113025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38</a:t>
            </a:fld>
            <a:endParaRPr lang="en-GB" dirty="0"/>
          </a:p>
        </p:txBody>
      </p:sp>
    </p:spTree>
    <p:extLst>
      <p:ext uri="{BB962C8B-B14F-4D97-AF65-F5344CB8AC3E}">
        <p14:creationId xmlns:p14="http://schemas.microsoft.com/office/powerpoint/2010/main" val="103923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51</a:t>
            </a:fld>
            <a:endParaRPr lang="en-GB" dirty="0"/>
          </a:p>
        </p:txBody>
      </p:sp>
    </p:spTree>
    <p:extLst>
      <p:ext uri="{BB962C8B-B14F-4D97-AF65-F5344CB8AC3E}">
        <p14:creationId xmlns:p14="http://schemas.microsoft.com/office/powerpoint/2010/main" val="2164167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52</a:t>
            </a:fld>
            <a:endParaRPr lang="en-GB" dirty="0"/>
          </a:p>
        </p:txBody>
      </p:sp>
    </p:spTree>
    <p:extLst>
      <p:ext uri="{BB962C8B-B14F-4D97-AF65-F5344CB8AC3E}">
        <p14:creationId xmlns:p14="http://schemas.microsoft.com/office/powerpoint/2010/main" val="2681925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53</a:t>
            </a:fld>
            <a:endParaRPr lang="en-GB" dirty="0"/>
          </a:p>
        </p:txBody>
      </p:sp>
    </p:spTree>
    <p:extLst>
      <p:ext uri="{BB962C8B-B14F-4D97-AF65-F5344CB8AC3E}">
        <p14:creationId xmlns:p14="http://schemas.microsoft.com/office/powerpoint/2010/main" val="2954144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54</a:t>
            </a:fld>
            <a:endParaRPr lang="en-GB" dirty="0"/>
          </a:p>
        </p:txBody>
      </p:sp>
    </p:spTree>
    <p:extLst>
      <p:ext uri="{BB962C8B-B14F-4D97-AF65-F5344CB8AC3E}">
        <p14:creationId xmlns:p14="http://schemas.microsoft.com/office/powerpoint/2010/main" val="13787384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58</a:t>
            </a:fld>
            <a:endParaRPr lang="en-GB" dirty="0"/>
          </a:p>
        </p:txBody>
      </p:sp>
    </p:spTree>
    <p:extLst>
      <p:ext uri="{BB962C8B-B14F-4D97-AF65-F5344CB8AC3E}">
        <p14:creationId xmlns:p14="http://schemas.microsoft.com/office/powerpoint/2010/main" val="2950503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4</a:t>
            </a:fld>
            <a:endParaRPr lang="en-GB" dirty="0"/>
          </a:p>
        </p:txBody>
      </p:sp>
    </p:spTree>
    <p:extLst>
      <p:ext uri="{BB962C8B-B14F-4D97-AF65-F5344CB8AC3E}">
        <p14:creationId xmlns:p14="http://schemas.microsoft.com/office/powerpoint/2010/main" val="314204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smtClean="0"/>
              <a:pPr/>
              <a:t>59</a:t>
            </a:fld>
            <a:endParaRPr lang="en-GB" dirty="0"/>
          </a:p>
        </p:txBody>
      </p:sp>
    </p:spTree>
    <p:extLst>
      <p:ext uri="{BB962C8B-B14F-4D97-AF65-F5344CB8AC3E}">
        <p14:creationId xmlns:p14="http://schemas.microsoft.com/office/powerpoint/2010/main" val="64443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5</a:t>
            </a:fld>
            <a:endParaRPr lang="en-GB" dirty="0"/>
          </a:p>
        </p:txBody>
      </p:sp>
    </p:spTree>
    <p:extLst>
      <p:ext uri="{BB962C8B-B14F-4D97-AF65-F5344CB8AC3E}">
        <p14:creationId xmlns:p14="http://schemas.microsoft.com/office/powerpoint/2010/main" val="584002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6</a:t>
            </a:fld>
            <a:endParaRPr lang="en-GB" dirty="0"/>
          </a:p>
        </p:txBody>
      </p:sp>
    </p:spTree>
    <p:extLst>
      <p:ext uri="{BB962C8B-B14F-4D97-AF65-F5344CB8AC3E}">
        <p14:creationId xmlns:p14="http://schemas.microsoft.com/office/powerpoint/2010/main" val="2599701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7</a:t>
            </a:fld>
            <a:endParaRPr lang="en-GB" dirty="0"/>
          </a:p>
        </p:txBody>
      </p:sp>
    </p:spTree>
    <p:extLst>
      <p:ext uri="{BB962C8B-B14F-4D97-AF65-F5344CB8AC3E}">
        <p14:creationId xmlns:p14="http://schemas.microsoft.com/office/powerpoint/2010/main" val="3881052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8</a:t>
            </a:fld>
            <a:endParaRPr lang="en-GB" dirty="0"/>
          </a:p>
        </p:txBody>
      </p:sp>
    </p:spTree>
    <p:extLst>
      <p:ext uri="{BB962C8B-B14F-4D97-AF65-F5344CB8AC3E}">
        <p14:creationId xmlns:p14="http://schemas.microsoft.com/office/powerpoint/2010/main" val="2369378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8D49C3-6639-40F8-82A8-AEF98E89CF71}" type="slidenum">
              <a:rPr lang="en-GB"/>
              <a:pPr/>
              <a:t>9</a:t>
            </a:fld>
            <a:endParaRPr lang="en-GB" dirty="0"/>
          </a:p>
        </p:txBody>
      </p:sp>
    </p:spTree>
    <p:extLst>
      <p:ext uri="{BB962C8B-B14F-4D97-AF65-F5344CB8AC3E}">
        <p14:creationId xmlns:p14="http://schemas.microsoft.com/office/powerpoint/2010/main" val="29488527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Mobi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8003" y="2697163"/>
            <a:ext cx="5708648" cy="1025922"/>
          </a:xfrm>
        </p:spPr>
        <p:txBody>
          <a:bodyPr>
            <a:noAutofit/>
          </a:bodyPr>
          <a:lstStyle>
            <a:lvl1pPr>
              <a:lnSpc>
                <a:spcPct val="85000"/>
              </a:lnSpc>
              <a:defRPr sz="3600">
                <a:solidFill>
                  <a:schemeClr val="tx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508000" y="4531519"/>
            <a:ext cx="5708648" cy="471487"/>
          </a:xfrm>
        </p:spPr>
        <p:txBody>
          <a:bodyPr/>
          <a:lstStyle>
            <a:lvl1pPr marL="0" indent="0">
              <a:spcAft>
                <a:spcPts val="0"/>
              </a:spcAft>
              <a:buNone/>
              <a:defRPr sz="2000" b="1">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8" name="SlideNumber">
            <a:extLst>
              <a:ext uri="{FF2B5EF4-FFF2-40B4-BE49-F238E27FC236}">
                <a16:creationId xmlns:a16="http://schemas.microsoft.com/office/drawing/2014/main" id="{2A0F57AD-BDE9-6D4F-B165-A9951C71788D}"/>
              </a:ext>
            </a:extLst>
          </p:cNvPr>
          <p:cNvSpPr>
            <a:spLocks noGrp="1"/>
          </p:cNvSpPr>
          <p:nvPr>
            <p:ph type="sldNum" sz="quarter" idx="14"/>
          </p:nvPr>
        </p:nvSpPr>
        <p:spPr>
          <a:xfrm>
            <a:off x="12267673" y="6765667"/>
            <a:ext cx="0" cy="0"/>
          </a:xfrm>
          <a:prstGeom prst="rect">
            <a:avLst/>
          </a:prstGeom>
        </p:spPr>
        <p:txBody>
          <a:bodyPr/>
          <a:lstStyle>
            <a:lvl1pPr algn="l">
              <a:defRPr sz="100">
                <a:solidFill>
                  <a:schemeClr val="tx1"/>
                </a:solidFill>
              </a:defRPr>
            </a:lvl1pPr>
          </a:lstStyle>
          <a:p>
            <a:fld id="{1AB31D9B-80B6-41F8-B283-556E26E6158E}" type="slidenum">
              <a:rPr lang="en-GB"/>
              <a:pPr/>
              <a:t>‹#›</a:t>
            </a:fld>
            <a:endParaRPr lang="en-GB" dirty="0"/>
          </a:p>
        </p:txBody>
      </p:sp>
      <p:sp>
        <p:nvSpPr>
          <p:cNvPr id="4" name="Text Placeholder 8">
            <a:extLst>
              <a:ext uri="{FF2B5EF4-FFF2-40B4-BE49-F238E27FC236}">
                <a16:creationId xmlns:a16="http://schemas.microsoft.com/office/drawing/2014/main" id="{146B17B1-2109-6B32-1242-1F9A99DEAFD1}"/>
              </a:ext>
            </a:extLst>
          </p:cNvPr>
          <p:cNvSpPr>
            <a:spLocks noGrp="1"/>
          </p:cNvSpPr>
          <p:nvPr>
            <p:ph type="body" sz="quarter" idx="16" hasCustomPrompt="1"/>
          </p:nvPr>
        </p:nvSpPr>
        <p:spPr>
          <a:xfrm>
            <a:off x="508000" y="5132388"/>
            <a:ext cx="5708648" cy="471487"/>
          </a:xfrm>
        </p:spPr>
        <p:txBody>
          <a:bodyPr/>
          <a:lstStyle>
            <a:lvl1pPr marL="0" indent="0">
              <a:spcAft>
                <a:spcPts val="0"/>
              </a:spcAft>
              <a:buNone/>
              <a:defRPr sz="1600" b="0">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2" name="GT#white_16x9_top">
            <a:extLst>
              <a:ext uri="{FF2B5EF4-FFF2-40B4-BE49-F238E27FC236}">
                <a16:creationId xmlns:a16="http://schemas.microsoft.com/office/drawing/2014/main" id="{004F074E-110D-9AF9-B2D7-6C8C55DCBA8D}"/>
              </a:ext>
            </a:extLst>
          </p:cNvPr>
          <p:cNvPicPr>
            <a:picLocks noChangeAspect="1"/>
          </p:cNvPicPr>
          <p:nvPr userDrawn="1"/>
        </p:nvPicPr>
        <p:blipFill>
          <a:blip r:embed="rId3"/>
          <a:srcRect/>
          <a:stretch/>
        </p:blipFill>
        <p:spPr>
          <a:xfrm>
            <a:off x="266121" y="134382"/>
            <a:ext cx="3673624" cy="1173519"/>
          </a:xfrm>
          <a:prstGeom prst="rect">
            <a:avLst/>
          </a:prstGeom>
        </p:spPr>
      </p:pic>
    </p:spTree>
    <p:extLst>
      <p:ext uri="{BB962C8B-B14F-4D97-AF65-F5344CB8AC3E}">
        <p14:creationId xmlns:p14="http://schemas.microsoft.com/office/powerpoint/2010/main" val="99517146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Yalnızca Başlık">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2" name="Footer">
            <a:extLst>
              <a:ext uri="{FF2B5EF4-FFF2-40B4-BE49-F238E27FC236}">
                <a16:creationId xmlns:a16="http://schemas.microsoft.com/office/drawing/2014/main" id="{B91D8E26-4843-3D91-8C44-C0A45C8C86FE}"/>
              </a:ext>
            </a:extLst>
          </p:cNvPr>
          <p:cNvSpPr>
            <a:spLocks noGrp="1"/>
          </p:cNvSpPr>
          <p:nvPr>
            <p:ph type="ftr" sz="quarter" idx="22"/>
          </p:nvPr>
        </p:nvSpPr>
        <p:spPr/>
        <p:txBody>
          <a:bodyPr/>
          <a:lstStyle/>
          <a:p>
            <a:endParaRPr lang="en-GB" dirty="0"/>
          </a:p>
        </p:txBody>
      </p:sp>
      <p:sp>
        <p:nvSpPr>
          <p:cNvPr id="6" name="SlideNumber">
            <a:extLst>
              <a:ext uri="{FF2B5EF4-FFF2-40B4-BE49-F238E27FC236}">
                <a16:creationId xmlns:a16="http://schemas.microsoft.com/office/drawing/2014/main" id="{0067706D-A5D6-7AA0-D31D-CCFD64E1730E}"/>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C2449D8B-AA1D-C041-3F58-C074D2A5ECBF}"/>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488116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a:extLst>
              <a:ext uri="{FF2B5EF4-FFF2-40B4-BE49-F238E27FC236}">
                <a16:creationId xmlns:a16="http://schemas.microsoft.com/office/drawing/2014/main" id="{011F6DDE-0B6B-899C-08FD-72EFDF2B148D}"/>
              </a:ext>
            </a:extLst>
          </p:cNvPr>
          <p:cNvSpPr>
            <a:spLocks noGrp="1"/>
          </p:cNvSpPr>
          <p:nvPr>
            <p:ph sz="quarter" idx="15" hasCustomPrompt="1"/>
          </p:nvPr>
        </p:nvSpPr>
        <p:spPr>
          <a:xfrm>
            <a:off x="508000" y="1724025"/>
            <a:ext cx="11176000" cy="4260849"/>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 name="ChapterTitle">
            <a:extLst>
              <a:ext uri="{FF2B5EF4-FFF2-40B4-BE49-F238E27FC236}">
                <a16:creationId xmlns:a16="http://schemas.microsoft.com/office/drawing/2014/main" id="{B7FE6AD4-0D5F-E4B4-6F1A-BFC34E729C43}"/>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Footer">
            <a:extLst>
              <a:ext uri="{FF2B5EF4-FFF2-40B4-BE49-F238E27FC236}">
                <a16:creationId xmlns:a16="http://schemas.microsoft.com/office/drawing/2014/main" id="{8F4A8E62-2AD0-BF6B-07F9-3987C36253C7}"/>
              </a:ext>
            </a:extLst>
          </p:cNvPr>
          <p:cNvSpPr>
            <a:spLocks noGrp="1"/>
          </p:cNvSpPr>
          <p:nvPr>
            <p:ph type="ftr" sz="quarter" idx="16"/>
          </p:nvPr>
        </p:nvSpPr>
        <p:spPr/>
        <p:txBody>
          <a:bodyPr/>
          <a:lstStyle/>
          <a:p>
            <a:endParaRPr lang="en-GB" dirty="0"/>
          </a:p>
        </p:txBody>
      </p:sp>
      <p:sp>
        <p:nvSpPr>
          <p:cNvPr id="7" name="SlideNumber">
            <a:extLst>
              <a:ext uri="{FF2B5EF4-FFF2-40B4-BE49-F238E27FC236}">
                <a16:creationId xmlns:a16="http://schemas.microsoft.com/office/drawing/2014/main" id="{E29882B9-021A-6F46-AEFC-94C0D7A3857B}"/>
              </a:ext>
            </a:extLst>
          </p:cNvPr>
          <p:cNvSpPr>
            <a:spLocks noGrp="1"/>
          </p:cNvSpPr>
          <p:nvPr>
            <p:ph type="sldNum" sz="quarter" idx="17"/>
          </p:nvPr>
        </p:nvSpPr>
        <p:spPr/>
        <p:txBody>
          <a:bodyPr/>
          <a:lstStyle/>
          <a:p>
            <a:fld id="{1AB31D9B-80B6-41F8-B283-556E26E6158E}" type="slidenum">
              <a:rPr lang="en-GB" noProof="0"/>
              <a:pPr/>
              <a:t>‹#›</a:t>
            </a:fld>
            <a:endParaRPr lang="en-GB" noProof="0" dirty="0"/>
          </a:p>
        </p:txBody>
      </p:sp>
    </p:spTree>
    <p:extLst>
      <p:ext uri="{BB962C8B-B14F-4D97-AF65-F5344CB8AC3E}">
        <p14:creationId xmlns:p14="http://schemas.microsoft.com/office/powerpoint/2010/main" val="18355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One column purple">
    <p:bg>
      <p:bgPr>
        <a:solidFill>
          <a:schemeClr val="accent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8318A16-29A5-DA82-5751-3262DFAE27D9}"/>
              </a:ext>
            </a:extLst>
          </p:cNvPr>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14" name="Text">
            <a:extLst>
              <a:ext uri="{FF2B5EF4-FFF2-40B4-BE49-F238E27FC236}">
                <a16:creationId xmlns:a16="http://schemas.microsoft.com/office/drawing/2014/main" id="{BF3BBE13-70EC-1F7B-B261-63B1F4F28F1C}"/>
              </a:ext>
            </a:extLst>
          </p:cNvPr>
          <p:cNvSpPr>
            <a:spLocks noGrp="1"/>
          </p:cNvSpPr>
          <p:nvPr>
            <p:ph type="body" sz="quarter" idx="12" hasCustomPrompt="1"/>
          </p:nvPr>
        </p:nvSpPr>
        <p:spPr>
          <a:xfrm>
            <a:off x="508000" y="1724025"/>
            <a:ext cx="11176000" cy="4260850"/>
          </a:xfrm>
        </p:spPr>
        <p:txBody>
          <a:bodyPr wrap="square">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0" name="ChapterTitle">
            <a:extLst>
              <a:ext uri="{FF2B5EF4-FFF2-40B4-BE49-F238E27FC236}">
                <a16:creationId xmlns:a16="http://schemas.microsoft.com/office/drawing/2014/main" id="{3937AF28-887C-43D7-BD1F-DC289A00C17E}"/>
              </a:ext>
            </a:extLst>
          </p:cNvPr>
          <p:cNvSpPr>
            <a:spLocks noGrp="1"/>
          </p:cNvSpPr>
          <p:nvPr>
            <p:ph type="body" sz="quarter" idx="15"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2" name="Footer">
            <a:extLst>
              <a:ext uri="{FF2B5EF4-FFF2-40B4-BE49-F238E27FC236}">
                <a16:creationId xmlns:a16="http://schemas.microsoft.com/office/drawing/2014/main" id="{AB2F2B26-0001-F07B-273C-962F2ED74E27}"/>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3" name="SlideNumber">
            <a:extLst>
              <a:ext uri="{FF2B5EF4-FFF2-40B4-BE49-F238E27FC236}">
                <a16:creationId xmlns:a16="http://schemas.microsoft.com/office/drawing/2014/main" id="{8CC012ED-D602-82DF-0521-759EC1B37D34}"/>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ECA4CB4D-9230-D240-AA24-05F72B505D71}"/>
              </a:ext>
            </a:extLst>
          </p:cNvPr>
          <p:cNvSpPr txBox="1"/>
          <p:nvPr userDrawn="1"/>
        </p:nvSpPr>
        <p:spPr>
          <a:xfrm>
            <a:off x="11380568" y="6408708"/>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8" name="TextBox 7">
            <a:extLst>
              <a:ext uri="{FF2B5EF4-FFF2-40B4-BE49-F238E27FC236}">
                <a16:creationId xmlns:a16="http://schemas.microsoft.com/office/drawing/2014/main" id="{F38479EC-09D6-6B08-8F09-F59B4409F0E1}"/>
              </a:ext>
            </a:extLst>
          </p:cNvPr>
          <p:cNvSpPr txBox="1"/>
          <p:nvPr userDrawn="1"/>
        </p:nvSpPr>
        <p:spPr>
          <a:xfrm>
            <a:off x="11380569"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9" name="Year">
            <a:extLst>
              <a:ext uri="{FF2B5EF4-FFF2-40B4-BE49-F238E27FC236}">
                <a16:creationId xmlns:a16="http://schemas.microsoft.com/office/drawing/2014/main" id="{926000F9-78AE-BA33-DA1F-F2F5AF3BBE21}"/>
              </a:ext>
            </a:extLst>
          </p:cNvPr>
          <p:cNvSpPr txBox="1"/>
          <p:nvPr userDrawn="1"/>
        </p:nvSpPr>
        <p:spPr>
          <a:xfrm>
            <a:off x="10964726"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0" name="CompanyName">
            <a:extLst>
              <a:ext uri="{FF2B5EF4-FFF2-40B4-BE49-F238E27FC236}">
                <a16:creationId xmlns:a16="http://schemas.microsoft.com/office/drawing/2014/main" id="{EFC5AFEE-7429-0186-18AE-1B2F1468DC69}"/>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5" name="GT#white_16x9_footer">
            <a:extLst>
              <a:ext uri="{FF2B5EF4-FFF2-40B4-BE49-F238E27FC236}">
                <a16:creationId xmlns:a16="http://schemas.microsoft.com/office/drawing/2014/main" id="{3BD0BBC8-7909-82E3-1F3C-3C3D426CCA13}"/>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370373154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lumn purple">
    <p:bg>
      <p:bgPr>
        <a:solidFill>
          <a:schemeClr val="accent1"/>
        </a:solidFill>
        <a:effectLst/>
      </p:bgPr>
    </p:bg>
    <p:spTree>
      <p:nvGrpSpPr>
        <p:cNvPr id="1" name=""/>
        <p:cNvGrpSpPr/>
        <p:nvPr/>
      </p:nvGrpSpPr>
      <p:grpSpPr>
        <a:xfrm>
          <a:off x="0" y="0"/>
          <a:ext cx="0" cy="0"/>
          <a:chOff x="0" y="0"/>
          <a:chExt cx="0" cy="0"/>
        </a:xfrm>
      </p:grpSpPr>
      <p:sp>
        <p:nvSpPr>
          <p:cNvPr id="7" name="Text"/>
          <p:cNvSpPr>
            <a:spLocks noGrp="1"/>
          </p:cNvSpPr>
          <p:nvPr>
            <p:ph type="body" sz="quarter" idx="12" hasCustomPrompt="1"/>
          </p:nvPr>
        </p:nvSpPr>
        <p:spPr>
          <a:xfrm>
            <a:off x="508001" y="1724025"/>
            <a:ext cx="5465763" cy="4260850"/>
          </a:xfrm>
        </p:spPr>
        <p:txBody>
          <a:bodyPr wrap="square">
            <a:noAutofit/>
          </a:bodyPr>
          <a:lstStyle>
            <a:lvl1pPr>
              <a:defRPr lang="en-GB" dirty="0">
                <a:solidFill>
                  <a:schemeClr val="tx1"/>
                </a:solidFill>
              </a:defRPr>
            </a:lvl1pPr>
            <a:lvl2pPr>
              <a:defRPr lang="en-GB" dirty="0">
                <a:solidFill>
                  <a:schemeClr val="tx1"/>
                </a:solidFill>
              </a:defRPr>
            </a:lvl2pPr>
            <a:lvl3pPr>
              <a:defRPr lang="en-GB" dirty="0">
                <a:solidFill>
                  <a:schemeClr val="tx1"/>
                </a:solidFill>
              </a:defRPr>
            </a:lvl3pPr>
            <a:lvl4pPr>
              <a:defRPr lang="en-GB" dirty="0">
                <a:solidFill>
                  <a:schemeClr val="tx1"/>
                </a:solidFill>
              </a:defRPr>
            </a:lvl4pPr>
            <a:lvl5pPr>
              <a:defRPr lang="en-GB" dirty="0">
                <a:solidFill>
                  <a:schemeClr val="tx1"/>
                </a:solidFill>
              </a:defRPr>
            </a:lvl5pPr>
            <a:lvl6pPr>
              <a:defRPr lang="en-GB" dirty="0">
                <a:solidFill>
                  <a:schemeClr val="tx1"/>
                </a:solidFill>
              </a:defRPr>
            </a:lvl6pPr>
            <a:lvl7pPr>
              <a:defRPr lang="en-GB" dirty="0">
                <a:solidFill>
                  <a:schemeClr val="tx1"/>
                </a:solidFill>
              </a:defRPr>
            </a:lvl7pPr>
            <a:lvl8pPr>
              <a:defRPr lang="en-GB" dirty="0">
                <a:solidFill>
                  <a:schemeClr val="tx1"/>
                </a:solidFill>
              </a:defRPr>
            </a:lvl8pPr>
            <a:lvl9pPr>
              <a:defRPr lang="en-GB"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a:extLst>
              <a:ext uri="{FF2B5EF4-FFF2-40B4-BE49-F238E27FC236}">
                <a16:creationId xmlns:a16="http://schemas.microsoft.com/office/drawing/2014/main" id="{DD6EB644-C4C9-0FBD-5ADF-3E58A0FA3033}"/>
              </a:ext>
            </a:extLst>
          </p:cNvPr>
          <p:cNvSpPr>
            <a:spLocks noGrp="1"/>
          </p:cNvSpPr>
          <p:nvPr>
            <p:ph type="body" sz="quarter" idx="13" hasCustomPrompt="1"/>
          </p:nvPr>
        </p:nvSpPr>
        <p:spPr>
          <a:xfrm>
            <a:off x="6218238" y="1724025"/>
            <a:ext cx="5451475" cy="4260850"/>
          </a:xfrm>
        </p:spPr>
        <p:txBody>
          <a:bodyPr wrap="square">
            <a:noAutofit/>
          </a:bodyPr>
          <a:lstStyle>
            <a:lvl1pPr>
              <a:defRPr lang="en-GB" dirty="0">
                <a:solidFill>
                  <a:schemeClr val="tx1"/>
                </a:solidFill>
              </a:defRPr>
            </a:lvl1pPr>
            <a:lvl2pPr>
              <a:defRPr lang="en-GB" dirty="0">
                <a:solidFill>
                  <a:schemeClr val="tx1"/>
                </a:solidFill>
              </a:defRPr>
            </a:lvl2pPr>
            <a:lvl3pPr>
              <a:defRPr lang="en-GB" dirty="0">
                <a:solidFill>
                  <a:schemeClr val="tx1"/>
                </a:solidFill>
              </a:defRPr>
            </a:lvl3pPr>
            <a:lvl4pPr>
              <a:defRPr lang="en-GB" dirty="0">
                <a:solidFill>
                  <a:schemeClr val="tx1"/>
                </a:solidFill>
              </a:defRPr>
            </a:lvl4pPr>
            <a:lvl5pPr>
              <a:defRPr lang="en-GB" dirty="0">
                <a:solidFill>
                  <a:schemeClr val="tx1"/>
                </a:solidFill>
              </a:defRPr>
            </a:lvl5pPr>
            <a:lvl6pPr>
              <a:defRPr lang="en-GB" dirty="0">
                <a:solidFill>
                  <a:schemeClr val="tx1"/>
                </a:solidFill>
              </a:defRPr>
            </a:lvl6pPr>
            <a:lvl7pPr>
              <a:defRPr lang="en-GB" dirty="0">
                <a:solidFill>
                  <a:schemeClr val="tx1"/>
                </a:solidFill>
              </a:defRPr>
            </a:lvl7pPr>
            <a:lvl8pPr>
              <a:defRPr lang="en-GB" dirty="0">
                <a:solidFill>
                  <a:schemeClr val="tx1"/>
                </a:solidFill>
              </a:defRPr>
            </a:lvl8pPr>
            <a:lvl9pPr>
              <a:defRPr lang="en-GB"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5" name="Footer">
            <a:extLst>
              <a:ext uri="{FF2B5EF4-FFF2-40B4-BE49-F238E27FC236}">
                <a16:creationId xmlns:a16="http://schemas.microsoft.com/office/drawing/2014/main" id="{5D212B78-22E6-E83A-78E8-BFAAF5FAC338}"/>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9" name="SlideNumber">
            <a:extLst>
              <a:ext uri="{FF2B5EF4-FFF2-40B4-BE49-F238E27FC236}">
                <a16:creationId xmlns:a16="http://schemas.microsoft.com/office/drawing/2014/main" id="{25588271-4A6E-3B3C-6A8E-14E50FD7AF10}"/>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18" name="ChapterTitle">
            <a:extLst>
              <a:ext uri="{FF2B5EF4-FFF2-40B4-BE49-F238E27FC236}">
                <a16:creationId xmlns:a16="http://schemas.microsoft.com/office/drawing/2014/main" id="{3353F3A8-80A5-647C-675D-31F8CE3BB878}"/>
              </a:ext>
            </a:extLst>
          </p:cNvPr>
          <p:cNvSpPr>
            <a:spLocks noGrp="1"/>
          </p:cNvSpPr>
          <p:nvPr>
            <p:ph type="body" sz="quarter" idx="1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0" name="TextBox 9">
            <a:extLst>
              <a:ext uri="{FF2B5EF4-FFF2-40B4-BE49-F238E27FC236}">
                <a16:creationId xmlns:a16="http://schemas.microsoft.com/office/drawing/2014/main" id="{6FE2D452-09C6-647A-D9D4-7661A252FE29}"/>
              </a:ext>
            </a:extLst>
          </p:cNvPr>
          <p:cNvSpPr txBox="1"/>
          <p:nvPr userDrawn="1"/>
        </p:nvSpPr>
        <p:spPr>
          <a:xfrm>
            <a:off x="11380568" y="6408708"/>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1" name="TextBox 10">
            <a:extLst>
              <a:ext uri="{FF2B5EF4-FFF2-40B4-BE49-F238E27FC236}">
                <a16:creationId xmlns:a16="http://schemas.microsoft.com/office/drawing/2014/main" id="{860F3681-3139-6ECD-8B67-234049765AFF}"/>
              </a:ext>
            </a:extLst>
          </p:cNvPr>
          <p:cNvSpPr txBox="1"/>
          <p:nvPr userDrawn="1"/>
        </p:nvSpPr>
        <p:spPr>
          <a:xfrm>
            <a:off x="11380569"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3" name="Year">
            <a:extLst>
              <a:ext uri="{FF2B5EF4-FFF2-40B4-BE49-F238E27FC236}">
                <a16:creationId xmlns:a16="http://schemas.microsoft.com/office/drawing/2014/main" id="{C94CA938-9224-C01A-95EE-F19155B8F72D}"/>
              </a:ext>
            </a:extLst>
          </p:cNvPr>
          <p:cNvSpPr txBox="1"/>
          <p:nvPr userDrawn="1"/>
        </p:nvSpPr>
        <p:spPr>
          <a:xfrm>
            <a:off x="10964726"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2025</a:t>
            </a:r>
          </a:p>
        </p:txBody>
      </p:sp>
      <p:sp>
        <p:nvSpPr>
          <p:cNvPr id="15" name="CompanyName">
            <a:extLst>
              <a:ext uri="{FF2B5EF4-FFF2-40B4-BE49-F238E27FC236}">
                <a16:creationId xmlns:a16="http://schemas.microsoft.com/office/drawing/2014/main" id="{1450B641-DAA6-CE45-7D33-D7054A7B3A28}"/>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094A4C74-250B-EFBA-7485-82C0613328A9}"/>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265732219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9" name="Content 1">
            <a:extLst>
              <a:ext uri="{FF2B5EF4-FFF2-40B4-BE49-F238E27FC236}">
                <a16:creationId xmlns:a16="http://schemas.microsoft.com/office/drawing/2014/main" id="{C4186A8E-7BF1-1F46-843E-9C6F60106A4F}"/>
              </a:ext>
            </a:extLst>
          </p:cNvPr>
          <p:cNvSpPr>
            <a:spLocks noGrp="1"/>
          </p:cNvSpPr>
          <p:nvPr>
            <p:ph sz="quarter" idx="16" hasCustomPrompt="1"/>
          </p:nvPr>
        </p:nvSpPr>
        <p:spPr>
          <a:xfrm>
            <a:off x="508001" y="1724024"/>
            <a:ext cx="5465233" cy="4260849"/>
          </a:xfrm>
          <a:custGeom>
            <a:avLst/>
            <a:gdLst>
              <a:gd name="connsiteX0" fmla="*/ 0 w 4098925"/>
              <a:gd name="connsiteY0" fmla="*/ 0 h 4525962"/>
              <a:gd name="connsiteX1" fmla="*/ 4098925 w 4098925"/>
              <a:gd name="connsiteY1" fmla="*/ 0 h 4525962"/>
              <a:gd name="connsiteX2" fmla="*/ 4098925 w 4098925"/>
              <a:gd name="connsiteY2" fmla="*/ 4525962 h 4525962"/>
              <a:gd name="connsiteX3" fmla="*/ 0 w 4098925"/>
              <a:gd name="connsiteY3" fmla="*/ 4525962 h 4525962"/>
            </a:gdLst>
            <a:ahLst/>
            <a:cxnLst>
              <a:cxn ang="0">
                <a:pos x="connsiteX0" y="connsiteY0"/>
              </a:cxn>
              <a:cxn ang="0">
                <a:pos x="connsiteX1" y="connsiteY1"/>
              </a:cxn>
              <a:cxn ang="0">
                <a:pos x="connsiteX2" y="connsiteY2"/>
              </a:cxn>
              <a:cxn ang="0">
                <a:pos x="connsiteX3" y="connsiteY3"/>
              </a:cxn>
            </a:cxnLst>
            <a:rect l="l" t="t" r="r" b="b"/>
            <a:pathLst>
              <a:path w="4098925" h="4525962">
                <a:moveTo>
                  <a:pt x="0" y="0"/>
                </a:moveTo>
                <a:lnTo>
                  <a:pt x="4098925" y="0"/>
                </a:lnTo>
                <a:lnTo>
                  <a:pt x="4098925" y="4525962"/>
                </a:lnTo>
                <a:lnTo>
                  <a:pt x="0" y="4525962"/>
                </a:lnTo>
                <a:close/>
              </a:path>
            </a:pathLst>
          </a:custGeom>
        </p:spPr>
        <p:txBody>
          <a:bodyPr wrap="square">
            <a:noAutofit/>
          </a:body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0" name="Content 1">
            <a:extLst>
              <a:ext uri="{FF2B5EF4-FFF2-40B4-BE49-F238E27FC236}">
                <a16:creationId xmlns:a16="http://schemas.microsoft.com/office/drawing/2014/main" id="{D656E51E-4D5D-1182-FBB2-19246EA650BA}"/>
              </a:ext>
            </a:extLst>
          </p:cNvPr>
          <p:cNvSpPr>
            <a:spLocks noGrp="1"/>
          </p:cNvSpPr>
          <p:nvPr>
            <p:ph sz="quarter" idx="17" hasCustomPrompt="1"/>
          </p:nvPr>
        </p:nvSpPr>
        <p:spPr>
          <a:xfrm>
            <a:off x="6216652" y="1724024"/>
            <a:ext cx="5465233" cy="4260849"/>
          </a:xfrm>
          <a:custGeom>
            <a:avLst/>
            <a:gdLst>
              <a:gd name="connsiteX0" fmla="*/ 0 w 4098925"/>
              <a:gd name="connsiteY0" fmla="*/ 0 h 4525962"/>
              <a:gd name="connsiteX1" fmla="*/ 4098925 w 4098925"/>
              <a:gd name="connsiteY1" fmla="*/ 0 h 4525962"/>
              <a:gd name="connsiteX2" fmla="*/ 4098925 w 4098925"/>
              <a:gd name="connsiteY2" fmla="*/ 4525962 h 4525962"/>
              <a:gd name="connsiteX3" fmla="*/ 0 w 4098925"/>
              <a:gd name="connsiteY3" fmla="*/ 4525962 h 4525962"/>
            </a:gdLst>
            <a:ahLst/>
            <a:cxnLst>
              <a:cxn ang="0">
                <a:pos x="connsiteX0" y="connsiteY0"/>
              </a:cxn>
              <a:cxn ang="0">
                <a:pos x="connsiteX1" y="connsiteY1"/>
              </a:cxn>
              <a:cxn ang="0">
                <a:pos x="connsiteX2" y="connsiteY2"/>
              </a:cxn>
              <a:cxn ang="0">
                <a:pos x="connsiteX3" y="connsiteY3"/>
              </a:cxn>
            </a:cxnLst>
            <a:rect l="l" t="t" r="r" b="b"/>
            <a:pathLst>
              <a:path w="4098925" h="4525962">
                <a:moveTo>
                  <a:pt x="0" y="0"/>
                </a:moveTo>
                <a:lnTo>
                  <a:pt x="4098925" y="0"/>
                </a:lnTo>
                <a:lnTo>
                  <a:pt x="4098925" y="4525962"/>
                </a:lnTo>
                <a:lnTo>
                  <a:pt x="0" y="4525962"/>
                </a:lnTo>
                <a:close/>
              </a:path>
            </a:pathLst>
          </a:custGeom>
        </p:spPr>
        <p:txBody>
          <a:bodyPr wrap="square">
            <a:noAutofit/>
          </a:body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Footer">
            <a:extLst>
              <a:ext uri="{FF2B5EF4-FFF2-40B4-BE49-F238E27FC236}">
                <a16:creationId xmlns:a16="http://schemas.microsoft.com/office/drawing/2014/main" id="{B1B42204-AF4C-1190-F7A9-BFAAAB892A2A}"/>
              </a:ext>
            </a:extLst>
          </p:cNvPr>
          <p:cNvSpPr>
            <a:spLocks noGrp="1"/>
          </p:cNvSpPr>
          <p:nvPr>
            <p:ph type="ftr" sz="quarter" idx="18"/>
          </p:nvPr>
        </p:nvSpPr>
        <p:spPr>
          <a:xfrm>
            <a:off x="4038600" y="6388101"/>
            <a:ext cx="4114800" cy="144000"/>
          </a:xfrm>
        </p:spPr>
        <p:txBody>
          <a:bodyPr/>
          <a:lstStyle>
            <a:lvl1pPr algn="ctr">
              <a:defRPr sz="800"/>
            </a:lvl1pPr>
          </a:lstStyle>
          <a:p>
            <a:endParaRPr lang="en-GB" dirty="0"/>
          </a:p>
        </p:txBody>
      </p:sp>
      <p:sp>
        <p:nvSpPr>
          <p:cNvPr id="6" name="SlideNumber">
            <a:extLst>
              <a:ext uri="{FF2B5EF4-FFF2-40B4-BE49-F238E27FC236}">
                <a16:creationId xmlns:a16="http://schemas.microsoft.com/office/drawing/2014/main" id="{2A4F8894-AE82-D6DE-461B-09C888965D6E}"/>
              </a:ext>
            </a:extLst>
          </p:cNvPr>
          <p:cNvSpPr>
            <a:spLocks noGrp="1"/>
          </p:cNvSpPr>
          <p:nvPr>
            <p:ph type="sldNum" sz="quarter" idx="19"/>
          </p:nvPr>
        </p:nvSpPr>
        <p:spPr>
          <a:xfrm>
            <a:off x="11412536" y="6388101"/>
            <a:ext cx="271463" cy="143720"/>
          </a:xfrm>
        </p:spPr>
        <p:txBody>
          <a:bodyPr/>
          <a:lstStyle>
            <a:lvl1pPr>
              <a:defRPr sz="800"/>
            </a:lvl1p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24853E94-5211-0D8F-7FE7-A6FAE8051669}"/>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703957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large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49F534C-524E-AA1F-8A89-FA3E85E605A3}"/>
              </a:ext>
            </a:extLst>
          </p:cNvPr>
          <p:cNvSpPr>
            <a:spLocks noGrp="1"/>
          </p:cNvSpPr>
          <p:nvPr>
            <p:ph type="pic" sz="quarter" idx="17" hasCustomPrompt="1"/>
          </p:nvPr>
        </p:nvSpPr>
        <p:spPr>
          <a:xfrm>
            <a:off x="6216649" y="0"/>
            <a:ext cx="5975350" cy="6858000"/>
          </a:xfrm>
          <a:custGeom>
            <a:avLst/>
            <a:gdLst>
              <a:gd name="connsiteX0" fmla="*/ 0 w 5975350"/>
              <a:gd name="connsiteY0" fmla="*/ 0 h 6858000"/>
              <a:gd name="connsiteX1" fmla="*/ 1493837 w 5975350"/>
              <a:gd name="connsiteY1" fmla="*/ 0 h 6858000"/>
              <a:gd name="connsiteX2" fmla="*/ 4481513 w 5975350"/>
              <a:gd name="connsiteY2" fmla="*/ 0 h 6858000"/>
              <a:gd name="connsiteX3" fmla="*/ 5975350 w 5975350"/>
              <a:gd name="connsiteY3" fmla="*/ 0 h 6858000"/>
              <a:gd name="connsiteX4" fmla="*/ 5975350 w 5975350"/>
              <a:gd name="connsiteY4" fmla="*/ 6858000 h 6858000"/>
              <a:gd name="connsiteX5" fmla="*/ 4481513 w 5975350"/>
              <a:gd name="connsiteY5" fmla="*/ 6858000 h 6858000"/>
              <a:gd name="connsiteX6" fmla="*/ 3069462 w 5975350"/>
              <a:gd name="connsiteY6" fmla="*/ 6858000 h 6858000"/>
              <a:gd name="connsiteX7" fmla="*/ 1575625 w 5975350"/>
              <a:gd name="connsiteY7" fmla="*/ 6858000 h 6858000"/>
              <a:gd name="connsiteX8" fmla="*/ 0 w 5975350"/>
              <a:gd name="connsiteY8" fmla="*/ 52823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5350" h="6858000">
                <a:moveTo>
                  <a:pt x="0" y="0"/>
                </a:moveTo>
                <a:lnTo>
                  <a:pt x="1493837" y="0"/>
                </a:lnTo>
                <a:lnTo>
                  <a:pt x="4481513" y="0"/>
                </a:lnTo>
                <a:lnTo>
                  <a:pt x="5975350" y="0"/>
                </a:lnTo>
                <a:lnTo>
                  <a:pt x="5975350" y="6858000"/>
                </a:lnTo>
                <a:lnTo>
                  <a:pt x="4481513" y="6858000"/>
                </a:lnTo>
                <a:lnTo>
                  <a:pt x="3069462" y="6858000"/>
                </a:lnTo>
                <a:lnTo>
                  <a:pt x="1575625" y="6858000"/>
                </a:lnTo>
                <a:cubicBezTo>
                  <a:pt x="705431" y="6858000"/>
                  <a:pt x="0" y="6152569"/>
                  <a:pt x="0" y="5282375"/>
                </a:cubicBezTo>
                <a:close/>
              </a:path>
            </a:pathLst>
          </a:custGeom>
          <a:solidFill>
            <a:schemeClr val="bg2"/>
          </a:solidFill>
        </p:spPr>
        <p:txBody>
          <a:bodyPr vert="horz" wrap="square" lIns="0" tIns="0" rIns="0" bIns="0" rtlCol="0" anchor="t" anchorCtr="0">
            <a:noAutofit/>
          </a:bodyPr>
          <a:lstStyle>
            <a:lvl1pPr marL="0" indent="0" algn="ctr">
              <a:buNone/>
              <a:defRPr lang="en-GB" sz="20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7" name="Text 1"/>
          <p:cNvSpPr>
            <a:spLocks noGrp="1"/>
          </p:cNvSpPr>
          <p:nvPr>
            <p:ph type="body" sz="quarter" idx="12" hasCustomPrompt="1"/>
          </p:nvPr>
        </p:nvSpPr>
        <p:spPr>
          <a:xfrm>
            <a:off x="508001" y="1724025"/>
            <a:ext cx="4758267" cy="4229099"/>
          </a:xfrm>
          <a:prstGeom prst="rect">
            <a:avLst/>
          </a:prstGeom>
        </p:spPr>
        <p:txBody>
          <a:bodyPr wrap="square">
            <a:noAutofit/>
          </a:body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2" name="Footer">
            <a:extLst>
              <a:ext uri="{FF2B5EF4-FFF2-40B4-BE49-F238E27FC236}">
                <a16:creationId xmlns:a16="http://schemas.microsoft.com/office/drawing/2014/main" id="{B7E68A75-8840-8B7E-0E49-5DC8CBFF8CD4}"/>
              </a:ext>
            </a:extLst>
          </p:cNvPr>
          <p:cNvSpPr>
            <a:spLocks noGrp="1"/>
          </p:cNvSpPr>
          <p:nvPr>
            <p:ph type="ftr" sz="quarter" idx="18"/>
          </p:nvPr>
        </p:nvSpPr>
        <p:spPr/>
        <p:txBody>
          <a:bodyPr/>
          <a:lstStyle/>
          <a:p>
            <a:endParaRPr lang="en-GB" dirty="0"/>
          </a:p>
        </p:txBody>
      </p:sp>
      <p:sp>
        <p:nvSpPr>
          <p:cNvPr id="8" name="SlideNumber">
            <a:extLst>
              <a:ext uri="{FF2B5EF4-FFF2-40B4-BE49-F238E27FC236}">
                <a16:creationId xmlns:a16="http://schemas.microsoft.com/office/drawing/2014/main" id="{BA4AEC6E-E7D4-7A07-3854-5F36405EF1E6}"/>
              </a:ext>
            </a:extLst>
          </p:cNvPr>
          <p:cNvSpPr>
            <a:spLocks noGrp="1"/>
          </p:cNvSpPr>
          <p:nvPr>
            <p:ph type="sldNum" sz="quarter" idx="19"/>
          </p:nvPr>
        </p:nvSpPr>
        <p:spPr/>
        <p:txBody>
          <a:bodyPr/>
          <a:lstStyle/>
          <a:p>
            <a:fld id="{1AB31D9B-80B6-41F8-B283-556E26E6158E}" type="slidenum">
              <a:rPr lang="en-GB"/>
              <a:pPr/>
              <a:t>‹#›</a:t>
            </a:fld>
            <a:endParaRPr lang="en-GB" dirty="0"/>
          </a:p>
        </p:txBody>
      </p:sp>
      <p:sp>
        <p:nvSpPr>
          <p:cNvPr id="5" name="ChapterTitle">
            <a:extLst>
              <a:ext uri="{FF2B5EF4-FFF2-40B4-BE49-F238E27FC236}">
                <a16:creationId xmlns:a16="http://schemas.microsoft.com/office/drawing/2014/main" id="{D49543A9-CD3B-136F-435B-1E2AB76872C4}"/>
              </a:ext>
            </a:extLst>
          </p:cNvPr>
          <p:cNvSpPr>
            <a:spLocks noGrp="1"/>
          </p:cNvSpPr>
          <p:nvPr>
            <p:ph type="body" sz="quarter" idx="20"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687472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medium image">
    <p:spTree>
      <p:nvGrpSpPr>
        <p:cNvPr id="1" name=""/>
        <p:cNvGrpSpPr/>
        <p:nvPr/>
      </p:nvGrpSpPr>
      <p:grpSpPr>
        <a:xfrm>
          <a:off x="0" y="0"/>
          <a:ext cx="0" cy="0"/>
          <a:chOff x="0" y="0"/>
          <a:chExt cx="0" cy="0"/>
        </a:xfrm>
      </p:grpSpPr>
      <p:sp>
        <p:nvSpPr>
          <p:cNvPr id="7" name="Text 1"/>
          <p:cNvSpPr>
            <a:spLocks noGrp="1"/>
          </p:cNvSpPr>
          <p:nvPr>
            <p:ph type="body" sz="quarter" idx="12" hasCustomPrompt="1"/>
          </p:nvPr>
        </p:nvSpPr>
        <p:spPr>
          <a:xfrm>
            <a:off x="508000" y="1724027"/>
            <a:ext cx="4758267" cy="4260848"/>
          </a:xfrm>
          <a:prstGeom prst="rect">
            <a:avLst/>
          </a:prstGeom>
        </p:spPr>
        <p:txBody>
          <a:bodyPr wrap="square">
            <a:noAutofit/>
          </a:body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9" name="Picture Placeholder 8">
            <a:extLst>
              <a:ext uri="{FF2B5EF4-FFF2-40B4-BE49-F238E27FC236}">
                <a16:creationId xmlns:a16="http://schemas.microsoft.com/office/drawing/2014/main" id="{51243C6A-3EF9-A9D4-C5AA-E06DA8004596}"/>
              </a:ext>
            </a:extLst>
          </p:cNvPr>
          <p:cNvSpPr>
            <a:spLocks noGrp="1"/>
          </p:cNvSpPr>
          <p:nvPr>
            <p:ph type="pic" sz="quarter" idx="20" hasCustomPrompt="1"/>
          </p:nvPr>
        </p:nvSpPr>
        <p:spPr>
          <a:xfrm>
            <a:off x="6216650" y="1724025"/>
            <a:ext cx="5481863" cy="4503739"/>
          </a:xfrm>
          <a:custGeom>
            <a:avLst/>
            <a:gdLst>
              <a:gd name="connsiteX0" fmla="*/ 271224 w 5481863"/>
              <a:gd name="connsiteY0" fmla="*/ 0 h 4503739"/>
              <a:gd name="connsiteX1" fmla="*/ 1672709 w 5481863"/>
              <a:gd name="connsiteY1" fmla="*/ 0 h 4503739"/>
              <a:gd name="connsiteX2" fmla="*/ 3809155 w 5481863"/>
              <a:gd name="connsiteY2" fmla="*/ 0 h 4503739"/>
              <a:gd name="connsiteX3" fmla="*/ 5210640 w 5481863"/>
              <a:gd name="connsiteY3" fmla="*/ 0 h 4503739"/>
              <a:gd name="connsiteX4" fmla="*/ 5481863 w 5481863"/>
              <a:gd name="connsiteY4" fmla="*/ 271223 h 4503739"/>
              <a:gd name="connsiteX5" fmla="*/ 5481863 w 5481863"/>
              <a:gd name="connsiteY5" fmla="*/ 4232517 h 4503739"/>
              <a:gd name="connsiteX6" fmla="*/ 5210640 w 5481863"/>
              <a:gd name="connsiteY6" fmla="*/ 4503739 h 4503739"/>
              <a:gd name="connsiteX7" fmla="*/ 3809161 w 5481863"/>
              <a:gd name="connsiteY7" fmla="*/ 4503739 h 4503739"/>
              <a:gd name="connsiteX8" fmla="*/ 3809155 w 5481863"/>
              <a:gd name="connsiteY8" fmla="*/ 4503739 h 4503739"/>
              <a:gd name="connsiteX9" fmla="*/ 1619901 w 5481863"/>
              <a:gd name="connsiteY9" fmla="*/ 4503738 h 4503739"/>
              <a:gd name="connsiteX10" fmla="*/ 0 w 5481863"/>
              <a:gd name="connsiteY10" fmla="*/ 2883837 h 4503739"/>
              <a:gd name="connsiteX11" fmla="*/ 0 w 5481863"/>
              <a:gd name="connsiteY11" fmla="*/ 2139622 h 4503739"/>
              <a:gd name="connsiteX12" fmla="*/ 1 w 5481863"/>
              <a:gd name="connsiteY12" fmla="*/ 2139604 h 4503739"/>
              <a:gd name="connsiteX13" fmla="*/ 1 w 5481863"/>
              <a:gd name="connsiteY13" fmla="*/ 271223 h 4503739"/>
              <a:gd name="connsiteX14" fmla="*/ 271224 w 5481863"/>
              <a:gd name="connsiteY14" fmla="*/ 0 h 4503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81863" h="4503739">
                <a:moveTo>
                  <a:pt x="271224" y="0"/>
                </a:moveTo>
                <a:lnTo>
                  <a:pt x="1672709" y="0"/>
                </a:lnTo>
                <a:lnTo>
                  <a:pt x="3809155" y="0"/>
                </a:lnTo>
                <a:lnTo>
                  <a:pt x="5210640" y="0"/>
                </a:lnTo>
                <a:cubicBezTo>
                  <a:pt x="5360432" y="0"/>
                  <a:pt x="5481863" y="121431"/>
                  <a:pt x="5481863" y="271223"/>
                </a:cubicBezTo>
                <a:lnTo>
                  <a:pt x="5481863" y="4232517"/>
                </a:lnTo>
                <a:cubicBezTo>
                  <a:pt x="5481863" y="4382308"/>
                  <a:pt x="5360432" y="4503739"/>
                  <a:pt x="5210640" y="4503739"/>
                </a:cubicBezTo>
                <a:lnTo>
                  <a:pt x="3809161" y="4503739"/>
                </a:lnTo>
                <a:lnTo>
                  <a:pt x="3809155" y="4503739"/>
                </a:lnTo>
                <a:lnTo>
                  <a:pt x="1619901" y="4503738"/>
                </a:lnTo>
                <a:cubicBezTo>
                  <a:pt x="725254" y="4503738"/>
                  <a:pt x="0" y="3778484"/>
                  <a:pt x="0" y="2883837"/>
                </a:cubicBezTo>
                <a:lnTo>
                  <a:pt x="0" y="2139622"/>
                </a:lnTo>
                <a:cubicBezTo>
                  <a:pt x="0" y="2139617"/>
                  <a:pt x="1" y="2139610"/>
                  <a:pt x="1" y="2139604"/>
                </a:cubicBezTo>
                <a:lnTo>
                  <a:pt x="1" y="271223"/>
                </a:lnTo>
                <a:cubicBezTo>
                  <a:pt x="1" y="121431"/>
                  <a:pt x="121432" y="0"/>
                  <a:pt x="271224" y="0"/>
                </a:cubicBezTo>
                <a:close/>
              </a:path>
            </a:pathLst>
          </a:custGeom>
          <a:solidFill>
            <a:schemeClr val="bg2"/>
          </a:solidFill>
        </p:spPr>
        <p:txBody>
          <a:bodyPr vert="horz" wrap="square" lIns="0" tIns="0" rIns="0" bIns="0" rtlCol="0" anchor="t" anchorCtr="0">
            <a:noAutofit/>
          </a:bodyPr>
          <a:lstStyle>
            <a:lvl1pPr marL="0" indent="0" algn="ctr">
              <a:buNone/>
              <a:defRPr lang="en-GB" sz="20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2" name="Footer">
            <a:extLst>
              <a:ext uri="{FF2B5EF4-FFF2-40B4-BE49-F238E27FC236}">
                <a16:creationId xmlns:a16="http://schemas.microsoft.com/office/drawing/2014/main" id="{62B72F6B-E98F-D507-E808-4C3E2A3FA5E7}"/>
              </a:ext>
            </a:extLst>
          </p:cNvPr>
          <p:cNvSpPr>
            <a:spLocks noGrp="1"/>
          </p:cNvSpPr>
          <p:nvPr>
            <p:ph type="ftr" sz="quarter" idx="21"/>
          </p:nvPr>
        </p:nvSpPr>
        <p:spPr/>
        <p:txBody>
          <a:bodyPr/>
          <a:lstStyle/>
          <a:p>
            <a:endParaRPr lang="en-GB" dirty="0"/>
          </a:p>
        </p:txBody>
      </p:sp>
      <p:sp>
        <p:nvSpPr>
          <p:cNvPr id="6" name="SlideNumber">
            <a:extLst>
              <a:ext uri="{FF2B5EF4-FFF2-40B4-BE49-F238E27FC236}">
                <a16:creationId xmlns:a16="http://schemas.microsoft.com/office/drawing/2014/main" id="{792BA8B2-2082-BBF0-283A-C98F160773BC}"/>
              </a:ext>
            </a:extLst>
          </p:cNvPr>
          <p:cNvSpPr>
            <a:spLocks noGrp="1"/>
          </p:cNvSpPr>
          <p:nvPr>
            <p:ph type="sldNum" sz="quarter" idx="22"/>
          </p:nvPr>
        </p:nvSpPr>
        <p:spPr/>
        <p:txBody>
          <a:bodyPr/>
          <a:lstStyle/>
          <a:p>
            <a:fld id="{1AB31D9B-80B6-41F8-B283-556E26E6158E}" type="slidenum">
              <a:rPr lang="en-GB"/>
              <a:pPr/>
              <a:t>‹#›</a:t>
            </a:fld>
            <a:endParaRPr lang="en-GB" dirty="0"/>
          </a:p>
        </p:txBody>
      </p:sp>
      <p:sp>
        <p:nvSpPr>
          <p:cNvPr id="5" name="ChapterTitle">
            <a:extLst>
              <a:ext uri="{FF2B5EF4-FFF2-40B4-BE49-F238E27FC236}">
                <a16:creationId xmlns:a16="http://schemas.microsoft.com/office/drawing/2014/main" id="{A0B9FDED-DAD6-FD2B-4C07-DFC33E769250}"/>
              </a:ext>
            </a:extLst>
          </p:cNvPr>
          <p:cNvSpPr>
            <a:spLocks noGrp="1"/>
          </p:cNvSpPr>
          <p:nvPr>
            <p:ph type="body" sz="quarter" idx="23"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94583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rows content and text">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10" name="Content Placeholder 9">
            <a:extLst>
              <a:ext uri="{FF2B5EF4-FFF2-40B4-BE49-F238E27FC236}">
                <a16:creationId xmlns:a16="http://schemas.microsoft.com/office/drawing/2014/main" id="{FDE09A62-BFB8-B70F-C711-8F25CE085A3B}"/>
              </a:ext>
            </a:extLst>
          </p:cNvPr>
          <p:cNvSpPr>
            <a:spLocks noGrp="1"/>
          </p:cNvSpPr>
          <p:nvPr>
            <p:ph sz="quarter" idx="18" hasCustomPrompt="1"/>
          </p:nvPr>
        </p:nvSpPr>
        <p:spPr>
          <a:xfrm>
            <a:off x="507999" y="172402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2" name="Text Placeholder 11">
            <a:extLst>
              <a:ext uri="{FF2B5EF4-FFF2-40B4-BE49-F238E27FC236}">
                <a16:creationId xmlns:a16="http://schemas.microsoft.com/office/drawing/2014/main" id="{A8E37F00-0027-19C6-0710-7A51F0A67C47}"/>
              </a:ext>
            </a:extLst>
          </p:cNvPr>
          <p:cNvSpPr>
            <a:spLocks noGrp="1"/>
          </p:cNvSpPr>
          <p:nvPr>
            <p:ph type="body" sz="quarter" idx="19" hasCustomPrompt="1"/>
          </p:nvPr>
        </p:nvSpPr>
        <p:spPr>
          <a:xfrm>
            <a:off x="6924675" y="1724025"/>
            <a:ext cx="4759325"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3" name="Content Placeholder 9">
            <a:extLst>
              <a:ext uri="{FF2B5EF4-FFF2-40B4-BE49-F238E27FC236}">
                <a16:creationId xmlns:a16="http://schemas.microsoft.com/office/drawing/2014/main" id="{51AF81E8-CB15-77A6-237E-72F008D68FEB}"/>
              </a:ext>
            </a:extLst>
          </p:cNvPr>
          <p:cNvSpPr>
            <a:spLocks noGrp="1"/>
          </p:cNvSpPr>
          <p:nvPr>
            <p:ph sz="quarter" idx="20" hasCustomPrompt="1"/>
          </p:nvPr>
        </p:nvSpPr>
        <p:spPr>
          <a:xfrm>
            <a:off x="507999" y="397607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4" name="Text Placeholder 11">
            <a:extLst>
              <a:ext uri="{FF2B5EF4-FFF2-40B4-BE49-F238E27FC236}">
                <a16:creationId xmlns:a16="http://schemas.microsoft.com/office/drawing/2014/main" id="{EB57C774-F73C-8B90-F8F4-58F43D783F0C}"/>
              </a:ext>
            </a:extLst>
          </p:cNvPr>
          <p:cNvSpPr>
            <a:spLocks noGrp="1"/>
          </p:cNvSpPr>
          <p:nvPr>
            <p:ph type="body" sz="quarter" idx="21" hasCustomPrompt="1"/>
          </p:nvPr>
        </p:nvSpPr>
        <p:spPr>
          <a:xfrm>
            <a:off x="6924675" y="3976075"/>
            <a:ext cx="4759325"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Footer">
            <a:extLst>
              <a:ext uri="{FF2B5EF4-FFF2-40B4-BE49-F238E27FC236}">
                <a16:creationId xmlns:a16="http://schemas.microsoft.com/office/drawing/2014/main" id="{B91D8E26-4843-3D91-8C44-C0A45C8C86FE}"/>
              </a:ext>
            </a:extLst>
          </p:cNvPr>
          <p:cNvSpPr>
            <a:spLocks noGrp="1"/>
          </p:cNvSpPr>
          <p:nvPr>
            <p:ph type="ftr" sz="quarter" idx="22"/>
          </p:nvPr>
        </p:nvSpPr>
        <p:spPr/>
        <p:txBody>
          <a:bodyPr/>
          <a:lstStyle/>
          <a:p>
            <a:endParaRPr lang="en-GB" dirty="0"/>
          </a:p>
        </p:txBody>
      </p:sp>
      <p:sp>
        <p:nvSpPr>
          <p:cNvPr id="6" name="SlideNumber">
            <a:extLst>
              <a:ext uri="{FF2B5EF4-FFF2-40B4-BE49-F238E27FC236}">
                <a16:creationId xmlns:a16="http://schemas.microsoft.com/office/drawing/2014/main" id="{0067706D-A5D6-7AA0-D31D-CCFD64E1730E}"/>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C2449D8B-AA1D-C041-3F58-C074D2A5ECBF}"/>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387224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6" name="Content Placeholder 9">
            <a:extLst>
              <a:ext uri="{FF2B5EF4-FFF2-40B4-BE49-F238E27FC236}">
                <a16:creationId xmlns:a16="http://schemas.microsoft.com/office/drawing/2014/main" id="{BEC451F8-1303-F8DB-EBCB-ED187E5E8862}"/>
              </a:ext>
            </a:extLst>
          </p:cNvPr>
          <p:cNvSpPr>
            <a:spLocks noGrp="1"/>
          </p:cNvSpPr>
          <p:nvPr>
            <p:ph sz="quarter" idx="18" hasCustomPrompt="1"/>
          </p:nvPr>
        </p:nvSpPr>
        <p:spPr>
          <a:xfrm>
            <a:off x="507999" y="172402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7" name="Content Placeholder 9">
            <a:extLst>
              <a:ext uri="{FF2B5EF4-FFF2-40B4-BE49-F238E27FC236}">
                <a16:creationId xmlns:a16="http://schemas.microsoft.com/office/drawing/2014/main" id="{B58182FC-7048-A405-B195-E0D04E47E89E}"/>
              </a:ext>
            </a:extLst>
          </p:cNvPr>
          <p:cNvSpPr>
            <a:spLocks noGrp="1"/>
          </p:cNvSpPr>
          <p:nvPr>
            <p:ph sz="quarter" idx="19" hasCustomPrompt="1"/>
          </p:nvPr>
        </p:nvSpPr>
        <p:spPr>
          <a:xfrm>
            <a:off x="6216650" y="172402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9" name="Content Placeholder 9">
            <a:extLst>
              <a:ext uri="{FF2B5EF4-FFF2-40B4-BE49-F238E27FC236}">
                <a16:creationId xmlns:a16="http://schemas.microsoft.com/office/drawing/2014/main" id="{E54E6207-E5F4-D68E-DFFD-B858CE2D706C}"/>
              </a:ext>
            </a:extLst>
          </p:cNvPr>
          <p:cNvSpPr>
            <a:spLocks noGrp="1"/>
          </p:cNvSpPr>
          <p:nvPr>
            <p:ph sz="quarter" idx="20" hasCustomPrompt="1"/>
          </p:nvPr>
        </p:nvSpPr>
        <p:spPr>
          <a:xfrm>
            <a:off x="507999" y="397607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2" name="Content Placeholder 9">
            <a:extLst>
              <a:ext uri="{FF2B5EF4-FFF2-40B4-BE49-F238E27FC236}">
                <a16:creationId xmlns:a16="http://schemas.microsoft.com/office/drawing/2014/main" id="{4098CF67-1F4F-0C4D-8CB9-082F291B534B}"/>
              </a:ext>
            </a:extLst>
          </p:cNvPr>
          <p:cNvSpPr>
            <a:spLocks noGrp="1"/>
          </p:cNvSpPr>
          <p:nvPr>
            <p:ph sz="quarter" idx="21" hasCustomPrompt="1"/>
          </p:nvPr>
        </p:nvSpPr>
        <p:spPr>
          <a:xfrm>
            <a:off x="6216650" y="3976075"/>
            <a:ext cx="5465763" cy="2008800"/>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Footer">
            <a:extLst>
              <a:ext uri="{FF2B5EF4-FFF2-40B4-BE49-F238E27FC236}">
                <a16:creationId xmlns:a16="http://schemas.microsoft.com/office/drawing/2014/main" id="{9C08186A-FD9C-16BD-2497-CD376CCDAB7C}"/>
              </a:ext>
            </a:extLst>
          </p:cNvPr>
          <p:cNvSpPr>
            <a:spLocks noGrp="1"/>
          </p:cNvSpPr>
          <p:nvPr>
            <p:ph type="ftr" sz="quarter" idx="22"/>
          </p:nvPr>
        </p:nvSpPr>
        <p:spPr/>
        <p:txBody>
          <a:bodyPr/>
          <a:lstStyle/>
          <a:p>
            <a:endParaRPr lang="en-GB" dirty="0"/>
          </a:p>
        </p:txBody>
      </p:sp>
      <p:sp>
        <p:nvSpPr>
          <p:cNvPr id="8" name="SlideNumber">
            <a:extLst>
              <a:ext uri="{FF2B5EF4-FFF2-40B4-BE49-F238E27FC236}">
                <a16:creationId xmlns:a16="http://schemas.microsoft.com/office/drawing/2014/main" id="{C460DF37-3A5C-CDA1-F8C6-1DB1485FC2A8}"/>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5" name="ChapterTitle">
            <a:extLst>
              <a:ext uri="{FF2B5EF4-FFF2-40B4-BE49-F238E27FC236}">
                <a16:creationId xmlns:a16="http://schemas.microsoft.com/office/drawing/2014/main" id="{DC3F23D7-1C46-904F-555E-3450F36B71A9}"/>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482084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content and text">
    <p:spTree>
      <p:nvGrpSpPr>
        <p:cNvPr id="1" name=""/>
        <p:cNvGrpSpPr/>
        <p:nvPr/>
      </p:nvGrpSpPr>
      <p:grpSpPr>
        <a:xfrm>
          <a:off x="0" y="0"/>
          <a:ext cx="0" cy="0"/>
          <a:chOff x="0" y="0"/>
          <a:chExt cx="0" cy="0"/>
        </a:xfrm>
      </p:grpSpPr>
      <p:sp>
        <p:nvSpPr>
          <p:cNvPr id="7" name="Text 1"/>
          <p:cNvSpPr>
            <a:spLocks noGrp="1"/>
          </p:cNvSpPr>
          <p:nvPr>
            <p:ph type="body" sz="quarter" idx="12" hasCustomPrompt="1"/>
          </p:nvPr>
        </p:nvSpPr>
        <p:spPr>
          <a:xfrm>
            <a:off x="508001" y="1724025"/>
            <a:ext cx="5465233" cy="346075"/>
          </a:xfrm>
          <a:prstGeom prst="rect">
            <a:avLst/>
          </a:prstGeom>
        </p:spPr>
        <p:txBody>
          <a:bodyPr wrap="square">
            <a:noAutofit/>
          </a:bodyPr>
          <a:lstStyle>
            <a:lvl1pPr marL="0" indent="0">
              <a:buFont typeface="Arial" panose="020B0604020202020204" pitchFamily="34" charset="0"/>
              <a:buNone/>
              <a:defRPr lang="en-GB" sz="2400" b="1" noProof="0" dirty="0"/>
            </a:lvl1pPr>
            <a:lvl2pPr>
              <a:defRPr lang="en-GB" sz="1800" noProof="0" dirty="0"/>
            </a:lvl2pPr>
            <a:lvl3pPr>
              <a:defRPr lang="en-GB" sz="1800" noProof="0" dirty="0"/>
            </a:lvl3pPr>
            <a:lvl4pPr>
              <a:defRPr lang="en-GB" sz="2000" noProof="0" dirty="0"/>
            </a:lvl4pPr>
            <a:lvl5pPr>
              <a:defRPr lang="en-GB" sz="2400" noProof="0" dirty="0"/>
            </a:lvl5pPr>
            <a:lvl6pPr>
              <a:defRPr lang="en-GB" sz="2000" noProof="0" dirty="0"/>
            </a:lvl6pPr>
            <a:lvl7pPr>
              <a:defRPr lang="en-GB" sz="2000" noProof="0" dirty="0"/>
            </a:lvl7pPr>
            <a:lvl8pPr>
              <a:defRPr lang="en-GB" sz="2000" noProof="0" dirty="0"/>
            </a:lvl8pPr>
            <a:lvl9pPr>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9" name="Content Placeholder 9">
            <a:extLst>
              <a:ext uri="{FF2B5EF4-FFF2-40B4-BE49-F238E27FC236}">
                <a16:creationId xmlns:a16="http://schemas.microsoft.com/office/drawing/2014/main" id="{55FD7174-8BCA-1B94-BDDA-0F84DDBEB463}"/>
              </a:ext>
            </a:extLst>
          </p:cNvPr>
          <p:cNvSpPr>
            <a:spLocks noGrp="1"/>
          </p:cNvSpPr>
          <p:nvPr>
            <p:ph sz="quarter" idx="20" hasCustomPrompt="1"/>
          </p:nvPr>
        </p:nvSpPr>
        <p:spPr>
          <a:xfrm>
            <a:off x="508001" y="2223012"/>
            <a:ext cx="5465763" cy="2282702"/>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0" name="Text Placeholder 11">
            <a:extLst>
              <a:ext uri="{FF2B5EF4-FFF2-40B4-BE49-F238E27FC236}">
                <a16:creationId xmlns:a16="http://schemas.microsoft.com/office/drawing/2014/main" id="{EC8117AE-CAD3-247F-646C-E372512EBDD5}"/>
              </a:ext>
            </a:extLst>
          </p:cNvPr>
          <p:cNvSpPr>
            <a:spLocks noGrp="1"/>
          </p:cNvSpPr>
          <p:nvPr>
            <p:ph type="body" sz="quarter" idx="21" hasCustomPrompt="1"/>
          </p:nvPr>
        </p:nvSpPr>
        <p:spPr>
          <a:xfrm>
            <a:off x="508001" y="4688277"/>
            <a:ext cx="5465233" cy="1296599"/>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3" name="Text 1">
            <a:extLst>
              <a:ext uri="{FF2B5EF4-FFF2-40B4-BE49-F238E27FC236}">
                <a16:creationId xmlns:a16="http://schemas.microsoft.com/office/drawing/2014/main" id="{FC4897AA-5A42-7886-6C87-A3D9270650C3}"/>
              </a:ext>
            </a:extLst>
          </p:cNvPr>
          <p:cNvSpPr>
            <a:spLocks noGrp="1"/>
          </p:cNvSpPr>
          <p:nvPr>
            <p:ph type="body" sz="quarter" idx="22" hasCustomPrompt="1"/>
          </p:nvPr>
        </p:nvSpPr>
        <p:spPr>
          <a:xfrm>
            <a:off x="6216653" y="1724025"/>
            <a:ext cx="5465233" cy="346075"/>
          </a:xfrm>
          <a:prstGeom prst="rect">
            <a:avLst/>
          </a:prstGeom>
        </p:spPr>
        <p:txBody>
          <a:bodyPr wrap="square">
            <a:noAutofit/>
          </a:bodyPr>
          <a:lstStyle>
            <a:lvl1pPr marL="0" indent="0">
              <a:buFont typeface="Arial" panose="020B0604020202020204" pitchFamily="34" charset="0"/>
              <a:buNone/>
              <a:defRPr lang="en-GB" sz="2400" b="1" noProof="0" dirty="0"/>
            </a:lvl1pPr>
            <a:lvl2pPr>
              <a:defRPr lang="en-GB" sz="1800" noProof="0" dirty="0"/>
            </a:lvl2pPr>
            <a:lvl3pPr>
              <a:defRPr lang="en-GB" sz="1800" noProof="0" dirty="0"/>
            </a:lvl3pPr>
            <a:lvl4pPr>
              <a:defRPr lang="en-GB" sz="2000" noProof="0" dirty="0"/>
            </a:lvl4pPr>
            <a:lvl5pPr>
              <a:defRPr lang="en-GB" sz="2400" noProof="0" dirty="0"/>
            </a:lvl5pPr>
            <a:lvl6pPr>
              <a:defRPr lang="en-GB" sz="2000" noProof="0" dirty="0"/>
            </a:lvl6pPr>
            <a:lvl7pPr>
              <a:defRPr lang="en-GB" sz="2000" noProof="0" dirty="0"/>
            </a:lvl7pPr>
            <a:lvl8pPr>
              <a:defRPr lang="en-GB" sz="2000" noProof="0" dirty="0"/>
            </a:lvl8pPr>
            <a:lvl9pPr>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4" name="Content Placeholder 9">
            <a:extLst>
              <a:ext uri="{FF2B5EF4-FFF2-40B4-BE49-F238E27FC236}">
                <a16:creationId xmlns:a16="http://schemas.microsoft.com/office/drawing/2014/main" id="{4D208C7D-385B-0FBB-6E60-C590D158ADE7}"/>
              </a:ext>
            </a:extLst>
          </p:cNvPr>
          <p:cNvSpPr>
            <a:spLocks noGrp="1"/>
          </p:cNvSpPr>
          <p:nvPr>
            <p:ph sz="quarter" idx="23" hasCustomPrompt="1"/>
          </p:nvPr>
        </p:nvSpPr>
        <p:spPr>
          <a:xfrm>
            <a:off x="6216651" y="2223012"/>
            <a:ext cx="5465763" cy="2282702"/>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5" name="Text Placeholder 11">
            <a:extLst>
              <a:ext uri="{FF2B5EF4-FFF2-40B4-BE49-F238E27FC236}">
                <a16:creationId xmlns:a16="http://schemas.microsoft.com/office/drawing/2014/main" id="{C8AD8197-6C5D-C410-5DA4-346152B01E97}"/>
              </a:ext>
            </a:extLst>
          </p:cNvPr>
          <p:cNvSpPr>
            <a:spLocks noGrp="1"/>
          </p:cNvSpPr>
          <p:nvPr>
            <p:ph type="body" sz="quarter" idx="24" hasCustomPrompt="1"/>
          </p:nvPr>
        </p:nvSpPr>
        <p:spPr>
          <a:xfrm>
            <a:off x="6216653" y="4688277"/>
            <a:ext cx="5465233" cy="1296599"/>
          </a:xfrm>
          <a:prstGeom prst="rect">
            <a:avLst/>
          </a:prstGeom>
        </p:spPr>
        <p:txBody>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Footer">
            <a:extLst>
              <a:ext uri="{FF2B5EF4-FFF2-40B4-BE49-F238E27FC236}">
                <a16:creationId xmlns:a16="http://schemas.microsoft.com/office/drawing/2014/main" id="{D566C189-E13E-214C-8E16-165A4B4AC809}"/>
              </a:ext>
            </a:extLst>
          </p:cNvPr>
          <p:cNvSpPr>
            <a:spLocks noGrp="1"/>
          </p:cNvSpPr>
          <p:nvPr>
            <p:ph type="ftr" sz="quarter" idx="25"/>
          </p:nvPr>
        </p:nvSpPr>
        <p:spPr/>
        <p:txBody>
          <a:bodyPr/>
          <a:lstStyle/>
          <a:p>
            <a:endParaRPr lang="en-GB" dirty="0"/>
          </a:p>
        </p:txBody>
      </p:sp>
      <p:sp>
        <p:nvSpPr>
          <p:cNvPr id="6" name="SlideNumber">
            <a:extLst>
              <a:ext uri="{FF2B5EF4-FFF2-40B4-BE49-F238E27FC236}">
                <a16:creationId xmlns:a16="http://schemas.microsoft.com/office/drawing/2014/main" id="{7F366AE3-8458-77AA-EE17-C03E5BAE6F27}"/>
              </a:ext>
            </a:extLst>
          </p:cNvPr>
          <p:cNvSpPr>
            <a:spLocks noGrp="1"/>
          </p:cNvSpPr>
          <p:nvPr>
            <p:ph type="sldNum" sz="quarter" idx="26"/>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E37DA507-B21E-E574-BDEC-0F0D404507B4}"/>
              </a:ext>
            </a:extLst>
          </p:cNvPr>
          <p:cNvSpPr>
            <a:spLocks noGrp="1"/>
          </p:cNvSpPr>
          <p:nvPr>
            <p:ph type="body" sz="quarter" idx="27"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817628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Mobius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Mobius">
            <a:extLst>
              <a:ext uri="{FF2B5EF4-FFF2-40B4-BE49-F238E27FC236}">
                <a16:creationId xmlns:a16="http://schemas.microsoft.com/office/drawing/2014/main" id="{ABAFA41F-9438-E579-F59D-DFB6D34AD15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1896"/>
          <a:stretch/>
        </p:blipFill>
        <p:spPr>
          <a:xfrm>
            <a:off x="0" y="8"/>
            <a:ext cx="7771757" cy="6857992"/>
          </a:xfrm>
          <a:prstGeom prst="rect">
            <a:avLst/>
          </a:prstGeom>
        </p:spPr>
      </p:pic>
      <p:sp>
        <p:nvSpPr>
          <p:cNvPr id="3" name="Title"/>
          <p:cNvSpPr>
            <a:spLocks noGrp="1"/>
          </p:cNvSpPr>
          <p:nvPr>
            <p:ph type="title" hasCustomPrompt="1"/>
          </p:nvPr>
        </p:nvSpPr>
        <p:spPr>
          <a:xfrm>
            <a:off x="508003" y="2697163"/>
            <a:ext cx="5708648" cy="1025922"/>
          </a:xfrm>
        </p:spPr>
        <p:txBody>
          <a:bodyPr>
            <a:noAutofit/>
          </a:bodyPr>
          <a:lstStyle>
            <a:lvl1pPr>
              <a:lnSpc>
                <a:spcPct val="85000"/>
              </a:lnSpc>
              <a:defRPr sz="3600">
                <a:solidFill>
                  <a:schemeClr val="tx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508000" y="4531519"/>
            <a:ext cx="5708648" cy="471487"/>
          </a:xfrm>
        </p:spPr>
        <p:txBody>
          <a:bodyPr/>
          <a:lstStyle>
            <a:lvl1pPr marL="0" indent="0">
              <a:spcAft>
                <a:spcPts val="0"/>
              </a:spcAft>
              <a:buNone/>
              <a:defRPr sz="2000" b="1">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8" name="SlideNumber">
            <a:extLst>
              <a:ext uri="{FF2B5EF4-FFF2-40B4-BE49-F238E27FC236}">
                <a16:creationId xmlns:a16="http://schemas.microsoft.com/office/drawing/2014/main" id="{2A0F57AD-BDE9-6D4F-B165-A9951C71788D}"/>
              </a:ext>
            </a:extLst>
          </p:cNvPr>
          <p:cNvSpPr>
            <a:spLocks noGrp="1"/>
          </p:cNvSpPr>
          <p:nvPr>
            <p:ph type="sldNum" sz="quarter" idx="14"/>
          </p:nvPr>
        </p:nvSpPr>
        <p:spPr>
          <a:xfrm>
            <a:off x="12267673" y="6765667"/>
            <a:ext cx="0" cy="0"/>
          </a:xfrm>
          <a:prstGeom prst="rect">
            <a:avLst/>
          </a:prstGeom>
        </p:spPr>
        <p:txBody>
          <a:bodyPr/>
          <a:lstStyle>
            <a:lvl1pPr algn="l">
              <a:defRPr sz="100">
                <a:solidFill>
                  <a:schemeClr val="tx1"/>
                </a:solidFill>
              </a:defRPr>
            </a:lvl1pPr>
          </a:lstStyle>
          <a:p>
            <a:fld id="{1AB31D9B-80B6-41F8-B283-556E26E6158E}" type="slidenum">
              <a:rPr lang="en-GB"/>
              <a:pPr/>
              <a:t>‹#›</a:t>
            </a:fld>
            <a:endParaRPr lang="en-GB" dirty="0"/>
          </a:p>
        </p:txBody>
      </p:sp>
      <p:sp>
        <p:nvSpPr>
          <p:cNvPr id="5" name="Text Placeholder 8">
            <a:extLst>
              <a:ext uri="{FF2B5EF4-FFF2-40B4-BE49-F238E27FC236}">
                <a16:creationId xmlns:a16="http://schemas.microsoft.com/office/drawing/2014/main" id="{F5CC922D-8453-2B88-1B73-40CCBF19F3B3}"/>
              </a:ext>
            </a:extLst>
          </p:cNvPr>
          <p:cNvSpPr>
            <a:spLocks noGrp="1"/>
          </p:cNvSpPr>
          <p:nvPr>
            <p:ph type="body" sz="quarter" idx="16" hasCustomPrompt="1"/>
          </p:nvPr>
        </p:nvSpPr>
        <p:spPr>
          <a:xfrm>
            <a:off x="508000" y="5132388"/>
            <a:ext cx="5708648" cy="471487"/>
          </a:xfrm>
        </p:spPr>
        <p:txBody>
          <a:bodyPr/>
          <a:lstStyle>
            <a:lvl1pPr marL="0" indent="0">
              <a:spcAft>
                <a:spcPts val="0"/>
              </a:spcAft>
              <a:buNone/>
              <a:defRPr sz="1600" b="0">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sp>
        <p:nvSpPr>
          <p:cNvPr id="6" name="Rectangle 5">
            <a:extLst>
              <a:ext uri="{FF2B5EF4-FFF2-40B4-BE49-F238E27FC236}">
                <a16:creationId xmlns:a16="http://schemas.microsoft.com/office/drawing/2014/main" id="{20BF462A-BE41-08A8-4EE8-DE641F52438A}"/>
              </a:ext>
            </a:extLst>
          </p:cNvPr>
          <p:cNvSpPr/>
          <p:nvPr userDrawn="1"/>
        </p:nvSpPr>
        <p:spPr>
          <a:xfrm>
            <a:off x="12318023" y="508000"/>
            <a:ext cx="1397977" cy="365125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tx1"/>
                </a:solidFill>
              </a:rPr>
              <a:t>NOTE:</a:t>
            </a:r>
            <a:br>
              <a:rPr lang="en-GB" sz="1600" dirty="0">
                <a:solidFill>
                  <a:schemeClr val="tx1"/>
                </a:solidFill>
              </a:rPr>
            </a:br>
            <a:r>
              <a:rPr lang="en-GB" sz="1600" dirty="0">
                <a:solidFill>
                  <a:schemeClr val="tx1"/>
                </a:solidFill>
              </a:rPr>
              <a:t>To change image, right-click slide and go to </a:t>
            </a:r>
            <a:r>
              <a:rPr lang="en-GB" sz="1600" b="1" dirty="0">
                <a:solidFill>
                  <a:schemeClr val="tx1"/>
                </a:solidFill>
              </a:rPr>
              <a:t>Format Background &gt; Picture or texture fill </a:t>
            </a:r>
            <a:r>
              <a:rPr lang="en-GB" sz="1600" b="0" dirty="0">
                <a:solidFill>
                  <a:schemeClr val="tx1"/>
                </a:solidFill>
              </a:rPr>
              <a:t>and use the sidebar to choose your image</a:t>
            </a:r>
            <a:endParaRPr lang="en-GB" sz="1600" b="1" dirty="0">
              <a:solidFill>
                <a:schemeClr val="tx1"/>
              </a:solidFill>
            </a:endParaRPr>
          </a:p>
        </p:txBody>
      </p:sp>
      <p:pic>
        <p:nvPicPr>
          <p:cNvPr id="2" name="GT#white_16x9_top">
            <a:extLst>
              <a:ext uri="{FF2B5EF4-FFF2-40B4-BE49-F238E27FC236}">
                <a16:creationId xmlns:a16="http://schemas.microsoft.com/office/drawing/2014/main" id="{C81042B7-75CB-E5EA-A205-001F01083449}"/>
              </a:ext>
            </a:extLst>
          </p:cNvPr>
          <p:cNvPicPr>
            <a:picLocks noChangeAspect="1"/>
          </p:cNvPicPr>
          <p:nvPr userDrawn="1"/>
        </p:nvPicPr>
        <p:blipFill>
          <a:blip r:embed="rId4"/>
          <a:srcRect/>
          <a:stretch/>
        </p:blipFill>
        <p:spPr>
          <a:xfrm>
            <a:off x="266121" y="134382"/>
            <a:ext cx="3673624" cy="1173519"/>
          </a:xfrm>
          <a:prstGeom prst="rect">
            <a:avLst/>
          </a:prstGeom>
        </p:spPr>
      </p:pic>
    </p:spTree>
    <p:extLst>
      <p:ext uri="{BB962C8B-B14F-4D97-AF65-F5344CB8AC3E}">
        <p14:creationId xmlns:p14="http://schemas.microsoft.com/office/powerpoint/2010/main" val="3292250692"/>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width chart with text">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1">
            <a:extLst>
              <a:ext uri="{FF2B5EF4-FFF2-40B4-BE49-F238E27FC236}">
                <a16:creationId xmlns:a16="http://schemas.microsoft.com/office/drawing/2014/main" id="{DF9A3A16-E5CB-D4CE-10AA-4A218B37787D}"/>
              </a:ext>
            </a:extLst>
          </p:cNvPr>
          <p:cNvSpPr>
            <a:spLocks noGrp="1"/>
          </p:cNvSpPr>
          <p:nvPr>
            <p:ph sz="quarter" idx="16" hasCustomPrompt="1"/>
          </p:nvPr>
        </p:nvSpPr>
        <p:spPr>
          <a:xfrm>
            <a:off x="508000" y="1724024"/>
            <a:ext cx="11176000" cy="200880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0" name="Content 2">
            <a:extLst>
              <a:ext uri="{FF2B5EF4-FFF2-40B4-BE49-F238E27FC236}">
                <a16:creationId xmlns:a16="http://schemas.microsoft.com/office/drawing/2014/main" id="{40779E53-31D9-0BD2-0477-5FE9986ECFB7}"/>
              </a:ext>
            </a:extLst>
          </p:cNvPr>
          <p:cNvSpPr>
            <a:spLocks noGrp="1"/>
          </p:cNvSpPr>
          <p:nvPr>
            <p:ph sz="quarter" idx="18" hasCustomPrompt="1"/>
          </p:nvPr>
        </p:nvSpPr>
        <p:spPr>
          <a:xfrm>
            <a:off x="508001" y="3976075"/>
            <a:ext cx="5465233" cy="200880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Content 3">
            <a:extLst>
              <a:ext uri="{FF2B5EF4-FFF2-40B4-BE49-F238E27FC236}">
                <a16:creationId xmlns:a16="http://schemas.microsoft.com/office/drawing/2014/main" id="{37CEA57B-1BF8-9925-E19E-D99C13EDB85B}"/>
              </a:ext>
            </a:extLst>
          </p:cNvPr>
          <p:cNvSpPr>
            <a:spLocks noGrp="1"/>
          </p:cNvSpPr>
          <p:nvPr>
            <p:ph sz="quarter" idx="19" hasCustomPrompt="1"/>
          </p:nvPr>
        </p:nvSpPr>
        <p:spPr>
          <a:xfrm>
            <a:off x="6218770" y="3976075"/>
            <a:ext cx="5465233" cy="200880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683C24C6-493F-F7C7-F9FA-141AE1BE1DFE}"/>
              </a:ext>
            </a:extLst>
          </p:cNvPr>
          <p:cNvSpPr>
            <a:spLocks noGrp="1"/>
          </p:cNvSpPr>
          <p:nvPr>
            <p:ph type="ftr" sz="quarter" idx="20"/>
          </p:nvPr>
        </p:nvSpPr>
        <p:spPr/>
        <p:txBody>
          <a:bodyPr/>
          <a:lstStyle/>
          <a:p>
            <a:endParaRPr lang="en-GB" dirty="0"/>
          </a:p>
        </p:txBody>
      </p:sp>
      <p:sp>
        <p:nvSpPr>
          <p:cNvPr id="7" name="SlideNumber">
            <a:extLst>
              <a:ext uri="{FF2B5EF4-FFF2-40B4-BE49-F238E27FC236}">
                <a16:creationId xmlns:a16="http://schemas.microsoft.com/office/drawing/2014/main" id="{E13A0AA5-2110-6A7B-BD9B-7C74713550A5}"/>
              </a:ext>
            </a:extLst>
          </p:cNvPr>
          <p:cNvSpPr>
            <a:spLocks noGrp="1"/>
          </p:cNvSpPr>
          <p:nvPr>
            <p:ph type="sldNum" sz="quarter" idx="21"/>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924FE6FA-E133-FAE2-D347-B15317468F32}"/>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162770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7" name="Content 1"/>
          <p:cNvSpPr>
            <a:spLocks noGrp="1"/>
          </p:cNvSpPr>
          <p:nvPr>
            <p:ph sz="quarter" idx="12" hasCustomPrompt="1"/>
          </p:nvPr>
        </p:nvSpPr>
        <p:spPr>
          <a:xfrm>
            <a:off x="508001" y="1724025"/>
            <a:ext cx="35623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Content 2">
            <a:extLst>
              <a:ext uri="{FF2B5EF4-FFF2-40B4-BE49-F238E27FC236}">
                <a16:creationId xmlns:a16="http://schemas.microsoft.com/office/drawing/2014/main" id="{E86119EF-8777-30F3-9E63-01D4AD386DFA}"/>
              </a:ext>
            </a:extLst>
          </p:cNvPr>
          <p:cNvSpPr>
            <a:spLocks noGrp="1"/>
          </p:cNvSpPr>
          <p:nvPr>
            <p:ph sz="quarter" idx="15" hasCustomPrompt="1"/>
          </p:nvPr>
        </p:nvSpPr>
        <p:spPr>
          <a:xfrm>
            <a:off x="4314825" y="1724025"/>
            <a:ext cx="35623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Content 3">
            <a:extLst>
              <a:ext uri="{FF2B5EF4-FFF2-40B4-BE49-F238E27FC236}">
                <a16:creationId xmlns:a16="http://schemas.microsoft.com/office/drawing/2014/main" id="{6177E45F-FC39-920F-EDA4-5D21BA3814C2}"/>
              </a:ext>
            </a:extLst>
          </p:cNvPr>
          <p:cNvSpPr>
            <a:spLocks noGrp="1"/>
          </p:cNvSpPr>
          <p:nvPr>
            <p:ph sz="quarter" idx="16" hasCustomPrompt="1"/>
          </p:nvPr>
        </p:nvSpPr>
        <p:spPr>
          <a:xfrm>
            <a:off x="8121650" y="1724025"/>
            <a:ext cx="35623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8" name="Footer">
            <a:extLst>
              <a:ext uri="{FF2B5EF4-FFF2-40B4-BE49-F238E27FC236}">
                <a16:creationId xmlns:a16="http://schemas.microsoft.com/office/drawing/2014/main" id="{16F0F5C5-05CD-8B01-DC39-B16799B50D07}"/>
              </a:ext>
            </a:extLst>
          </p:cNvPr>
          <p:cNvSpPr>
            <a:spLocks noGrp="1"/>
          </p:cNvSpPr>
          <p:nvPr>
            <p:ph type="ftr" sz="quarter" idx="17"/>
          </p:nvPr>
        </p:nvSpPr>
        <p:spPr/>
        <p:txBody>
          <a:bodyPr/>
          <a:lstStyle/>
          <a:p>
            <a:endParaRPr lang="en-GB" dirty="0"/>
          </a:p>
        </p:txBody>
      </p:sp>
      <p:sp>
        <p:nvSpPr>
          <p:cNvPr id="9" name="SlideNumber">
            <a:extLst>
              <a:ext uri="{FF2B5EF4-FFF2-40B4-BE49-F238E27FC236}">
                <a16:creationId xmlns:a16="http://schemas.microsoft.com/office/drawing/2014/main" id="{B0F483B7-E975-081D-57FC-C401DD662AAC}"/>
              </a:ext>
            </a:extLst>
          </p:cNvPr>
          <p:cNvSpPr>
            <a:spLocks noGrp="1"/>
          </p:cNvSpPr>
          <p:nvPr>
            <p:ph type="sldNum" sz="quarter" idx="18"/>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BB64059D-D651-19D4-F908-FB7AFBFE5D7E}"/>
              </a:ext>
            </a:extLst>
          </p:cNvPr>
          <p:cNvSpPr>
            <a:spLocks noGrp="1"/>
          </p:cNvSpPr>
          <p:nvPr>
            <p:ph type="body" sz="quarter" idx="19"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72409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and two text columns">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10" name="Picture Placeholder 1">
            <a:extLst>
              <a:ext uri="{FF2B5EF4-FFF2-40B4-BE49-F238E27FC236}">
                <a16:creationId xmlns:a16="http://schemas.microsoft.com/office/drawing/2014/main" id="{34F2100D-0589-E637-9D34-885B448A0E2E}"/>
              </a:ext>
            </a:extLst>
          </p:cNvPr>
          <p:cNvSpPr>
            <a:spLocks noGrp="1"/>
          </p:cNvSpPr>
          <p:nvPr>
            <p:ph type="pic" sz="quarter" idx="18" hasCustomPrompt="1"/>
          </p:nvPr>
        </p:nvSpPr>
        <p:spPr>
          <a:xfrm>
            <a:off x="508001" y="1724025"/>
            <a:ext cx="3561293" cy="4263313"/>
          </a:xfrm>
          <a:custGeom>
            <a:avLst/>
            <a:gdLst>
              <a:gd name="connsiteX0" fmla="*/ 218331 w 3561293"/>
              <a:gd name="connsiteY0" fmla="*/ 0 h 4263313"/>
              <a:gd name="connsiteX1" fmla="*/ 1058669 w 3561293"/>
              <a:gd name="connsiteY1" fmla="*/ 0 h 4263313"/>
              <a:gd name="connsiteX2" fmla="*/ 2502626 w 3561293"/>
              <a:gd name="connsiteY2" fmla="*/ 0 h 4263313"/>
              <a:gd name="connsiteX3" fmla="*/ 3342964 w 3561293"/>
              <a:gd name="connsiteY3" fmla="*/ 0 h 4263313"/>
              <a:gd name="connsiteX4" fmla="*/ 3561293 w 3561293"/>
              <a:gd name="connsiteY4" fmla="*/ 218329 h 4263313"/>
              <a:gd name="connsiteX5" fmla="*/ 3560486 w 3561293"/>
              <a:gd name="connsiteY5" fmla="*/ 3276471 h 4263313"/>
              <a:gd name="connsiteX6" fmla="*/ 2573644 w 3561293"/>
              <a:gd name="connsiteY6" fmla="*/ 4263313 h 4263313"/>
              <a:gd name="connsiteX7" fmla="*/ 1733306 w 3561293"/>
              <a:gd name="connsiteY7" fmla="*/ 4263313 h 4263313"/>
              <a:gd name="connsiteX8" fmla="*/ 1058669 w 3561293"/>
              <a:gd name="connsiteY8" fmla="*/ 4263313 h 4263313"/>
              <a:gd name="connsiteX9" fmla="*/ 218331 w 3561293"/>
              <a:gd name="connsiteY9" fmla="*/ 4263313 h 4263313"/>
              <a:gd name="connsiteX10" fmla="*/ 2 w 3561293"/>
              <a:gd name="connsiteY10" fmla="*/ 4044984 h 4263313"/>
              <a:gd name="connsiteX11" fmla="*/ 0 w 3561293"/>
              <a:gd name="connsiteY11" fmla="*/ 1866343 h 4263313"/>
              <a:gd name="connsiteX12" fmla="*/ 2 w 3561293"/>
              <a:gd name="connsiteY12" fmla="*/ 1866303 h 4263313"/>
              <a:gd name="connsiteX13" fmla="*/ 2 w 3561293"/>
              <a:gd name="connsiteY13" fmla="*/ 218329 h 4263313"/>
              <a:gd name="connsiteX14" fmla="*/ 218331 w 3561293"/>
              <a:gd name="connsiteY14" fmla="*/ 0 h 42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1293" h="4263313">
                <a:moveTo>
                  <a:pt x="218331" y="0"/>
                </a:moveTo>
                <a:lnTo>
                  <a:pt x="1058669" y="0"/>
                </a:lnTo>
                <a:lnTo>
                  <a:pt x="2502626" y="0"/>
                </a:lnTo>
                <a:lnTo>
                  <a:pt x="3342964" y="0"/>
                </a:lnTo>
                <a:cubicBezTo>
                  <a:pt x="3463544" y="0"/>
                  <a:pt x="3561293" y="97749"/>
                  <a:pt x="3561293" y="218329"/>
                </a:cubicBezTo>
                <a:cubicBezTo>
                  <a:pt x="3561024" y="1237710"/>
                  <a:pt x="3560754" y="2257091"/>
                  <a:pt x="3560486" y="3276471"/>
                </a:cubicBezTo>
                <a:cubicBezTo>
                  <a:pt x="3560486" y="3821488"/>
                  <a:pt x="3118661" y="4263313"/>
                  <a:pt x="2573644" y="4263313"/>
                </a:cubicBezTo>
                <a:lnTo>
                  <a:pt x="1733306" y="4263313"/>
                </a:lnTo>
                <a:lnTo>
                  <a:pt x="1058669" y="4263313"/>
                </a:lnTo>
                <a:lnTo>
                  <a:pt x="218331" y="4263313"/>
                </a:lnTo>
                <a:cubicBezTo>
                  <a:pt x="97751" y="4263313"/>
                  <a:pt x="2" y="4165564"/>
                  <a:pt x="2" y="4044984"/>
                </a:cubicBezTo>
                <a:cubicBezTo>
                  <a:pt x="1" y="3318770"/>
                  <a:pt x="1" y="2592557"/>
                  <a:pt x="0" y="1866343"/>
                </a:cubicBezTo>
                <a:cubicBezTo>
                  <a:pt x="1" y="1866329"/>
                  <a:pt x="1" y="1866316"/>
                  <a:pt x="2" y="1866303"/>
                </a:cubicBezTo>
                <a:lnTo>
                  <a:pt x="2" y="218329"/>
                </a:lnTo>
                <a:cubicBezTo>
                  <a:pt x="2" y="97749"/>
                  <a:pt x="97751" y="0"/>
                  <a:pt x="218331" y="0"/>
                </a:cubicBezTo>
                <a:close/>
              </a:path>
            </a:pathLst>
          </a:custGeom>
          <a:solidFill>
            <a:schemeClr val="bg2"/>
          </a:solidFill>
        </p:spPr>
        <p:txBody>
          <a:bodyPr vert="horz" wrap="square" lIns="0" tIns="0" rIns="0" bIns="0" rtlCol="0" anchor="t" anchorCtr="0">
            <a:noAutofit/>
          </a:bodyPr>
          <a:lstStyle>
            <a:lvl1pPr marL="0" indent="0" algn="ctr">
              <a:buNone/>
              <a:defRPr lang="en-GB" sz="2000" b="0"/>
            </a:lvl1pPr>
          </a:lstStyle>
          <a:p>
            <a:pPr lvl="0"/>
            <a:r>
              <a:rPr lang="en-GB" dirty="0"/>
              <a:t>To insert photo, please select placeholder, then access BrandCentral through the </a:t>
            </a:r>
            <a:r>
              <a:rPr lang="en-GB" dirty="0" err="1"/>
              <a:t>BrandCentral</a:t>
            </a:r>
            <a:r>
              <a:rPr lang="en-GB" dirty="0"/>
              <a:t> ribbon</a:t>
            </a:r>
          </a:p>
        </p:txBody>
      </p:sp>
      <p:sp>
        <p:nvSpPr>
          <p:cNvPr id="7" name="Content 1"/>
          <p:cNvSpPr>
            <a:spLocks noGrp="1"/>
          </p:cNvSpPr>
          <p:nvPr>
            <p:ph sz="quarter" idx="12" hasCustomPrompt="1"/>
          </p:nvPr>
        </p:nvSpPr>
        <p:spPr>
          <a:xfrm>
            <a:off x="4313767" y="1724025"/>
            <a:ext cx="35623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6" name="Content 2">
            <a:extLst>
              <a:ext uri="{FF2B5EF4-FFF2-40B4-BE49-F238E27FC236}">
                <a16:creationId xmlns:a16="http://schemas.microsoft.com/office/drawing/2014/main" id="{E86119EF-8777-30F3-9E63-01D4AD386DFA}"/>
              </a:ext>
            </a:extLst>
          </p:cNvPr>
          <p:cNvSpPr>
            <a:spLocks noGrp="1"/>
          </p:cNvSpPr>
          <p:nvPr>
            <p:ph sz="quarter" idx="15" hasCustomPrompt="1"/>
          </p:nvPr>
        </p:nvSpPr>
        <p:spPr>
          <a:xfrm>
            <a:off x="8120591" y="1724025"/>
            <a:ext cx="35623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Footer">
            <a:extLst>
              <a:ext uri="{FF2B5EF4-FFF2-40B4-BE49-F238E27FC236}">
                <a16:creationId xmlns:a16="http://schemas.microsoft.com/office/drawing/2014/main" id="{8FE56842-6E61-8D67-82BC-7ECF05B22969}"/>
              </a:ext>
            </a:extLst>
          </p:cNvPr>
          <p:cNvSpPr>
            <a:spLocks noGrp="1"/>
          </p:cNvSpPr>
          <p:nvPr>
            <p:ph type="ftr" sz="quarter" idx="19"/>
          </p:nvPr>
        </p:nvSpPr>
        <p:spPr/>
        <p:txBody>
          <a:bodyPr/>
          <a:lstStyle/>
          <a:p>
            <a:endParaRPr lang="en-GB" dirty="0"/>
          </a:p>
        </p:txBody>
      </p:sp>
      <p:sp>
        <p:nvSpPr>
          <p:cNvPr id="8" name="SlideNumber">
            <a:extLst>
              <a:ext uri="{FF2B5EF4-FFF2-40B4-BE49-F238E27FC236}">
                <a16:creationId xmlns:a16="http://schemas.microsoft.com/office/drawing/2014/main" id="{4E1956C6-24D2-9409-E35A-12B9B34F7FDD}"/>
              </a:ext>
            </a:extLst>
          </p:cNvPr>
          <p:cNvSpPr>
            <a:spLocks noGrp="1"/>
          </p:cNvSpPr>
          <p:nvPr>
            <p:ph type="sldNum" sz="quarter" idx="20"/>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21F7A1D3-0E32-2DE2-B028-940E24AF4AF0}"/>
              </a:ext>
            </a:extLst>
          </p:cNvPr>
          <p:cNvSpPr>
            <a:spLocks noGrp="1"/>
          </p:cNvSpPr>
          <p:nvPr>
            <p:ph type="body" sz="quarter" idx="21"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8894189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and two text columns and bottom space">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7" name="Content 1"/>
          <p:cNvSpPr>
            <a:spLocks noGrp="1"/>
          </p:cNvSpPr>
          <p:nvPr>
            <p:ph sz="quarter" idx="12" hasCustomPrompt="1"/>
          </p:nvPr>
        </p:nvSpPr>
        <p:spPr>
          <a:xfrm>
            <a:off x="508003" y="1724025"/>
            <a:ext cx="3562351" cy="2435225"/>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Content 2">
            <a:extLst>
              <a:ext uri="{FF2B5EF4-FFF2-40B4-BE49-F238E27FC236}">
                <a16:creationId xmlns:a16="http://schemas.microsoft.com/office/drawing/2014/main" id="{E86119EF-8777-30F3-9E63-01D4AD386DFA}"/>
              </a:ext>
            </a:extLst>
          </p:cNvPr>
          <p:cNvSpPr>
            <a:spLocks noGrp="1"/>
          </p:cNvSpPr>
          <p:nvPr>
            <p:ph sz="quarter" idx="15" hasCustomPrompt="1"/>
          </p:nvPr>
        </p:nvSpPr>
        <p:spPr>
          <a:xfrm>
            <a:off x="4314827" y="1724025"/>
            <a:ext cx="3562351" cy="2435225"/>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2" name="Picture Placeholder 1">
            <a:extLst>
              <a:ext uri="{FF2B5EF4-FFF2-40B4-BE49-F238E27FC236}">
                <a16:creationId xmlns:a16="http://schemas.microsoft.com/office/drawing/2014/main" id="{21B442E8-0380-3C1C-881D-356BB6C0A116}"/>
              </a:ext>
            </a:extLst>
          </p:cNvPr>
          <p:cNvSpPr>
            <a:spLocks noGrp="1"/>
          </p:cNvSpPr>
          <p:nvPr>
            <p:ph type="pic" sz="quarter" idx="21" hasCustomPrompt="1"/>
          </p:nvPr>
        </p:nvSpPr>
        <p:spPr>
          <a:xfrm>
            <a:off x="8120543" y="1724025"/>
            <a:ext cx="3560810" cy="2435225"/>
          </a:xfrm>
          <a:custGeom>
            <a:avLst/>
            <a:gdLst>
              <a:gd name="connsiteX0" fmla="*/ 218329 w 3560810"/>
              <a:gd name="connsiteY0" fmla="*/ 0 h 2435225"/>
              <a:gd name="connsiteX1" fmla="*/ 1058667 w 3560810"/>
              <a:gd name="connsiteY1" fmla="*/ 0 h 2435225"/>
              <a:gd name="connsiteX2" fmla="*/ 2502624 w 3560810"/>
              <a:gd name="connsiteY2" fmla="*/ 0 h 2435225"/>
              <a:gd name="connsiteX3" fmla="*/ 3342962 w 3560810"/>
              <a:gd name="connsiteY3" fmla="*/ 0 h 2435225"/>
              <a:gd name="connsiteX4" fmla="*/ 3556856 w 3560810"/>
              <a:gd name="connsiteY4" fmla="*/ 174328 h 2435225"/>
              <a:gd name="connsiteX5" fmla="*/ 3560810 w 3560810"/>
              <a:gd name="connsiteY5" fmla="*/ 213556 h 2435225"/>
              <a:gd name="connsiteX6" fmla="*/ 3560484 w 3560810"/>
              <a:gd name="connsiteY6" fmla="*/ 1448383 h 2435225"/>
              <a:gd name="connsiteX7" fmla="*/ 2573642 w 3560810"/>
              <a:gd name="connsiteY7" fmla="*/ 2435225 h 2435225"/>
              <a:gd name="connsiteX8" fmla="*/ 1733304 w 3560810"/>
              <a:gd name="connsiteY8" fmla="*/ 2435225 h 2435225"/>
              <a:gd name="connsiteX9" fmla="*/ 1058667 w 3560810"/>
              <a:gd name="connsiteY9" fmla="*/ 2435225 h 2435225"/>
              <a:gd name="connsiteX10" fmla="*/ 218329 w 3560810"/>
              <a:gd name="connsiteY10" fmla="*/ 2435225 h 2435225"/>
              <a:gd name="connsiteX11" fmla="*/ 0 w 3560810"/>
              <a:gd name="connsiteY11" fmla="*/ 2216896 h 2435225"/>
              <a:gd name="connsiteX12" fmla="*/ 0 w 3560810"/>
              <a:gd name="connsiteY12" fmla="*/ 1866310 h 2435225"/>
              <a:gd name="connsiteX13" fmla="*/ 0 w 3560810"/>
              <a:gd name="connsiteY13" fmla="*/ 1866303 h 2435225"/>
              <a:gd name="connsiteX14" fmla="*/ 0 w 3560810"/>
              <a:gd name="connsiteY14" fmla="*/ 218329 h 2435225"/>
              <a:gd name="connsiteX15" fmla="*/ 218329 w 3560810"/>
              <a:gd name="connsiteY15"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60810" h="2435225">
                <a:moveTo>
                  <a:pt x="218329" y="0"/>
                </a:moveTo>
                <a:lnTo>
                  <a:pt x="1058667" y="0"/>
                </a:lnTo>
                <a:lnTo>
                  <a:pt x="2502624" y="0"/>
                </a:lnTo>
                <a:lnTo>
                  <a:pt x="3342962" y="0"/>
                </a:lnTo>
                <a:cubicBezTo>
                  <a:pt x="3448470" y="0"/>
                  <a:pt x="3536497" y="74839"/>
                  <a:pt x="3556856" y="174328"/>
                </a:cubicBezTo>
                <a:lnTo>
                  <a:pt x="3560810" y="213556"/>
                </a:lnTo>
                <a:lnTo>
                  <a:pt x="3560484" y="1448383"/>
                </a:lnTo>
                <a:cubicBezTo>
                  <a:pt x="3560484" y="1993400"/>
                  <a:pt x="3118659" y="2435225"/>
                  <a:pt x="2573642" y="2435225"/>
                </a:cubicBezTo>
                <a:lnTo>
                  <a:pt x="1733304" y="2435225"/>
                </a:lnTo>
                <a:lnTo>
                  <a:pt x="1058667" y="2435225"/>
                </a:lnTo>
                <a:lnTo>
                  <a:pt x="218329" y="2435225"/>
                </a:lnTo>
                <a:cubicBezTo>
                  <a:pt x="97749" y="2435225"/>
                  <a:pt x="0" y="2337476"/>
                  <a:pt x="0" y="2216896"/>
                </a:cubicBezTo>
                <a:lnTo>
                  <a:pt x="0" y="1866310"/>
                </a:lnTo>
                <a:lnTo>
                  <a:pt x="0" y="1866303"/>
                </a:lnTo>
                <a:lnTo>
                  <a:pt x="0" y="218329"/>
                </a:lnTo>
                <a:cubicBezTo>
                  <a:pt x="0" y="97749"/>
                  <a:pt x="97749" y="0"/>
                  <a:pt x="218329" y="0"/>
                </a:cubicBezTo>
                <a:close/>
              </a:path>
            </a:pathLst>
          </a:custGeom>
          <a:solidFill>
            <a:schemeClr val="bg2"/>
          </a:solidFill>
        </p:spPr>
        <p:txBody>
          <a:bodyPr wrap="square">
            <a:noAutofit/>
          </a:bodyPr>
          <a:lstStyle>
            <a:lvl1pPr marL="0" indent="0" algn="ctr">
              <a:buNone/>
              <a:defRPr sz="2000" b="0"/>
            </a:lvl1pPr>
          </a:lstStyle>
          <a:p>
            <a:r>
              <a:rPr lang="en-GB" dirty="0"/>
              <a:t>To insert photo, please select placeholder, then access BrandCentral through the </a:t>
            </a:r>
            <a:r>
              <a:rPr lang="en-GB" dirty="0" err="1"/>
              <a:t>BrandCentral</a:t>
            </a:r>
            <a:r>
              <a:rPr lang="en-GB" dirty="0"/>
              <a:t> ribbon</a:t>
            </a:r>
          </a:p>
        </p:txBody>
      </p:sp>
      <p:sp>
        <p:nvSpPr>
          <p:cNvPr id="2" name="Footer">
            <a:extLst>
              <a:ext uri="{FF2B5EF4-FFF2-40B4-BE49-F238E27FC236}">
                <a16:creationId xmlns:a16="http://schemas.microsoft.com/office/drawing/2014/main" id="{417F81E6-1DFF-57F1-8FA0-C1C70D0F4C43}"/>
              </a:ext>
            </a:extLst>
          </p:cNvPr>
          <p:cNvSpPr>
            <a:spLocks noGrp="1"/>
          </p:cNvSpPr>
          <p:nvPr>
            <p:ph type="ftr" sz="quarter" idx="22"/>
          </p:nvPr>
        </p:nvSpPr>
        <p:spPr/>
        <p:txBody>
          <a:bodyPr/>
          <a:lstStyle/>
          <a:p>
            <a:endParaRPr lang="en-GB" dirty="0"/>
          </a:p>
        </p:txBody>
      </p:sp>
      <p:sp>
        <p:nvSpPr>
          <p:cNvPr id="8" name="SlideNumber">
            <a:extLst>
              <a:ext uri="{FF2B5EF4-FFF2-40B4-BE49-F238E27FC236}">
                <a16:creationId xmlns:a16="http://schemas.microsoft.com/office/drawing/2014/main" id="{81E6836B-1C08-4BA4-3519-E79CE2A8CCED}"/>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E710332A-2F64-8EF3-2221-F66BB26E01E8}"/>
              </a:ext>
            </a:extLst>
          </p:cNvPr>
          <p:cNvSpPr>
            <a:spLocks noGrp="1"/>
          </p:cNvSpPr>
          <p:nvPr>
            <p:ph type="body" sz="quarter" idx="2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0463839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pictures and text">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7" name="Content 1"/>
          <p:cNvSpPr>
            <a:spLocks noGrp="1"/>
          </p:cNvSpPr>
          <p:nvPr>
            <p:ph sz="quarter" idx="12" hasCustomPrompt="1"/>
          </p:nvPr>
        </p:nvSpPr>
        <p:spPr>
          <a:xfrm>
            <a:off x="508001" y="3842345"/>
            <a:ext cx="3562351" cy="214253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Picture Placeholder 1">
            <a:extLst>
              <a:ext uri="{FF2B5EF4-FFF2-40B4-BE49-F238E27FC236}">
                <a16:creationId xmlns:a16="http://schemas.microsoft.com/office/drawing/2014/main" id="{3D3DB0AB-9BFF-CD61-DB1D-CDEE17051B5E}"/>
              </a:ext>
            </a:extLst>
          </p:cNvPr>
          <p:cNvSpPr>
            <a:spLocks noGrp="1"/>
          </p:cNvSpPr>
          <p:nvPr>
            <p:ph type="pic" sz="quarter" idx="17" hasCustomPrompt="1"/>
          </p:nvPr>
        </p:nvSpPr>
        <p:spPr>
          <a:xfrm>
            <a:off x="507999" y="1724025"/>
            <a:ext cx="3562351" cy="1825625"/>
          </a:xfrm>
          <a:prstGeom prst="rect">
            <a:avLst/>
          </a:prstGeom>
          <a:solidFill>
            <a:schemeClr val="bg2"/>
          </a:solidFill>
        </p:spPr>
        <p:txBody>
          <a:bodyPr vert="horz" wrap="square" lIns="0" tIns="0" rIns="0" bIns="0" rtlCol="0" anchor="t" anchorCtr="0">
            <a:noAutofit/>
          </a:bodyPr>
          <a:lstStyle>
            <a:lvl1pPr marL="0" indent="0" algn="ctr">
              <a:buNone/>
              <a:defRPr lang="en-GB" sz="16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6" name="Content 2">
            <a:extLst>
              <a:ext uri="{FF2B5EF4-FFF2-40B4-BE49-F238E27FC236}">
                <a16:creationId xmlns:a16="http://schemas.microsoft.com/office/drawing/2014/main" id="{E86119EF-8777-30F3-9E63-01D4AD386DFA}"/>
              </a:ext>
            </a:extLst>
          </p:cNvPr>
          <p:cNvSpPr>
            <a:spLocks noGrp="1"/>
          </p:cNvSpPr>
          <p:nvPr>
            <p:ph sz="quarter" idx="15" hasCustomPrompt="1"/>
          </p:nvPr>
        </p:nvSpPr>
        <p:spPr>
          <a:xfrm>
            <a:off x="4314825" y="3842345"/>
            <a:ext cx="3562351" cy="214253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Picture Placeholder 2">
            <a:extLst>
              <a:ext uri="{FF2B5EF4-FFF2-40B4-BE49-F238E27FC236}">
                <a16:creationId xmlns:a16="http://schemas.microsoft.com/office/drawing/2014/main" id="{1025AE66-BD18-C353-03B1-F027E9D58750}"/>
              </a:ext>
            </a:extLst>
          </p:cNvPr>
          <p:cNvSpPr>
            <a:spLocks noGrp="1"/>
          </p:cNvSpPr>
          <p:nvPr>
            <p:ph type="pic" sz="quarter" idx="18" hasCustomPrompt="1"/>
          </p:nvPr>
        </p:nvSpPr>
        <p:spPr>
          <a:xfrm>
            <a:off x="4313767" y="1724025"/>
            <a:ext cx="3562351" cy="1825625"/>
          </a:xfrm>
          <a:prstGeom prst="rect">
            <a:avLst/>
          </a:prstGeom>
          <a:solidFill>
            <a:schemeClr val="bg2"/>
          </a:solidFill>
        </p:spPr>
        <p:txBody>
          <a:bodyPr vert="horz" wrap="square" lIns="0" tIns="0" rIns="0" bIns="0" rtlCol="0" anchor="t" anchorCtr="0">
            <a:noAutofit/>
          </a:bodyPr>
          <a:lstStyle>
            <a:lvl1pPr marL="0" indent="0" algn="ctr">
              <a:buNone/>
              <a:defRPr lang="en-GB" sz="16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2" name="Content 3">
            <a:extLst>
              <a:ext uri="{FF2B5EF4-FFF2-40B4-BE49-F238E27FC236}">
                <a16:creationId xmlns:a16="http://schemas.microsoft.com/office/drawing/2014/main" id="{6177E45F-FC39-920F-EDA4-5D21BA3814C2}"/>
              </a:ext>
            </a:extLst>
          </p:cNvPr>
          <p:cNvSpPr>
            <a:spLocks noGrp="1"/>
          </p:cNvSpPr>
          <p:nvPr>
            <p:ph sz="quarter" idx="16" hasCustomPrompt="1"/>
          </p:nvPr>
        </p:nvSpPr>
        <p:spPr>
          <a:xfrm>
            <a:off x="8121650" y="3842345"/>
            <a:ext cx="3562351" cy="214253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1" name="Picture Placeholder 3">
            <a:extLst>
              <a:ext uri="{FF2B5EF4-FFF2-40B4-BE49-F238E27FC236}">
                <a16:creationId xmlns:a16="http://schemas.microsoft.com/office/drawing/2014/main" id="{C892E4BA-5711-DFCF-4D73-431C6B13084B}"/>
              </a:ext>
            </a:extLst>
          </p:cNvPr>
          <p:cNvSpPr>
            <a:spLocks noGrp="1"/>
          </p:cNvSpPr>
          <p:nvPr>
            <p:ph type="pic" sz="quarter" idx="19" hasCustomPrompt="1"/>
          </p:nvPr>
        </p:nvSpPr>
        <p:spPr>
          <a:xfrm>
            <a:off x="8121650" y="1724025"/>
            <a:ext cx="3562351" cy="1825625"/>
          </a:xfrm>
          <a:prstGeom prst="rect">
            <a:avLst/>
          </a:prstGeom>
          <a:solidFill>
            <a:schemeClr val="bg2"/>
          </a:solidFill>
        </p:spPr>
        <p:txBody>
          <a:bodyPr vert="horz" wrap="square" lIns="0" tIns="0" rIns="0" bIns="0" rtlCol="0" anchor="t" anchorCtr="0">
            <a:noAutofit/>
          </a:bodyPr>
          <a:lstStyle>
            <a:lvl1pPr marL="0" indent="0" algn="ctr">
              <a:buNone/>
              <a:defRPr lang="en-GB" sz="16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8" name="Footer">
            <a:extLst>
              <a:ext uri="{FF2B5EF4-FFF2-40B4-BE49-F238E27FC236}">
                <a16:creationId xmlns:a16="http://schemas.microsoft.com/office/drawing/2014/main" id="{CE102348-3F7B-B3C6-3F74-AAFB17D1C05B}"/>
              </a:ext>
            </a:extLst>
          </p:cNvPr>
          <p:cNvSpPr>
            <a:spLocks noGrp="1"/>
          </p:cNvSpPr>
          <p:nvPr>
            <p:ph type="ftr" sz="quarter" idx="20"/>
          </p:nvPr>
        </p:nvSpPr>
        <p:spPr/>
        <p:txBody>
          <a:bodyPr/>
          <a:lstStyle/>
          <a:p>
            <a:endParaRPr lang="en-GB" dirty="0"/>
          </a:p>
        </p:txBody>
      </p:sp>
      <p:sp>
        <p:nvSpPr>
          <p:cNvPr id="12" name="SlideNumber">
            <a:extLst>
              <a:ext uri="{FF2B5EF4-FFF2-40B4-BE49-F238E27FC236}">
                <a16:creationId xmlns:a16="http://schemas.microsoft.com/office/drawing/2014/main" id="{DDA35DBE-3F9F-1D6A-5EA4-5C9DE53B34C6}"/>
              </a:ext>
            </a:extLst>
          </p:cNvPr>
          <p:cNvSpPr>
            <a:spLocks noGrp="1"/>
          </p:cNvSpPr>
          <p:nvPr>
            <p:ph type="sldNum" sz="quarter" idx="21"/>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A9380B20-A01A-B615-E4AE-6E0247952D61}"/>
              </a:ext>
            </a:extLst>
          </p:cNvPr>
          <p:cNvSpPr>
            <a:spLocks noGrp="1"/>
          </p:cNvSpPr>
          <p:nvPr>
            <p:ph type="body" sz="quarter" idx="2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55319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column pictures and text">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C6F474FC-E4EB-CD83-0A4F-AD1662ACD32C}"/>
              </a:ext>
            </a:extLst>
          </p:cNvPr>
          <p:cNvSpPr>
            <a:spLocks noGrp="1"/>
          </p:cNvSpPr>
          <p:nvPr>
            <p:ph type="title"/>
          </p:nvPr>
        </p:nvSpPr>
        <p:spPr/>
        <p:txBody>
          <a:bodyPr/>
          <a:lstStyle/>
          <a:p>
            <a:r>
              <a:rPr lang="tr-TR"/>
              <a:t>Asıl başlık stilini düzenlemek için tıklayın</a:t>
            </a:r>
            <a:endParaRPr lang="en-GB" dirty="0"/>
          </a:p>
        </p:txBody>
      </p:sp>
      <p:sp>
        <p:nvSpPr>
          <p:cNvPr id="12" name="Content 1">
            <a:extLst>
              <a:ext uri="{FF2B5EF4-FFF2-40B4-BE49-F238E27FC236}">
                <a16:creationId xmlns:a16="http://schemas.microsoft.com/office/drawing/2014/main" id="{BAECF42E-FD59-D809-A82F-B2E219E4B112}"/>
              </a:ext>
            </a:extLst>
          </p:cNvPr>
          <p:cNvSpPr>
            <a:spLocks noGrp="1"/>
          </p:cNvSpPr>
          <p:nvPr>
            <p:ph sz="quarter" idx="15" hasCustomPrompt="1"/>
          </p:nvPr>
        </p:nvSpPr>
        <p:spPr>
          <a:xfrm>
            <a:off x="508001"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Picture Placeholder 1">
            <a:extLst>
              <a:ext uri="{FF2B5EF4-FFF2-40B4-BE49-F238E27FC236}">
                <a16:creationId xmlns:a16="http://schemas.microsoft.com/office/drawing/2014/main" id="{B152667A-5BD0-DF8E-312A-77C733412184}"/>
              </a:ext>
            </a:extLst>
          </p:cNvPr>
          <p:cNvSpPr>
            <a:spLocks noGrp="1"/>
          </p:cNvSpPr>
          <p:nvPr>
            <p:ph type="pic" sz="quarter" idx="22" hasCustomPrompt="1"/>
          </p:nvPr>
        </p:nvSpPr>
        <p:spPr>
          <a:xfrm>
            <a:off x="508001" y="1724024"/>
            <a:ext cx="2609851" cy="973139"/>
          </a:xfrm>
          <a:custGeom>
            <a:avLst/>
            <a:gdLst>
              <a:gd name="connsiteX0" fmla="*/ 0 w 2609851"/>
              <a:gd name="connsiteY0" fmla="*/ 0 h 973139"/>
              <a:gd name="connsiteX1" fmla="*/ 2609851 w 2609851"/>
              <a:gd name="connsiteY1" fmla="*/ 0 h 973139"/>
              <a:gd name="connsiteX2" fmla="*/ 2609851 w 2609851"/>
              <a:gd name="connsiteY2" fmla="*/ 973139 h 973139"/>
              <a:gd name="connsiteX3" fmla="*/ 0 w 2609851"/>
              <a:gd name="connsiteY3" fmla="*/ 973139 h 973139"/>
            </a:gdLst>
            <a:ahLst/>
            <a:cxnLst>
              <a:cxn ang="0">
                <a:pos x="connsiteX0" y="connsiteY0"/>
              </a:cxn>
              <a:cxn ang="0">
                <a:pos x="connsiteX1" y="connsiteY1"/>
              </a:cxn>
              <a:cxn ang="0">
                <a:pos x="connsiteX2" y="connsiteY2"/>
              </a:cxn>
              <a:cxn ang="0">
                <a:pos x="connsiteX3" y="connsiteY3"/>
              </a:cxn>
            </a:cxnLst>
            <a:rect l="l" t="t" r="r" b="b"/>
            <a:pathLst>
              <a:path w="2609851" h="973139">
                <a:moveTo>
                  <a:pt x="0" y="0"/>
                </a:moveTo>
                <a:lnTo>
                  <a:pt x="2609851" y="0"/>
                </a:lnTo>
                <a:lnTo>
                  <a:pt x="2609851" y="973139"/>
                </a:lnTo>
                <a:lnTo>
                  <a:pt x="0" y="973139"/>
                </a:lnTo>
                <a:close/>
              </a:path>
            </a:pathLst>
          </a:custGeom>
          <a:solidFill>
            <a:schemeClr val="bg2"/>
          </a:solidFill>
        </p:spPr>
        <p:txBody>
          <a:bodyPr vert="horz" wrap="square" lIns="0" tIns="0" rIns="0" bIns="0" rtlCol="0" anchor="ctr" anchorCtr="0">
            <a:noAutofit/>
          </a:bodyPr>
          <a:lstStyle>
            <a:lvl1pPr marL="0" indent="0" algn="ctr">
              <a:buNone/>
              <a:defRPr lang="en-GB" sz="1200" b="0" dirty="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8" name="Content 2">
            <a:extLst>
              <a:ext uri="{FF2B5EF4-FFF2-40B4-BE49-F238E27FC236}">
                <a16:creationId xmlns:a16="http://schemas.microsoft.com/office/drawing/2014/main" id="{D02492FC-FC9B-262C-FAE5-076F7F3711BB}"/>
              </a:ext>
            </a:extLst>
          </p:cNvPr>
          <p:cNvSpPr>
            <a:spLocks noGrp="1"/>
          </p:cNvSpPr>
          <p:nvPr>
            <p:ph sz="quarter" idx="23" hasCustomPrompt="1"/>
          </p:nvPr>
        </p:nvSpPr>
        <p:spPr>
          <a:xfrm>
            <a:off x="3363384"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Picture Placeholder 2">
            <a:extLst>
              <a:ext uri="{FF2B5EF4-FFF2-40B4-BE49-F238E27FC236}">
                <a16:creationId xmlns:a16="http://schemas.microsoft.com/office/drawing/2014/main" id="{B2CF99D9-B1BD-AE4B-AAAA-96FAB8CC86EF}"/>
              </a:ext>
            </a:extLst>
          </p:cNvPr>
          <p:cNvSpPr>
            <a:spLocks noGrp="1"/>
          </p:cNvSpPr>
          <p:nvPr>
            <p:ph type="pic" sz="quarter" idx="24" hasCustomPrompt="1"/>
          </p:nvPr>
        </p:nvSpPr>
        <p:spPr>
          <a:xfrm>
            <a:off x="3363912" y="1724024"/>
            <a:ext cx="2609851" cy="973139"/>
          </a:xfrm>
          <a:custGeom>
            <a:avLst/>
            <a:gdLst>
              <a:gd name="connsiteX0" fmla="*/ 0 w 2609851"/>
              <a:gd name="connsiteY0" fmla="*/ 0 h 973139"/>
              <a:gd name="connsiteX1" fmla="*/ 2609851 w 2609851"/>
              <a:gd name="connsiteY1" fmla="*/ 0 h 973139"/>
              <a:gd name="connsiteX2" fmla="*/ 2609851 w 2609851"/>
              <a:gd name="connsiteY2" fmla="*/ 973139 h 973139"/>
              <a:gd name="connsiteX3" fmla="*/ 0 w 2609851"/>
              <a:gd name="connsiteY3" fmla="*/ 973139 h 973139"/>
            </a:gdLst>
            <a:ahLst/>
            <a:cxnLst>
              <a:cxn ang="0">
                <a:pos x="connsiteX0" y="connsiteY0"/>
              </a:cxn>
              <a:cxn ang="0">
                <a:pos x="connsiteX1" y="connsiteY1"/>
              </a:cxn>
              <a:cxn ang="0">
                <a:pos x="connsiteX2" y="connsiteY2"/>
              </a:cxn>
              <a:cxn ang="0">
                <a:pos x="connsiteX3" y="connsiteY3"/>
              </a:cxn>
            </a:cxnLst>
            <a:rect l="l" t="t" r="r" b="b"/>
            <a:pathLst>
              <a:path w="2609851" h="973139">
                <a:moveTo>
                  <a:pt x="0" y="0"/>
                </a:moveTo>
                <a:lnTo>
                  <a:pt x="2609851" y="0"/>
                </a:lnTo>
                <a:lnTo>
                  <a:pt x="2609851" y="973139"/>
                </a:lnTo>
                <a:lnTo>
                  <a:pt x="0" y="973139"/>
                </a:lnTo>
                <a:close/>
              </a:path>
            </a:pathLst>
          </a:custGeom>
          <a:solidFill>
            <a:schemeClr val="bg2"/>
          </a:solidFill>
        </p:spPr>
        <p:txBody>
          <a:bodyPr vert="horz" wrap="square" lIns="0" tIns="0" rIns="0" bIns="0" rtlCol="0" anchor="ctr" anchorCtr="0">
            <a:noAutofit/>
          </a:bodyPr>
          <a:lstStyle>
            <a:lvl1pPr marL="0" indent="0" algn="ctr">
              <a:buNone/>
              <a:defRPr lang="en-GB" sz="1200" b="0" dirty="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11" name="Content 3">
            <a:extLst>
              <a:ext uri="{FF2B5EF4-FFF2-40B4-BE49-F238E27FC236}">
                <a16:creationId xmlns:a16="http://schemas.microsoft.com/office/drawing/2014/main" id="{5FE724BF-5C20-B143-950B-EEC391B5DA98}"/>
              </a:ext>
            </a:extLst>
          </p:cNvPr>
          <p:cNvSpPr>
            <a:spLocks noGrp="1"/>
          </p:cNvSpPr>
          <p:nvPr>
            <p:ph sz="quarter" idx="25" hasCustomPrompt="1"/>
          </p:nvPr>
        </p:nvSpPr>
        <p:spPr>
          <a:xfrm>
            <a:off x="6218767"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9" name="Picture Placeholder 3">
            <a:extLst>
              <a:ext uri="{FF2B5EF4-FFF2-40B4-BE49-F238E27FC236}">
                <a16:creationId xmlns:a16="http://schemas.microsoft.com/office/drawing/2014/main" id="{7AE0CCF2-06DF-4F65-89A7-4FAD71A8E489}"/>
              </a:ext>
            </a:extLst>
          </p:cNvPr>
          <p:cNvSpPr>
            <a:spLocks noGrp="1"/>
          </p:cNvSpPr>
          <p:nvPr>
            <p:ph type="pic" sz="quarter" idx="26" hasCustomPrompt="1"/>
          </p:nvPr>
        </p:nvSpPr>
        <p:spPr>
          <a:xfrm>
            <a:off x="6218239" y="1724024"/>
            <a:ext cx="2609851" cy="973139"/>
          </a:xfrm>
          <a:custGeom>
            <a:avLst/>
            <a:gdLst>
              <a:gd name="connsiteX0" fmla="*/ 0 w 2609851"/>
              <a:gd name="connsiteY0" fmla="*/ 0 h 973139"/>
              <a:gd name="connsiteX1" fmla="*/ 2609851 w 2609851"/>
              <a:gd name="connsiteY1" fmla="*/ 0 h 973139"/>
              <a:gd name="connsiteX2" fmla="*/ 2609851 w 2609851"/>
              <a:gd name="connsiteY2" fmla="*/ 973139 h 973139"/>
              <a:gd name="connsiteX3" fmla="*/ 0 w 2609851"/>
              <a:gd name="connsiteY3" fmla="*/ 973139 h 973139"/>
            </a:gdLst>
            <a:ahLst/>
            <a:cxnLst>
              <a:cxn ang="0">
                <a:pos x="connsiteX0" y="connsiteY0"/>
              </a:cxn>
              <a:cxn ang="0">
                <a:pos x="connsiteX1" y="connsiteY1"/>
              </a:cxn>
              <a:cxn ang="0">
                <a:pos x="connsiteX2" y="connsiteY2"/>
              </a:cxn>
              <a:cxn ang="0">
                <a:pos x="connsiteX3" y="connsiteY3"/>
              </a:cxn>
            </a:cxnLst>
            <a:rect l="l" t="t" r="r" b="b"/>
            <a:pathLst>
              <a:path w="2609851" h="973139">
                <a:moveTo>
                  <a:pt x="0" y="0"/>
                </a:moveTo>
                <a:lnTo>
                  <a:pt x="2609851" y="0"/>
                </a:lnTo>
                <a:lnTo>
                  <a:pt x="2609851" y="973139"/>
                </a:lnTo>
                <a:lnTo>
                  <a:pt x="0" y="973139"/>
                </a:lnTo>
                <a:close/>
              </a:path>
            </a:pathLst>
          </a:custGeom>
          <a:solidFill>
            <a:schemeClr val="bg2"/>
          </a:solidFill>
        </p:spPr>
        <p:txBody>
          <a:bodyPr vert="horz" wrap="square" lIns="0" tIns="0" rIns="0" bIns="0" rtlCol="0" anchor="ctr" anchorCtr="0">
            <a:noAutofit/>
          </a:bodyPr>
          <a:lstStyle>
            <a:lvl1pPr marL="0" indent="0" algn="ctr">
              <a:buNone/>
              <a:defRPr lang="en-GB" sz="1200" b="0" dirty="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20" name="Content 4">
            <a:extLst>
              <a:ext uri="{FF2B5EF4-FFF2-40B4-BE49-F238E27FC236}">
                <a16:creationId xmlns:a16="http://schemas.microsoft.com/office/drawing/2014/main" id="{E1B3889D-77CC-F6F6-4CBC-46BED590DF4D}"/>
              </a:ext>
            </a:extLst>
          </p:cNvPr>
          <p:cNvSpPr>
            <a:spLocks noGrp="1"/>
          </p:cNvSpPr>
          <p:nvPr>
            <p:ph sz="quarter" idx="27" hasCustomPrompt="1"/>
          </p:nvPr>
        </p:nvSpPr>
        <p:spPr>
          <a:xfrm>
            <a:off x="9074149"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1" name="Picture Placeholder 4">
            <a:extLst>
              <a:ext uri="{FF2B5EF4-FFF2-40B4-BE49-F238E27FC236}">
                <a16:creationId xmlns:a16="http://schemas.microsoft.com/office/drawing/2014/main" id="{ED7641BD-C95C-3CAD-7935-BF087E831FE9}"/>
              </a:ext>
            </a:extLst>
          </p:cNvPr>
          <p:cNvSpPr>
            <a:spLocks noGrp="1"/>
          </p:cNvSpPr>
          <p:nvPr>
            <p:ph type="pic" sz="quarter" idx="28" hasCustomPrompt="1"/>
          </p:nvPr>
        </p:nvSpPr>
        <p:spPr>
          <a:xfrm>
            <a:off x="9074149" y="1724024"/>
            <a:ext cx="2609851" cy="973139"/>
          </a:xfrm>
          <a:custGeom>
            <a:avLst/>
            <a:gdLst>
              <a:gd name="connsiteX0" fmla="*/ 0 w 2609851"/>
              <a:gd name="connsiteY0" fmla="*/ 0 h 973139"/>
              <a:gd name="connsiteX1" fmla="*/ 2609851 w 2609851"/>
              <a:gd name="connsiteY1" fmla="*/ 0 h 973139"/>
              <a:gd name="connsiteX2" fmla="*/ 2609851 w 2609851"/>
              <a:gd name="connsiteY2" fmla="*/ 973139 h 973139"/>
              <a:gd name="connsiteX3" fmla="*/ 0 w 2609851"/>
              <a:gd name="connsiteY3" fmla="*/ 973139 h 973139"/>
            </a:gdLst>
            <a:ahLst/>
            <a:cxnLst>
              <a:cxn ang="0">
                <a:pos x="connsiteX0" y="connsiteY0"/>
              </a:cxn>
              <a:cxn ang="0">
                <a:pos x="connsiteX1" y="connsiteY1"/>
              </a:cxn>
              <a:cxn ang="0">
                <a:pos x="connsiteX2" y="connsiteY2"/>
              </a:cxn>
              <a:cxn ang="0">
                <a:pos x="connsiteX3" y="connsiteY3"/>
              </a:cxn>
            </a:cxnLst>
            <a:rect l="l" t="t" r="r" b="b"/>
            <a:pathLst>
              <a:path w="2609851" h="973139">
                <a:moveTo>
                  <a:pt x="0" y="0"/>
                </a:moveTo>
                <a:lnTo>
                  <a:pt x="2609851" y="0"/>
                </a:lnTo>
                <a:lnTo>
                  <a:pt x="2609851" y="973139"/>
                </a:lnTo>
                <a:lnTo>
                  <a:pt x="0" y="973139"/>
                </a:lnTo>
                <a:close/>
              </a:path>
            </a:pathLst>
          </a:custGeom>
          <a:solidFill>
            <a:schemeClr val="bg2"/>
          </a:solidFill>
        </p:spPr>
        <p:txBody>
          <a:bodyPr vert="horz" wrap="square" lIns="0" tIns="0" rIns="0" bIns="0" rtlCol="0" anchor="ctr" anchorCtr="0">
            <a:noAutofit/>
          </a:bodyPr>
          <a:lstStyle>
            <a:lvl1pPr marL="0" indent="0" algn="ctr">
              <a:buNone/>
              <a:defRPr lang="en-GB" sz="1200" b="0" dirty="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2" name="Footer">
            <a:extLst>
              <a:ext uri="{FF2B5EF4-FFF2-40B4-BE49-F238E27FC236}">
                <a16:creationId xmlns:a16="http://schemas.microsoft.com/office/drawing/2014/main" id="{476BCFBE-F607-A5CC-756C-F06FC67F43EC}"/>
              </a:ext>
            </a:extLst>
          </p:cNvPr>
          <p:cNvSpPr>
            <a:spLocks noGrp="1"/>
          </p:cNvSpPr>
          <p:nvPr>
            <p:ph type="ftr" sz="quarter" idx="29"/>
          </p:nvPr>
        </p:nvSpPr>
        <p:spPr/>
        <p:txBody>
          <a:bodyPr/>
          <a:lstStyle/>
          <a:p>
            <a:endParaRPr lang="en-GB" dirty="0"/>
          </a:p>
        </p:txBody>
      </p:sp>
      <p:sp>
        <p:nvSpPr>
          <p:cNvPr id="3" name="SlideNumber">
            <a:extLst>
              <a:ext uri="{FF2B5EF4-FFF2-40B4-BE49-F238E27FC236}">
                <a16:creationId xmlns:a16="http://schemas.microsoft.com/office/drawing/2014/main" id="{03379BB5-CC3C-4CF1-52BE-D14762DAE6C0}"/>
              </a:ext>
            </a:extLst>
          </p:cNvPr>
          <p:cNvSpPr>
            <a:spLocks noGrp="1"/>
          </p:cNvSpPr>
          <p:nvPr>
            <p:ph type="sldNum" sz="quarter" idx="30"/>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D9127533-0792-FC6E-9BE8-A36EBBC25A69}"/>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983129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C6F474FC-E4EB-CD83-0A4F-AD1662ACD32C}"/>
              </a:ext>
            </a:extLst>
          </p:cNvPr>
          <p:cNvSpPr>
            <a:spLocks noGrp="1"/>
          </p:cNvSpPr>
          <p:nvPr>
            <p:ph type="title"/>
          </p:nvPr>
        </p:nvSpPr>
        <p:spPr/>
        <p:txBody>
          <a:bodyPr/>
          <a:lstStyle/>
          <a:p>
            <a:r>
              <a:rPr lang="tr-TR"/>
              <a:t>Asıl başlık stilini düzenlemek için tıklayın</a:t>
            </a:r>
            <a:endParaRPr lang="en-GB" dirty="0"/>
          </a:p>
        </p:txBody>
      </p:sp>
      <p:sp>
        <p:nvSpPr>
          <p:cNvPr id="7" name="Content 1"/>
          <p:cNvSpPr>
            <a:spLocks noGrp="1"/>
          </p:cNvSpPr>
          <p:nvPr>
            <p:ph sz="quarter" idx="12" hasCustomPrompt="1"/>
          </p:nvPr>
        </p:nvSpPr>
        <p:spPr>
          <a:xfrm>
            <a:off x="508001" y="1724024"/>
            <a:ext cx="26098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Content 2">
            <a:extLst>
              <a:ext uri="{FF2B5EF4-FFF2-40B4-BE49-F238E27FC236}">
                <a16:creationId xmlns:a16="http://schemas.microsoft.com/office/drawing/2014/main" id="{E86119EF-8777-30F3-9E63-01D4AD386DFA}"/>
              </a:ext>
            </a:extLst>
          </p:cNvPr>
          <p:cNvSpPr>
            <a:spLocks noGrp="1"/>
          </p:cNvSpPr>
          <p:nvPr>
            <p:ph sz="quarter" idx="15" hasCustomPrompt="1"/>
          </p:nvPr>
        </p:nvSpPr>
        <p:spPr>
          <a:xfrm>
            <a:off x="3363384" y="1724024"/>
            <a:ext cx="26098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Content 3">
            <a:extLst>
              <a:ext uri="{FF2B5EF4-FFF2-40B4-BE49-F238E27FC236}">
                <a16:creationId xmlns:a16="http://schemas.microsoft.com/office/drawing/2014/main" id="{6177E45F-FC39-920F-EDA4-5D21BA3814C2}"/>
              </a:ext>
            </a:extLst>
          </p:cNvPr>
          <p:cNvSpPr>
            <a:spLocks noGrp="1"/>
          </p:cNvSpPr>
          <p:nvPr>
            <p:ph sz="quarter" idx="16" hasCustomPrompt="1"/>
          </p:nvPr>
        </p:nvSpPr>
        <p:spPr>
          <a:xfrm>
            <a:off x="6218767" y="1724024"/>
            <a:ext cx="26098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8" name="Content 4">
            <a:extLst>
              <a:ext uri="{FF2B5EF4-FFF2-40B4-BE49-F238E27FC236}">
                <a16:creationId xmlns:a16="http://schemas.microsoft.com/office/drawing/2014/main" id="{08082B98-B350-34D1-0826-CE1F3BBF7750}"/>
              </a:ext>
            </a:extLst>
          </p:cNvPr>
          <p:cNvSpPr>
            <a:spLocks noGrp="1"/>
          </p:cNvSpPr>
          <p:nvPr>
            <p:ph sz="quarter" idx="17" hasCustomPrompt="1"/>
          </p:nvPr>
        </p:nvSpPr>
        <p:spPr>
          <a:xfrm>
            <a:off x="9074149" y="1724024"/>
            <a:ext cx="2609851" cy="426084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 name="Footer">
            <a:extLst>
              <a:ext uri="{FF2B5EF4-FFF2-40B4-BE49-F238E27FC236}">
                <a16:creationId xmlns:a16="http://schemas.microsoft.com/office/drawing/2014/main" id="{72D06B10-FD3B-C966-91A0-BA427E0C486B}"/>
              </a:ext>
            </a:extLst>
          </p:cNvPr>
          <p:cNvSpPr>
            <a:spLocks noGrp="1"/>
          </p:cNvSpPr>
          <p:nvPr>
            <p:ph type="ftr" sz="quarter" idx="18"/>
          </p:nvPr>
        </p:nvSpPr>
        <p:spPr/>
        <p:txBody>
          <a:bodyPr/>
          <a:lstStyle/>
          <a:p>
            <a:endParaRPr lang="en-GB" dirty="0"/>
          </a:p>
        </p:txBody>
      </p:sp>
      <p:sp>
        <p:nvSpPr>
          <p:cNvPr id="10" name="SlideNumber">
            <a:extLst>
              <a:ext uri="{FF2B5EF4-FFF2-40B4-BE49-F238E27FC236}">
                <a16:creationId xmlns:a16="http://schemas.microsoft.com/office/drawing/2014/main" id="{78CCB2F3-13F2-43A8-CBE5-D17EA81EF29F}"/>
              </a:ext>
            </a:extLst>
          </p:cNvPr>
          <p:cNvSpPr>
            <a:spLocks noGrp="1"/>
          </p:cNvSpPr>
          <p:nvPr>
            <p:ph type="sldNum" sz="quarter" idx="19"/>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1D1A5127-1DFD-DF20-4395-A64130C7FA8B}"/>
              </a:ext>
            </a:extLst>
          </p:cNvPr>
          <p:cNvSpPr>
            <a:spLocks noGrp="1"/>
          </p:cNvSpPr>
          <p:nvPr>
            <p:ph type="body" sz="quarter" idx="20"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9773411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 with title boxes">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C6F474FC-E4EB-CD83-0A4F-AD1662ACD32C}"/>
              </a:ext>
            </a:extLst>
          </p:cNvPr>
          <p:cNvSpPr>
            <a:spLocks noGrp="1"/>
          </p:cNvSpPr>
          <p:nvPr>
            <p:ph type="title"/>
          </p:nvPr>
        </p:nvSpPr>
        <p:spPr/>
        <p:txBody>
          <a:bodyPr/>
          <a:lstStyle/>
          <a:p>
            <a:r>
              <a:rPr lang="tr-TR"/>
              <a:t>Asıl başlık stilini düzenlemek için tıklayın</a:t>
            </a:r>
            <a:endParaRPr lang="en-GB" dirty="0"/>
          </a:p>
        </p:txBody>
      </p:sp>
      <p:sp>
        <p:nvSpPr>
          <p:cNvPr id="7" name="Text 1"/>
          <p:cNvSpPr>
            <a:spLocks noGrp="1"/>
          </p:cNvSpPr>
          <p:nvPr>
            <p:ph type="body" sz="quarter" idx="12" hasCustomPrompt="1"/>
          </p:nvPr>
        </p:nvSpPr>
        <p:spPr>
          <a:xfrm>
            <a:off x="508001" y="1724024"/>
            <a:ext cx="2609851" cy="973139"/>
          </a:xfrm>
          <a:prstGeom prst="rect">
            <a:avLst/>
          </a:prstGeom>
          <a:solidFill>
            <a:schemeClr val="bg2"/>
          </a:solidFill>
        </p:spPr>
        <p:txBody>
          <a:bodyPr vert="horz" wrap="square" lIns="108000" tIns="108000" rIns="108000" bIns="108000" rtlCol="0" anchor="t" anchorCtr="0">
            <a:noAutofit/>
          </a:bodyPr>
          <a:lstStyle>
            <a:lvl1pPr marL="0" indent="0">
              <a:buNone/>
              <a:defRPr lang="en-GB" sz="2000" b="1" noProof="0" dirty="0"/>
            </a:lvl1pPr>
            <a:lvl2pPr marL="0" indent="0">
              <a:buFont typeface="Arial" panose="020B0604020202020204" pitchFamily="34" charset="0"/>
              <a:buNone/>
              <a:defRPr lang="en-GB" sz="2000" noProof="0" dirty="0"/>
            </a:lvl2pPr>
            <a:lvl3pPr marL="288000" indent="-288000">
              <a:buFont typeface="Arial" panose="020B0604020202020204" pitchFamily="34" charset="0"/>
              <a:buChar char="•"/>
              <a:defRPr lang="en-GB" sz="1800" noProof="0" dirty="0"/>
            </a:lvl3pPr>
            <a:lvl4pPr marL="576000" indent="-288000">
              <a:buFont typeface="Arial" panose="020B0604020202020204" pitchFamily="34" charset="0"/>
              <a:buChar char="–"/>
              <a:defRPr lang="en-GB" sz="1800" noProof="0" dirty="0"/>
            </a:lvl4pPr>
            <a:lvl5pPr marL="864000" indent="-288000">
              <a:buFont typeface="Arial" panose="020B0604020202020204" pitchFamily="34" charset="0"/>
              <a:buChar char="–"/>
              <a:defRPr lang="en-GB" sz="1800" b="0" noProof="0" dirty="0"/>
            </a:lvl5pPr>
            <a:lvl6pPr>
              <a:defRPr lang="en-GB" sz="2000" noProof="0" dirty="0"/>
            </a:lvl6pPr>
            <a:lvl7pPr>
              <a:defRPr lang="en-GB" sz="2000" noProof="0" dirty="0"/>
            </a:lvl7pPr>
            <a:lvl8pPr marL="288000" indent="-288000">
              <a:defRPr lang="en-GB" sz="2000" noProof="0" dirty="0"/>
            </a:lvl8pPr>
            <a:lvl9pPr marL="576000" indent="-288000">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2" name="Content 1">
            <a:extLst>
              <a:ext uri="{FF2B5EF4-FFF2-40B4-BE49-F238E27FC236}">
                <a16:creationId xmlns:a16="http://schemas.microsoft.com/office/drawing/2014/main" id="{BAECF42E-FD59-D809-A82F-B2E219E4B112}"/>
              </a:ext>
            </a:extLst>
          </p:cNvPr>
          <p:cNvSpPr>
            <a:spLocks noGrp="1"/>
          </p:cNvSpPr>
          <p:nvPr>
            <p:ph sz="quarter" idx="15" hasCustomPrompt="1"/>
          </p:nvPr>
        </p:nvSpPr>
        <p:spPr>
          <a:xfrm>
            <a:off x="508001"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3" name="Text 2">
            <a:extLst>
              <a:ext uri="{FF2B5EF4-FFF2-40B4-BE49-F238E27FC236}">
                <a16:creationId xmlns:a16="http://schemas.microsoft.com/office/drawing/2014/main" id="{F03EDDD8-3FC6-140A-25AF-5B4F8A0544BC}"/>
              </a:ext>
            </a:extLst>
          </p:cNvPr>
          <p:cNvSpPr>
            <a:spLocks noGrp="1"/>
          </p:cNvSpPr>
          <p:nvPr>
            <p:ph type="body" sz="quarter" idx="16" hasCustomPrompt="1"/>
          </p:nvPr>
        </p:nvSpPr>
        <p:spPr>
          <a:xfrm>
            <a:off x="3360102" y="1724024"/>
            <a:ext cx="2609851" cy="973139"/>
          </a:xfrm>
          <a:prstGeom prst="rect">
            <a:avLst/>
          </a:prstGeom>
          <a:solidFill>
            <a:schemeClr val="bg2"/>
          </a:solidFill>
        </p:spPr>
        <p:txBody>
          <a:bodyPr vert="horz" wrap="square" lIns="108000" tIns="108000" rIns="108000" bIns="108000" rtlCol="0" anchor="t" anchorCtr="0">
            <a:noAutofit/>
          </a:bodyPr>
          <a:lstStyle>
            <a:lvl1pPr marL="0" indent="0">
              <a:buNone/>
              <a:defRPr lang="en-GB" sz="2000" b="1" noProof="0" dirty="0"/>
            </a:lvl1pPr>
            <a:lvl2pPr marL="0" indent="0">
              <a:buFont typeface="Arial" panose="020B0604020202020204" pitchFamily="34" charset="0"/>
              <a:buNone/>
              <a:defRPr lang="en-GB" sz="2000" noProof="0" dirty="0"/>
            </a:lvl2pPr>
            <a:lvl3pPr marL="288000" indent="-288000">
              <a:buFont typeface="Arial" panose="020B0604020202020204" pitchFamily="34" charset="0"/>
              <a:buChar char="•"/>
              <a:defRPr lang="en-GB" sz="1800" noProof="0" dirty="0"/>
            </a:lvl3pPr>
            <a:lvl4pPr marL="576000" indent="-288000">
              <a:buFont typeface="Arial" panose="020B0604020202020204" pitchFamily="34" charset="0"/>
              <a:buChar char="–"/>
              <a:defRPr lang="en-GB" sz="1800" noProof="0" dirty="0"/>
            </a:lvl4pPr>
            <a:lvl5pPr marL="864000" indent="-288000">
              <a:buFont typeface="Arial" panose="020B0604020202020204" pitchFamily="34" charset="0"/>
              <a:buChar char="–"/>
              <a:defRPr lang="en-GB" sz="1800" b="0" noProof="0" dirty="0"/>
            </a:lvl5pPr>
            <a:lvl6pPr>
              <a:defRPr lang="en-GB" sz="2000" noProof="0" dirty="0"/>
            </a:lvl6pPr>
            <a:lvl7pPr>
              <a:defRPr lang="en-GB" sz="2000" noProof="0" dirty="0"/>
            </a:lvl7pPr>
            <a:lvl8pPr marL="288000" indent="-288000">
              <a:defRPr lang="en-GB" sz="2000" noProof="0" dirty="0"/>
            </a:lvl8pPr>
            <a:lvl9pPr marL="576000" indent="-288000">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4" name="Content 2">
            <a:extLst>
              <a:ext uri="{FF2B5EF4-FFF2-40B4-BE49-F238E27FC236}">
                <a16:creationId xmlns:a16="http://schemas.microsoft.com/office/drawing/2014/main" id="{EA38B840-8B22-DF9F-E9B2-3A822CFF3EE9}"/>
              </a:ext>
            </a:extLst>
          </p:cNvPr>
          <p:cNvSpPr>
            <a:spLocks noGrp="1"/>
          </p:cNvSpPr>
          <p:nvPr>
            <p:ph sz="quarter" idx="17" hasCustomPrompt="1"/>
          </p:nvPr>
        </p:nvSpPr>
        <p:spPr>
          <a:xfrm>
            <a:off x="3363384" y="2924175"/>
            <a:ext cx="2609851" cy="3060699"/>
          </a:xfrm>
          <a:prstGeom prst="rect">
            <a:avLst/>
          </a:prstGeom>
        </p:spPr>
        <p:txBody>
          <a:bodyPr vert="horz" wrap="square" lIns="0" tIns="0" rIns="0" bIns="0" rtlCol="0" anchor="t" anchorCtr="0">
            <a:noAutofit/>
          </a:bodyPr>
          <a:lstStyle>
            <a:lvl1pPr>
              <a:defRPr lang="en-GB" sz="2000" dirty="0"/>
            </a:lvl1pPr>
            <a:lvl2pPr marL="864000">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5" name="Text 3">
            <a:extLst>
              <a:ext uri="{FF2B5EF4-FFF2-40B4-BE49-F238E27FC236}">
                <a16:creationId xmlns:a16="http://schemas.microsoft.com/office/drawing/2014/main" id="{E9674224-A689-FF2B-EB7F-B16098C6EC00}"/>
              </a:ext>
            </a:extLst>
          </p:cNvPr>
          <p:cNvSpPr>
            <a:spLocks noGrp="1"/>
          </p:cNvSpPr>
          <p:nvPr>
            <p:ph type="body" sz="quarter" idx="18" hasCustomPrompt="1"/>
          </p:nvPr>
        </p:nvSpPr>
        <p:spPr>
          <a:xfrm>
            <a:off x="6212204" y="1724024"/>
            <a:ext cx="2609851" cy="973139"/>
          </a:xfrm>
          <a:prstGeom prst="rect">
            <a:avLst/>
          </a:prstGeom>
          <a:solidFill>
            <a:schemeClr val="bg2"/>
          </a:solidFill>
        </p:spPr>
        <p:txBody>
          <a:bodyPr vert="horz" wrap="square" lIns="108000" tIns="108000" rIns="108000" bIns="108000" rtlCol="0" anchor="t" anchorCtr="0">
            <a:noAutofit/>
          </a:bodyPr>
          <a:lstStyle>
            <a:lvl1pPr marL="0" indent="0">
              <a:buNone/>
              <a:defRPr lang="en-GB" sz="2000" b="1" noProof="0" dirty="0"/>
            </a:lvl1pPr>
            <a:lvl2pPr marL="0" indent="0">
              <a:buFont typeface="Arial" panose="020B0604020202020204" pitchFamily="34" charset="0"/>
              <a:buNone/>
              <a:defRPr lang="en-GB" sz="2000" noProof="0" dirty="0"/>
            </a:lvl2pPr>
            <a:lvl3pPr marL="288000" indent="-288000">
              <a:buFont typeface="Arial" panose="020B0604020202020204" pitchFamily="34" charset="0"/>
              <a:buChar char="•"/>
              <a:defRPr lang="en-GB" sz="1800" noProof="0" dirty="0"/>
            </a:lvl3pPr>
            <a:lvl4pPr marL="576000" indent="-288000">
              <a:buFont typeface="Arial" panose="020B0604020202020204" pitchFamily="34" charset="0"/>
              <a:buChar char="–"/>
              <a:defRPr lang="en-GB" sz="1800" noProof="0" dirty="0"/>
            </a:lvl4pPr>
            <a:lvl5pPr marL="864000" indent="-288000">
              <a:buFont typeface="Arial" panose="020B0604020202020204" pitchFamily="34" charset="0"/>
              <a:buChar char="–"/>
              <a:defRPr lang="en-GB" sz="1800" b="0" noProof="0" dirty="0"/>
            </a:lvl5pPr>
            <a:lvl6pPr>
              <a:defRPr lang="en-GB" sz="2000" noProof="0" dirty="0"/>
            </a:lvl6pPr>
            <a:lvl7pPr>
              <a:defRPr lang="en-GB" sz="2000" noProof="0" dirty="0"/>
            </a:lvl7pPr>
            <a:lvl8pPr marL="288000" indent="-288000">
              <a:defRPr lang="en-GB" sz="2000" noProof="0" dirty="0"/>
            </a:lvl8pPr>
            <a:lvl9pPr marL="576000" indent="-288000">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6" name="Content 3">
            <a:extLst>
              <a:ext uri="{FF2B5EF4-FFF2-40B4-BE49-F238E27FC236}">
                <a16:creationId xmlns:a16="http://schemas.microsoft.com/office/drawing/2014/main" id="{794132B6-137E-0DD3-E988-6236C8D264CA}"/>
              </a:ext>
            </a:extLst>
          </p:cNvPr>
          <p:cNvSpPr>
            <a:spLocks noGrp="1"/>
          </p:cNvSpPr>
          <p:nvPr>
            <p:ph sz="quarter" idx="19" hasCustomPrompt="1"/>
          </p:nvPr>
        </p:nvSpPr>
        <p:spPr>
          <a:xfrm>
            <a:off x="6218767"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7" name="Text 4">
            <a:extLst>
              <a:ext uri="{FF2B5EF4-FFF2-40B4-BE49-F238E27FC236}">
                <a16:creationId xmlns:a16="http://schemas.microsoft.com/office/drawing/2014/main" id="{53A9BFE2-4615-AF28-DAFD-26EA25E009E9}"/>
              </a:ext>
            </a:extLst>
          </p:cNvPr>
          <p:cNvSpPr>
            <a:spLocks noGrp="1"/>
          </p:cNvSpPr>
          <p:nvPr>
            <p:ph type="body" sz="quarter" idx="20" hasCustomPrompt="1"/>
          </p:nvPr>
        </p:nvSpPr>
        <p:spPr>
          <a:xfrm>
            <a:off x="9074150" y="1724024"/>
            <a:ext cx="2609851" cy="973139"/>
          </a:xfrm>
          <a:prstGeom prst="rect">
            <a:avLst/>
          </a:prstGeom>
          <a:solidFill>
            <a:schemeClr val="bg2"/>
          </a:solidFill>
        </p:spPr>
        <p:txBody>
          <a:bodyPr vert="horz" wrap="square" lIns="108000" tIns="108000" rIns="108000" bIns="108000" rtlCol="0" anchor="t" anchorCtr="0">
            <a:noAutofit/>
          </a:bodyPr>
          <a:lstStyle>
            <a:lvl1pPr marL="0" indent="0">
              <a:buNone/>
              <a:defRPr lang="en-GB" sz="2000" b="1" noProof="0" dirty="0"/>
            </a:lvl1pPr>
            <a:lvl2pPr marL="0" indent="0">
              <a:buFont typeface="Arial" panose="020B0604020202020204" pitchFamily="34" charset="0"/>
              <a:buNone/>
              <a:defRPr lang="en-GB" sz="2000" noProof="0" dirty="0"/>
            </a:lvl2pPr>
            <a:lvl3pPr marL="288000" indent="-288000">
              <a:buFont typeface="Arial" panose="020B0604020202020204" pitchFamily="34" charset="0"/>
              <a:buChar char="•"/>
              <a:defRPr lang="en-GB" sz="1800" noProof="0" dirty="0"/>
            </a:lvl3pPr>
            <a:lvl4pPr marL="576000" indent="-288000">
              <a:buFont typeface="Arial" panose="020B0604020202020204" pitchFamily="34" charset="0"/>
              <a:buChar char="–"/>
              <a:defRPr lang="en-GB" sz="1800" noProof="0" dirty="0"/>
            </a:lvl4pPr>
            <a:lvl5pPr marL="864000" indent="-288000">
              <a:buFont typeface="Arial" panose="020B0604020202020204" pitchFamily="34" charset="0"/>
              <a:buChar char="–"/>
              <a:defRPr lang="en-GB" sz="1800" b="0" noProof="0" dirty="0"/>
            </a:lvl5pPr>
            <a:lvl6pPr>
              <a:defRPr lang="en-GB" sz="2000" noProof="0" dirty="0"/>
            </a:lvl6pPr>
            <a:lvl7pPr>
              <a:defRPr lang="en-GB" sz="2000" noProof="0" dirty="0"/>
            </a:lvl7pPr>
            <a:lvl8pPr marL="288000" indent="-288000">
              <a:defRPr lang="en-GB" sz="2000" noProof="0" dirty="0"/>
            </a:lvl8pPr>
            <a:lvl9pPr marL="576000" indent="-288000">
              <a:defRPr lang="en-GB" sz="1800" noProof="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8" name="Content 4">
            <a:extLst>
              <a:ext uri="{FF2B5EF4-FFF2-40B4-BE49-F238E27FC236}">
                <a16:creationId xmlns:a16="http://schemas.microsoft.com/office/drawing/2014/main" id="{FCC25EE5-EBA4-7260-6D99-656309E62D9F}"/>
              </a:ext>
            </a:extLst>
          </p:cNvPr>
          <p:cNvSpPr>
            <a:spLocks noGrp="1"/>
          </p:cNvSpPr>
          <p:nvPr>
            <p:ph sz="quarter" idx="21" hasCustomPrompt="1"/>
          </p:nvPr>
        </p:nvSpPr>
        <p:spPr>
          <a:xfrm>
            <a:off x="9074150" y="2924175"/>
            <a:ext cx="2609851" cy="3060699"/>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47EB8B24-9EA9-7D4E-B27F-C82F91962228}"/>
              </a:ext>
            </a:extLst>
          </p:cNvPr>
          <p:cNvSpPr>
            <a:spLocks noGrp="1"/>
          </p:cNvSpPr>
          <p:nvPr>
            <p:ph type="ftr" sz="quarter" idx="22"/>
          </p:nvPr>
        </p:nvSpPr>
        <p:spPr/>
        <p:txBody>
          <a:bodyPr/>
          <a:lstStyle/>
          <a:p>
            <a:endParaRPr lang="en-GB" dirty="0"/>
          </a:p>
        </p:txBody>
      </p:sp>
      <p:sp>
        <p:nvSpPr>
          <p:cNvPr id="3" name="SlideNumber">
            <a:extLst>
              <a:ext uri="{FF2B5EF4-FFF2-40B4-BE49-F238E27FC236}">
                <a16:creationId xmlns:a16="http://schemas.microsoft.com/office/drawing/2014/main" id="{089F121C-A164-2EE6-8B8C-06F15A83A444}"/>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F39C0DA4-94E0-A68F-CF3C-12A28721B7C7}"/>
              </a:ext>
            </a:extLst>
          </p:cNvPr>
          <p:cNvSpPr>
            <a:spLocks noGrp="1"/>
          </p:cNvSpPr>
          <p:nvPr>
            <p:ph type="body" sz="quarter" idx="2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0564904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with landscape photo">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noProof="0"/>
              <a:t>Asıl başlık stilini düzenlemek için tıklayın</a:t>
            </a:r>
            <a:endParaRPr lang="en-GB" noProof="0" dirty="0"/>
          </a:p>
        </p:txBody>
      </p:sp>
      <p:sp>
        <p:nvSpPr>
          <p:cNvPr id="4" name="Footer">
            <a:extLst>
              <a:ext uri="{FF2B5EF4-FFF2-40B4-BE49-F238E27FC236}">
                <a16:creationId xmlns:a16="http://schemas.microsoft.com/office/drawing/2014/main" id="{76F9D32F-58FC-35C1-7177-D4794D6C55AA}"/>
              </a:ext>
            </a:extLst>
          </p:cNvPr>
          <p:cNvSpPr>
            <a:spLocks noGrp="1"/>
          </p:cNvSpPr>
          <p:nvPr>
            <p:ph type="ftr" sz="quarter" idx="13"/>
          </p:nvPr>
        </p:nvSpPr>
        <p:spPr/>
        <p:txBody>
          <a:bodyPr/>
          <a:lstStyle>
            <a:lvl1pPr>
              <a:defRPr lang="en-GB" noProof="0" dirty="0"/>
            </a:lvl1pPr>
          </a:lstStyle>
          <a:p>
            <a:endParaRPr lang="en-GB" dirty="0"/>
          </a:p>
        </p:txBody>
      </p:sp>
      <p:sp>
        <p:nvSpPr>
          <p:cNvPr id="5" name="SlideNumber">
            <a:extLst>
              <a:ext uri="{FF2B5EF4-FFF2-40B4-BE49-F238E27FC236}">
                <a16:creationId xmlns:a16="http://schemas.microsoft.com/office/drawing/2014/main" id="{A87403F4-0649-8638-E5FB-974F7C77D8CD}"/>
              </a:ext>
            </a:extLst>
          </p:cNvPr>
          <p:cNvSpPr>
            <a:spLocks noGrp="1"/>
          </p:cNvSpPr>
          <p:nvPr>
            <p:ph type="sldNum" sz="quarter" idx="14"/>
          </p:nvPr>
        </p:nvSpPr>
        <p:spPr/>
        <p:txBody>
          <a:bodyPr/>
          <a:lstStyle>
            <a:lvl1pPr>
              <a:defRPr lang="en-GB" noProof="0"/>
            </a:lvl1pPr>
          </a:lstStyle>
          <a:p>
            <a:fld id="{1AB31D9B-80B6-41F8-B283-556E26E6158E}" type="slidenum">
              <a:rPr lang="en-GB"/>
              <a:pPr/>
              <a:t>‹#›</a:t>
            </a:fld>
            <a:endParaRPr lang="en-GB" dirty="0"/>
          </a:p>
        </p:txBody>
      </p:sp>
      <p:sp>
        <p:nvSpPr>
          <p:cNvPr id="9" name="Content 1">
            <a:extLst>
              <a:ext uri="{FF2B5EF4-FFF2-40B4-BE49-F238E27FC236}">
                <a16:creationId xmlns:a16="http://schemas.microsoft.com/office/drawing/2014/main" id="{C4186A8E-7BF1-1F46-843E-9C6F60106A4F}"/>
              </a:ext>
            </a:extLst>
          </p:cNvPr>
          <p:cNvSpPr>
            <a:spLocks noGrp="1"/>
          </p:cNvSpPr>
          <p:nvPr>
            <p:ph sz="quarter" idx="16" hasCustomPrompt="1"/>
          </p:nvPr>
        </p:nvSpPr>
        <p:spPr>
          <a:xfrm>
            <a:off x="508001" y="3914775"/>
            <a:ext cx="5465234" cy="2070100"/>
          </a:xfrm>
          <a:custGeom>
            <a:avLst/>
            <a:gdLst>
              <a:gd name="connsiteX0" fmla="*/ 0 w 4098925"/>
              <a:gd name="connsiteY0" fmla="*/ 0 h 4525962"/>
              <a:gd name="connsiteX1" fmla="*/ 4098925 w 4098925"/>
              <a:gd name="connsiteY1" fmla="*/ 0 h 4525962"/>
              <a:gd name="connsiteX2" fmla="*/ 4098925 w 4098925"/>
              <a:gd name="connsiteY2" fmla="*/ 4525962 h 4525962"/>
              <a:gd name="connsiteX3" fmla="*/ 0 w 4098925"/>
              <a:gd name="connsiteY3" fmla="*/ 4525962 h 4525962"/>
            </a:gdLst>
            <a:ahLst/>
            <a:cxnLst>
              <a:cxn ang="0">
                <a:pos x="connsiteX0" y="connsiteY0"/>
              </a:cxn>
              <a:cxn ang="0">
                <a:pos x="connsiteX1" y="connsiteY1"/>
              </a:cxn>
              <a:cxn ang="0">
                <a:pos x="connsiteX2" y="connsiteY2"/>
              </a:cxn>
              <a:cxn ang="0">
                <a:pos x="connsiteX3" y="connsiteY3"/>
              </a:cxn>
            </a:cxnLst>
            <a:rect l="l" t="t" r="r" b="b"/>
            <a:pathLst>
              <a:path w="4098925" h="4525962">
                <a:moveTo>
                  <a:pt x="0" y="0"/>
                </a:moveTo>
                <a:lnTo>
                  <a:pt x="4098925" y="0"/>
                </a:lnTo>
                <a:lnTo>
                  <a:pt x="4098925" y="4525962"/>
                </a:lnTo>
                <a:lnTo>
                  <a:pt x="0" y="452596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0" name="Content 1">
            <a:extLst>
              <a:ext uri="{FF2B5EF4-FFF2-40B4-BE49-F238E27FC236}">
                <a16:creationId xmlns:a16="http://schemas.microsoft.com/office/drawing/2014/main" id="{D656E51E-4D5D-1182-FBB2-19246EA650BA}"/>
              </a:ext>
            </a:extLst>
          </p:cNvPr>
          <p:cNvSpPr>
            <a:spLocks noGrp="1"/>
          </p:cNvSpPr>
          <p:nvPr>
            <p:ph sz="quarter" idx="17" hasCustomPrompt="1"/>
          </p:nvPr>
        </p:nvSpPr>
        <p:spPr>
          <a:xfrm>
            <a:off x="6216651" y="3914775"/>
            <a:ext cx="5465234" cy="2070100"/>
          </a:xfrm>
          <a:custGeom>
            <a:avLst/>
            <a:gdLst>
              <a:gd name="connsiteX0" fmla="*/ 0 w 4098925"/>
              <a:gd name="connsiteY0" fmla="*/ 0 h 4525962"/>
              <a:gd name="connsiteX1" fmla="*/ 4098925 w 4098925"/>
              <a:gd name="connsiteY1" fmla="*/ 0 h 4525962"/>
              <a:gd name="connsiteX2" fmla="*/ 4098925 w 4098925"/>
              <a:gd name="connsiteY2" fmla="*/ 4525962 h 4525962"/>
              <a:gd name="connsiteX3" fmla="*/ 0 w 4098925"/>
              <a:gd name="connsiteY3" fmla="*/ 4525962 h 4525962"/>
            </a:gdLst>
            <a:ahLst/>
            <a:cxnLst>
              <a:cxn ang="0">
                <a:pos x="connsiteX0" y="connsiteY0"/>
              </a:cxn>
              <a:cxn ang="0">
                <a:pos x="connsiteX1" y="connsiteY1"/>
              </a:cxn>
              <a:cxn ang="0">
                <a:pos x="connsiteX2" y="connsiteY2"/>
              </a:cxn>
              <a:cxn ang="0">
                <a:pos x="connsiteX3" y="connsiteY3"/>
              </a:cxn>
            </a:cxnLst>
            <a:rect l="l" t="t" r="r" b="b"/>
            <a:pathLst>
              <a:path w="4098925" h="4525962">
                <a:moveTo>
                  <a:pt x="0" y="0"/>
                </a:moveTo>
                <a:lnTo>
                  <a:pt x="4098925" y="0"/>
                </a:lnTo>
                <a:lnTo>
                  <a:pt x="4098925" y="4525962"/>
                </a:lnTo>
                <a:lnTo>
                  <a:pt x="0" y="452596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6" name="Picture Placeholder 5">
            <a:extLst>
              <a:ext uri="{FF2B5EF4-FFF2-40B4-BE49-F238E27FC236}">
                <a16:creationId xmlns:a16="http://schemas.microsoft.com/office/drawing/2014/main" id="{15583CD1-0DA9-F2B3-B5E5-172BA466C24C}"/>
              </a:ext>
            </a:extLst>
          </p:cNvPr>
          <p:cNvSpPr>
            <a:spLocks noGrp="1"/>
          </p:cNvSpPr>
          <p:nvPr>
            <p:ph type="pic" sz="quarter" idx="18" hasCustomPrompt="1"/>
          </p:nvPr>
        </p:nvSpPr>
        <p:spPr>
          <a:xfrm>
            <a:off x="505884" y="1724025"/>
            <a:ext cx="11178116" cy="1909762"/>
          </a:xfrm>
          <a:solidFill>
            <a:schemeClr val="bg2"/>
          </a:solidFill>
        </p:spPr>
        <p:txBody>
          <a:bodyPr/>
          <a:lstStyle>
            <a:lvl1pPr marL="0" indent="0" algn="ctr">
              <a:buNone/>
              <a:defRPr sz="2000" b="0"/>
            </a:lvl1pPr>
          </a:lstStyle>
          <a:p>
            <a:r>
              <a:rPr lang="en-GB" noProof="0"/>
              <a:t>To insert photo, please select placeholder, then access BrandCentral through the BrandCentral ribbon</a:t>
            </a:r>
            <a:endParaRPr lang="en-GB" noProof="0" dirty="0"/>
          </a:p>
        </p:txBody>
      </p:sp>
      <p:sp>
        <p:nvSpPr>
          <p:cNvPr id="2" name="ChapterTitle">
            <a:extLst>
              <a:ext uri="{FF2B5EF4-FFF2-40B4-BE49-F238E27FC236}">
                <a16:creationId xmlns:a16="http://schemas.microsoft.com/office/drawing/2014/main" id="{10C60878-0DE8-407B-4A54-B7AF2BFCE3A6}"/>
              </a:ext>
            </a:extLst>
          </p:cNvPr>
          <p:cNvSpPr>
            <a:spLocks noGrp="1"/>
          </p:cNvSpPr>
          <p:nvPr>
            <p:ph type="body" sz="quarter" idx="2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23104829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Vs">
    <p:spTree>
      <p:nvGrpSpPr>
        <p:cNvPr id="1" name=""/>
        <p:cNvGrpSpPr/>
        <p:nvPr/>
      </p:nvGrpSpPr>
      <p:grpSpPr>
        <a:xfrm>
          <a:off x="0" y="0"/>
          <a:ext cx="0" cy="0"/>
          <a:chOff x="0" y="0"/>
          <a:chExt cx="0" cy="0"/>
        </a:xfrm>
      </p:grpSpPr>
      <p:sp>
        <p:nvSpPr>
          <p:cNvPr id="7" name="Text 1"/>
          <p:cNvSpPr>
            <a:spLocks noGrp="1"/>
          </p:cNvSpPr>
          <p:nvPr>
            <p:ph type="body" sz="quarter" idx="12" hasCustomPrompt="1"/>
          </p:nvPr>
        </p:nvSpPr>
        <p:spPr>
          <a:xfrm>
            <a:off x="508001" y="2924175"/>
            <a:ext cx="5465762" cy="306070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Text 1">
            <a:extLst>
              <a:ext uri="{FF2B5EF4-FFF2-40B4-BE49-F238E27FC236}">
                <a16:creationId xmlns:a16="http://schemas.microsoft.com/office/drawing/2014/main" id="{EC4A0402-7396-053D-AA37-CDFAF3B9632F}"/>
              </a:ext>
            </a:extLst>
          </p:cNvPr>
          <p:cNvSpPr>
            <a:spLocks noGrp="1"/>
          </p:cNvSpPr>
          <p:nvPr>
            <p:ph type="body" sz="quarter" idx="15" hasCustomPrompt="1"/>
          </p:nvPr>
        </p:nvSpPr>
        <p:spPr>
          <a:xfrm>
            <a:off x="1666875" y="1725613"/>
            <a:ext cx="4306887"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1" name="Picture Placeholder 10">
            <a:extLst>
              <a:ext uri="{FF2B5EF4-FFF2-40B4-BE49-F238E27FC236}">
                <a16:creationId xmlns:a16="http://schemas.microsoft.com/office/drawing/2014/main" id="{7E8AEB13-3929-5620-674D-79DA562D3C91}"/>
              </a:ext>
            </a:extLst>
          </p:cNvPr>
          <p:cNvSpPr>
            <a:spLocks noGrp="1" noChangeAspect="1"/>
          </p:cNvSpPr>
          <p:nvPr>
            <p:ph type="pic" sz="quarter" idx="16" hasCustomPrompt="1"/>
          </p:nvPr>
        </p:nvSpPr>
        <p:spPr>
          <a:xfrm>
            <a:off x="507999" y="1725613"/>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2" name="Text 1">
            <a:extLst>
              <a:ext uri="{FF2B5EF4-FFF2-40B4-BE49-F238E27FC236}">
                <a16:creationId xmlns:a16="http://schemas.microsoft.com/office/drawing/2014/main" id="{66EA190D-24CE-F9D6-38E1-75AE92880124}"/>
              </a:ext>
            </a:extLst>
          </p:cNvPr>
          <p:cNvSpPr>
            <a:spLocks noGrp="1"/>
          </p:cNvSpPr>
          <p:nvPr>
            <p:ph type="body" sz="quarter" idx="17" hasCustomPrompt="1"/>
          </p:nvPr>
        </p:nvSpPr>
        <p:spPr>
          <a:xfrm>
            <a:off x="6216650" y="2924175"/>
            <a:ext cx="5465762" cy="306070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3" name="Text 1">
            <a:extLst>
              <a:ext uri="{FF2B5EF4-FFF2-40B4-BE49-F238E27FC236}">
                <a16:creationId xmlns:a16="http://schemas.microsoft.com/office/drawing/2014/main" id="{5F2D8555-3EED-3F06-4941-3218CDDC6288}"/>
              </a:ext>
            </a:extLst>
          </p:cNvPr>
          <p:cNvSpPr>
            <a:spLocks noGrp="1"/>
          </p:cNvSpPr>
          <p:nvPr>
            <p:ph type="body" sz="quarter" idx="18" hasCustomPrompt="1"/>
          </p:nvPr>
        </p:nvSpPr>
        <p:spPr>
          <a:xfrm>
            <a:off x="7375524" y="1725613"/>
            <a:ext cx="4306887"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4" name="Picture Placeholder 10">
            <a:extLst>
              <a:ext uri="{FF2B5EF4-FFF2-40B4-BE49-F238E27FC236}">
                <a16:creationId xmlns:a16="http://schemas.microsoft.com/office/drawing/2014/main" id="{70A67C77-C47A-6FD7-6D5F-A58534922092}"/>
              </a:ext>
            </a:extLst>
          </p:cNvPr>
          <p:cNvSpPr>
            <a:spLocks noGrp="1" noChangeAspect="1"/>
          </p:cNvSpPr>
          <p:nvPr>
            <p:ph type="pic" sz="quarter" idx="19" hasCustomPrompt="1"/>
          </p:nvPr>
        </p:nvSpPr>
        <p:spPr>
          <a:xfrm>
            <a:off x="6216648" y="1725613"/>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9" name="Footer">
            <a:extLst>
              <a:ext uri="{FF2B5EF4-FFF2-40B4-BE49-F238E27FC236}">
                <a16:creationId xmlns:a16="http://schemas.microsoft.com/office/drawing/2014/main" id="{98059F07-C71C-759B-253C-A73EAE5DAD8A}"/>
              </a:ext>
            </a:extLst>
          </p:cNvPr>
          <p:cNvSpPr>
            <a:spLocks noGrp="1"/>
          </p:cNvSpPr>
          <p:nvPr>
            <p:ph type="ftr" sz="quarter" idx="20"/>
          </p:nvPr>
        </p:nvSpPr>
        <p:spPr/>
        <p:txBody>
          <a:bodyPr/>
          <a:lstStyle/>
          <a:p>
            <a:endParaRPr lang="en-GB" dirty="0"/>
          </a:p>
        </p:txBody>
      </p:sp>
      <p:sp>
        <p:nvSpPr>
          <p:cNvPr id="10" name="SlideNumber">
            <a:extLst>
              <a:ext uri="{FF2B5EF4-FFF2-40B4-BE49-F238E27FC236}">
                <a16:creationId xmlns:a16="http://schemas.microsoft.com/office/drawing/2014/main" id="{BCC897EE-E715-DB95-5E38-97EF16902233}"/>
              </a:ext>
            </a:extLst>
          </p:cNvPr>
          <p:cNvSpPr>
            <a:spLocks noGrp="1"/>
          </p:cNvSpPr>
          <p:nvPr>
            <p:ph type="sldNum" sz="quarter" idx="21"/>
          </p:nvPr>
        </p:nvSpPr>
        <p:spPr/>
        <p:txBody>
          <a:bodyPr/>
          <a:lstStyle/>
          <a:p>
            <a:fld id="{1AB31D9B-80B6-41F8-B283-556E26E6158E}" type="slidenum">
              <a:rPr lang="en-GB"/>
              <a:pPr/>
              <a:t>‹#›</a:t>
            </a:fld>
            <a:endParaRPr lang="en-GB" dirty="0"/>
          </a:p>
        </p:txBody>
      </p:sp>
      <p:sp>
        <p:nvSpPr>
          <p:cNvPr id="2" name="ChapterTitle">
            <a:extLst>
              <a:ext uri="{FF2B5EF4-FFF2-40B4-BE49-F238E27FC236}">
                <a16:creationId xmlns:a16="http://schemas.microsoft.com/office/drawing/2014/main" id="{E7DE8C5E-70BC-B6DE-9E53-8A06173B86FB}"/>
              </a:ext>
            </a:extLst>
          </p:cNvPr>
          <p:cNvSpPr>
            <a:spLocks noGrp="1"/>
          </p:cNvSpPr>
          <p:nvPr>
            <p:ph type="body" sz="quarter" idx="2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28554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Mobius Keyline">
    <p:spTree>
      <p:nvGrpSpPr>
        <p:cNvPr id="1" name=""/>
        <p:cNvGrpSpPr/>
        <p:nvPr/>
      </p:nvGrpSpPr>
      <p:grpSpPr>
        <a:xfrm>
          <a:off x="0" y="0"/>
          <a:ext cx="0" cy="0"/>
          <a:chOff x="0" y="0"/>
          <a:chExt cx="0" cy="0"/>
        </a:xfrm>
      </p:grpSpPr>
      <p:pic>
        <p:nvPicPr>
          <p:cNvPr id="11" name="MobiusKeyline">
            <a:extLst>
              <a:ext uri="{FF2B5EF4-FFF2-40B4-BE49-F238E27FC236}">
                <a16:creationId xmlns:a16="http://schemas.microsoft.com/office/drawing/2014/main" id="{DA26AD92-A6AF-9709-9CC8-03C30C250A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93205" y="0"/>
            <a:ext cx="6698796" cy="6858000"/>
          </a:xfrm>
          <a:prstGeom prst="rect">
            <a:avLst/>
          </a:prstGeom>
        </p:spPr>
      </p:pic>
      <p:sp>
        <p:nvSpPr>
          <p:cNvPr id="3" name="Title"/>
          <p:cNvSpPr>
            <a:spLocks noGrp="1"/>
          </p:cNvSpPr>
          <p:nvPr>
            <p:ph type="title" hasCustomPrompt="1"/>
          </p:nvPr>
        </p:nvSpPr>
        <p:spPr>
          <a:xfrm>
            <a:off x="508003" y="2697163"/>
            <a:ext cx="5708648" cy="1025922"/>
          </a:xfrm>
        </p:spPr>
        <p:txBody>
          <a:bodyPr>
            <a:noAutofit/>
          </a:bodyPr>
          <a:lstStyle>
            <a:lvl1pPr>
              <a:lnSpc>
                <a:spcPct val="85000"/>
              </a:lnSpc>
              <a:defRPr sz="3600">
                <a:solidFill>
                  <a:schemeClr val="accent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508000" y="4531519"/>
            <a:ext cx="5708648" cy="471487"/>
          </a:xfrm>
        </p:spPr>
        <p:txBody>
          <a:bodyPr/>
          <a:lstStyle>
            <a:lvl1pPr marL="0" indent="0">
              <a:spcAft>
                <a:spcPts val="0"/>
              </a:spcAft>
              <a:buNone/>
              <a:defRPr sz="2000" b="1">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7" name="SlideNumber">
            <a:extLst>
              <a:ext uri="{FF2B5EF4-FFF2-40B4-BE49-F238E27FC236}">
                <a16:creationId xmlns:a16="http://schemas.microsoft.com/office/drawing/2014/main" id="{BF597FAC-5C49-A646-FA80-7837C011BDCB}"/>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5" name="Text Placeholder 8">
            <a:extLst>
              <a:ext uri="{FF2B5EF4-FFF2-40B4-BE49-F238E27FC236}">
                <a16:creationId xmlns:a16="http://schemas.microsoft.com/office/drawing/2014/main" id="{CB960BFE-A7EB-EB6B-6A2D-CA13D11B2D75}"/>
              </a:ext>
            </a:extLst>
          </p:cNvPr>
          <p:cNvSpPr>
            <a:spLocks noGrp="1"/>
          </p:cNvSpPr>
          <p:nvPr>
            <p:ph type="body" sz="quarter" idx="16" hasCustomPrompt="1"/>
          </p:nvPr>
        </p:nvSpPr>
        <p:spPr>
          <a:xfrm>
            <a:off x="508000" y="5132388"/>
            <a:ext cx="5708648" cy="471487"/>
          </a:xfrm>
        </p:spPr>
        <p:txBody>
          <a:bodyPr/>
          <a:lstStyle>
            <a:lvl1pPr marL="0" indent="0">
              <a:spcAft>
                <a:spcPts val="0"/>
              </a:spcAft>
              <a:buNone/>
              <a:defRPr sz="1600" b="0">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2" name="GT#standard_16x9_top">
            <a:extLst>
              <a:ext uri="{FF2B5EF4-FFF2-40B4-BE49-F238E27FC236}">
                <a16:creationId xmlns:a16="http://schemas.microsoft.com/office/drawing/2014/main" id="{634EAD70-C85B-A366-2583-5EC16DC2895E}"/>
              </a:ext>
            </a:extLst>
          </p:cNvPr>
          <p:cNvPicPr>
            <a:picLocks noChangeAspect="1"/>
          </p:cNvPicPr>
          <p:nvPr userDrawn="1"/>
        </p:nvPicPr>
        <p:blipFill>
          <a:blip r:embed="rId4"/>
          <a:srcRect/>
          <a:stretch/>
        </p:blipFill>
        <p:spPr>
          <a:xfrm>
            <a:off x="266191" y="134404"/>
            <a:ext cx="3675628" cy="1174159"/>
          </a:xfrm>
          <a:prstGeom prst="rect">
            <a:avLst/>
          </a:prstGeom>
        </p:spPr>
      </p:pic>
    </p:spTree>
    <p:extLst>
      <p:ext uri="{BB962C8B-B14F-4D97-AF65-F5344CB8AC3E}">
        <p14:creationId xmlns:p14="http://schemas.microsoft.com/office/powerpoint/2010/main" val="23787781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Vs">
    <p:spTree>
      <p:nvGrpSpPr>
        <p:cNvPr id="1" name=""/>
        <p:cNvGrpSpPr/>
        <p:nvPr/>
      </p:nvGrpSpPr>
      <p:grpSpPr>
        <a:xfrm>
          <a:off x="0" y="0"/>
          <a:ext cx="0" cy="0"/>
          <a:chOff x="0" y="0"/>
          <a:chExt cx="0" cy="0"/>
        </a:xfrm>
      </p:grpSpPr>
      <p:sp>
        <p:nvSpPr>
          <p:cNvPr id="7" name="Text 1"/>
          <p:cNvSpPr>
            <a:spLocks noGrp="1"/>
          </p:cNvSpPr>
          <p:nvPr>
            <p:ph type="body" sz="quarter" idx="12" hasCustomPrompt="1"/>
          </p:nvPr>
        </p:nvSpPr>
        <p:spPr>
          <a:xfrm>
            <a:off x="4313238" y="1724025"/>
            <a:ext cx="7370762" cy="1216800"/>
          </a:xfrm>
          <a:prstGeom prst="rect">
            <a:avLst/>
          </a:prstGeom>
        </p:spPr>
        <p:txBody>
          <a:bodyPr vert="horz" wrap="square" lIns="0" tIns="0" rIns="0" bIns="0" rtlCol="0" anchor="t" anchorCtr="0">
            <a:noAutofit/>
          </a:bodyPr>
          <a:lstStyle>
            <a:lvl1pPr>
              <a:defRPr lang="en-GB" sz="1800" dirty="0"/>
            </a:lvl1pPr>
            <a:lvl2pPr>
              <a:defRPr lang="en-GB" sz="1600" dirty="0"/>
            </a:lvl2pPr>
            <a:lvl3pPr>
              <a:defRPr lang="en-GB" sz="1600" dirty="0"/>
            </a:lvl3pPr>
            <a:lvl4pPr>
              <a:defRPr lang="en-GB" sz="1800" dirty="0"/>
            </a:lvl4pPr>
            <a:lvl5pPr>
              <a:defRPr lang="en-GB" sz="2000" dirty="0"/>
            </a:lvl5pPr>
            <a:lvl6pPr>
              <a:defRPr lang="en-GB" sz="1800" dirty="0"/>
            </a:lvl6pPr>
            <a:lvl7pPr>
              <a:defRPr lang="en-GB" sz="1800" dirty="0"/>
            </a:lvl7pPr>
            <a:lvl8pPr>
              <a:defRPr lang="en-GB" sz="1800" dirty="0"/>
            </a:lvl8pPr>
            <a:lvl9pPr>
              <a:defRPr lang="en-GB" sz="16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Text 1">
            <a:extLst>
              <a:ext uri="{FF2B5EF4-FFF2-40B4-BE49-F238E27FC236}">
                <a16:creationId xmlns:a16="http://schemas.microsoft.com/office/drawing/2014/main" id="{EC4A0402-7396-053D-AA37-CDFAF3B9632F}"/>
              </a:ext>
            </a:extLst>
          </p:cNvPr>
          <p:cNvSpPr>
            <a:spLocks noGrp="1"/>
          </p:cNvSpPr>
          <p:nvPr>
            <p:ph type="body" sz="quarter" idx="15" hasCustomPrompt="1"/>
          </p:nvPr>
        </p:nvSpPr>
        <p:spPr>
          <a:xfrm>
            <a:off x="1666875" y="1724024"/>
            <a:ext cx="2403475" cy="884237"/>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1" name="Picture Placeholder 10">
            <a:extLst>
              <a:ext uri="{FF2B5EF4-FFF2-40B4-BE49-F238E27FC236}">
                <a16:creationId xmlns:a16="http://schemas.microsoft.com/office/drawing/2014/main" id="{7E8AEB13-3929-5620-674D-79DA562D3C91}"/>
              </a:ext>
            </a:extLst>
          </p:cNvPr>
          <p:cNvSpPr>
            <a:spLocks noGrp="1" noChangeAspect="1"/>
          </p:cNvSpPr>
          <p:nvPr>
            <p:ph type="pic" sz="quarter" idx="16" hasCustomPrompt="1"/>
          </p:nvPr>
        </p:nvSpPr>
        <p:spPr>
          <a:xfrm>
            <a:off x="508000" y="1724024"/>
            <a:ext cx="884238" cy="884237"/>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0" name="Text 1">
            <a:extLst>
              <a:ext uri="{FF2B5EF4-FFF2-40B4-BE49-F238E27FC236}">
                <a16:creationId xmlns:a16="http://schemas.microsoft.com/office/drawing/2014/main" id="{B2773A2B-1742-F890-A0B1-A46D58512064}"/>
              </a:ext>
            </a:extLst>
          </p:cNvPr>
          <p:cNvSpPr>
            <a:spLocks noGrp="1"/>
          </p:cNvSpPr>
          <p:nvPr>
            <p:ph type="body" sz="quarter" idx="17" hasCustomPrompt="1"/>
          </p:nvPr>
        </p:nvSpPr>
        <p:spPr>
          <a:xfrm>
            <a:off x="4313238" y="3246050"/>
            <a:ext cx="7370762" cy="1216800"/>
          </a:xfrm>
          <a:prstGeom prst="rect">
            <a:avLst/>
          </a:prstGeom>
        </p:spPr>
        <p:txBody>
          <a:bodyPr vert="horz" wrap="square" lIns="0" tIns="0" rIns="0" bIns="0" rtlCol="0" anchor="t" anchorCtr="0">
            <a:noAutofit/>
          </a:bodyPr>
          <a:lstStyle>
            <a:lvl1pPr>
              <a:defRPr lang="en-GB" sz="1800" dirty="0"/>
            </a:lvl1pPr>
            <a:lvl2pPr>
              <a:defRPr lang="en-GB" sz="1600" dirty="0"/>
            </a:lvl2pPr>
            <a:lvl3pPr>
              <a:defRPr lang="en-GB" sz="1600" dirty="0"/>
            </a:lvl3pPr>
            <a:lvl4pPr>
              <a:defRPr lang="en-GB" sz="1800" dirty="0"/>
            </a:lvl4pPr>
            <a:lvl5pPr>
              <a:defRPr lang="en-GB" sz="2000" dirty="0"/>
            </a:lvl5pPr>
            <a:lvl6pPr>
              <a:defRPr lang="en-GB" sz="1800" dirty="0"/>
            </a:lvl6pPr>
            <a:lvl7pPr>
              <a:defRPr lang="en-GB" sz="1800" dirty="0"/>
            </a:lvl7pPr>
            <a:lvl8pPr>
              <a:defRPr lang="en-GB" sz="1800" dirty="0"/>
            </a:lvl8pPr>
            <a:lvl9pPr>
              <a:defRPr lang="en-GB" sz="16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5" name="Text 1">
            <a:extLst>
              <a:ext uri="{FF2B5EF4-FFF2-40B4-BE49-F238E27FC236}">
                <a16:creationId xmlns:a16="http://schemas.microsoft.com/office/drawing/2014/main" id="{E9ECEDAE-3B0E-8D41-F81C-0E27789E66E3}"/>
              </a:ext>
            </a:extLst>
          </p:cNvPr>
          <p:cNvSpPr>
            <a:spLocks noGrp="1"/>
          </p:cNvSpPr>
          <p:nvPr>
            <p:ph type="body" sz="quarter" idx="18" hasCustomPrompt="1"/>
          </p:nvPr>
        </p:nvSpPr>
        <p:spPr>
          <a:xfrm>
            <a:off x="1666875" y="3246050"/>
            <a:ext cx="2403475" cy="884237"/>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6" name="Picture Placeholder 10">
            <a:extLst>
              <a:ext uri="{FF2B5EF4-FFF2-40B4-BE49-F238E27FC236}">
                <a16:creationId xmlns:a16="http://schemas.microsoft.com/office/drawing/2014/main" id="{E1CE4FCB-9079-DFB9-BA21-70C6B76B11C2}"/>
              </a:ext>
            </a:extLst>
          </p:cNvPr>
          <p:cNvSpPr>
            <a:spLocks noGrp="1" noChangeAspect="1"/>
          </p:cNvSpPr>
          <p:nvPr>
            <p:ph type="pic" sz="quarter" idx="19" hasCustomPrompt="1"/>
          </p:nvPr>
        </p:nvSpPr>
        <p:spPr>
          <a:xfrm>
            <a:off x="508000" y="3246050"/>
            <a:ext cx="884238" cy="884237"/>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7" name="Text 1">
            <a:extLst>
              <a:ext uri="{FF2B5EF4-FFF2-40B4-BE49-F238E27FC236}">
                <a16:creationId xmlns:a16="http://schemas.microsoft.com/office/drawing/2014/main" id="{DF89DF80-0C53-838C-A1CF-9D91E72372BD}"/>
              </a:ext>
            </a:extLst>
          </p:cNvPr>
          <p:cNvSpPr>
            <a:spLocks noGrp="1"/>
          </p:cNvSpPr>
          <p:nvPr>
            <p:ph type="body" sz="quarter" idx="20" hasCustomPrompt="1"/>
          </p:nvPr>
        </p:nvSpPr>
        <p:spPr>
          <a:xfrm>
            <a:off x="4313238" y="4768075"/>
            <a:ext cx="7370762" cy="1216800"/>
          </a:xfrm>
          <a:prstGeom prst="rect">
            <a:avLst/>
          </a:prstGeom>
        </p:spPr>
        <p:txBody>
          <a:bodyPr vert="horz" wrap="square" lIns="0" tIns="0" rIns="0" bIns="0" rtlCol="0" anchor="t" anchorCtr="0">
            <a:noAutofit/>
          </a:bodyPr>
          <a:lstStyle>
            <a:lvl1pPr>
              <a:defRPr lang="en-GB" sz="1800" dirty="0"/>
            </a:lvl1pPr>
            <a:lvl2pPr>
              <a:defRPr lang="en-GB" sz="1600" dirty="0"/>
            </a:lvl2pPr>
            <a:lvl3pPr>
              <a:defRPr lang="en-GB" sz="1600" dirty="0"/>
            </a:lvl3pPr>
            <a:lvl4pPr>
              <a:defRPr lang="en-GB" sz="1800" dirty="0"/>
            </a:lvl4pPr>
            <a:lvl5pPr>
              <a:defRPr lang="en-GB" sz="2000" dirty="0"/>
            </a:lvl5pPr>
            <a:lvl6pPr>
              <a:defRPr lang="en-GB" sz="1800" dirty="0"/>
            </a:lvl6pPr>
            <a:lvl7pPr>
              <a:defRPr lang="en-GB" sz="1800" dirty="0"/>
            </a:lvl7pPr>
            <a:lvl8pPr>
              <a:defRPr lang="en-GB" sz="1800" dirty="0"/>
            </a:lvl8pPr>
            <a:lvl9pPr>
              <a:defRPr lang="en-GB" sz="16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8" name="Text 1">
            <a:extLst>
              <a:ext uri="{FF2B5EF4-FFF2-40B4-BE49-F238E27FC236}">
                <a16:creationId xmlns:a16="http://schemas.microsoft.com/office/drawing/2014/main" id="{6C23C1A8-FFB7-287F-04E1-98C39535EBC2}"/>
              </a:ext>
            </a:extLst>
          </p:cNvPr>
          <p:cNvSpPr>
            <a:spLocks noGrp="1"/>
          </p:cNvSpPr>
          <p:nvPr>
            <p:ph type="body" sz="quarter" idx="21" hasCustomPrompt="1"/>
          </p:nvPr>
        </p:nvSpPr>
        <p:spPr>
          <a:xfrm>
            <a:off x="1666875" y="4768075"/>
            <a:ext cx="2403475" cy="884237"/>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9" name="Picture Placeholder 10">
            <a:extLst>
              <a:ext uri="{FF2B5EF4-FFF2-40B4-BE49-F238E27FC236}">
                <a16:creationId xmlns:a16="http://schemas.microsoft.com/office/drawing/2014/main" id="{4416D6D6-FEB0-9322-3BD2-5096905E117E}"/>
              </a:ext>
            </a:extLst>
          </p:cNvPr>
          <p:cNvSpPr>
            <a:spLocks noGrp="1" noChangeAspect="1"/>
          </p:cNvSpPr>
          <p:nvPr>
            <p:ph type="pic" sz="quarter" idx="22" hasCustomPrompt="1"/>
          </p:nvPr>
        </p:nvSpPr>
        <p:spPr>
          <a:xfrm>
            <a:off x="508000" y="4768075"/>
            <a:ext cx="884238" cy="884237"/>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2" name="Footer">
            <a:extLst>
              <a:ext uri="{FF2B5EF4-FFF2-40B4-BE49-F238E27FC236}">
                <a16:creationId xmlns:a16="http://schemas.microsoft.com/office/drawing/2014/main" id="{1BBA663D-FEF2-DAF9-E363-A573055EB3A9}"/>
              </a:ext>
            </a:extLst>
          </p:cNvPr>
          <p:cNvSpPr>
            <a:spLocks noGrp="1"/>
          </p:cNvSpPr>
          <p:nvPr>
            <p:ph type="ftr" sz="quarter" idx="23"/>
          </p:nvPr>
        </p:nvSpPr>
        <p:spPr/>
        <p:txBody>
          <a:bodyPr/>
          <a:lstStyle/>
          <a:p>
            <a:endParaRPr lang="en-GB" dirty="0"/>
          </a:p>
        </p:txBody>
      </p:sp>
      <p:sp>
        <p:nvSpPr>
          <p:cNvPr id="6" name="SlideNumber">
            <a:extLst>
              <a:ext uri="{FF2B5EF4-FFF2-40B4-BE49-F238E27FC236}">
                <a16:creationId xmlns:a16="http://schemas.microsoft.com/office/drawing/2014/main" id="{164439F2-C0C5-2AEA-4ACD-2E3548BB20FE}"/>
              </a:ext>
            </a:extLst>
          </p:cNvPr>
          <p:cNvSpPr>
            <a:spLocks noGrp="1"/>
          </p:cNvSpPr>
          <p:nvPr>
            <p:ph type="sldNum" sz="quarter" idx="24"/>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0E7745FE-3416-C6EF-63CA-CD87E1A6F9FD}"/>
              </a:ext>
            </a:extLst>
          </p:cNvPr>
          <p:cNvSpPr>
            <a:spLocks noGrp="1"/>
          </p:cNvSpPr>
          <p:nvPr>
            <p:ph type="body" sz="quarter" idx="25"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3399230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7" name="Text 1"/>
          <p:cNvSpPr>
            <a:spLocks noGrp="1"/>
          </p:cNvSpPr>
          <p:nvPr>
            <p:ph type="body" sz="quarter" idx="12" hasCustomPrompt="1"/>
          </p:nvPr>
        </p:nvSpPr>
        <p:spPr>
          <a:xfrm>
            <a:off x="508000" y="1725613"/>
            <a:ext cx="3562349" cy="4259262"/>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a:defRPr lang="en-GB" sz="2000" dirty="0"/>
            </a:lvl8pPr>
            <a:lvl9pPr>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Text 1">
            <a:extLst>
              <a:ext uri="{FF2B5EF4-FFF2-40B4-BE49-F238E27FC236}">
                <a16:creationId xmlns:a16="http://schemas.microsoft.com/office/drawing/2014/main" id="{EC4A0402-7396-053D-AA37-CDFAF3B9632F}"/>
              </a:ext>
            </a:extLst>
          </p:cNvPr>
          <p:cNvSpPr>
            <a:spLocks noGrp="1"/>
          </p:cNvSpPr>
          <p:nvPr>
            <p:ph type="body" sz="quarter" idx="15" hasCustomPrompt="1"/>
          </p:nvPr>
        </p:nvSpPr>
        <p:spPr>
          <a:xfrm>
            <a:off x="5473701" y="1725613"/>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1" name="Picture Placeholder 10">
            <a:extLst>
              <a:ext uri="{FF2B5EF4-FFF2-40B4-BE49-F238E27FC236}">
                <a16:creationId xmlns:a16="http://schemas.microsoft.com/office/drawing/2014/main" id="{7E8AEB13-3929-5620-674D-79DA562D3C91}"/>
              </a:ext>
            </a:extLst>
          </p:cNvPr>
          <p:cNvSpPr>
            <a:spLocks noGrp="1" noChangeAspect="1"/>
          </p:cNvSpPr>
          <p:nvPr>
            <p:ph type="pic" sz="quarter" idx="16" hasCustomPrompt="1"/>
          </p:nvPr>
        </p:nvSpPr>
        <p:spPr>
          <a:xfrm>
            <a:off x="4314825" y="1725613"/>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6" name="Text 1">
            <a:extLst>
              <a:ext uri="{FF2B5EF4-FFF2-40B4-BE49-F238E27FC236}">
                <a16:creationId xmlns:a16="http://schemas.microsoft.com/office/drawing/2014/main" id="{548028FB-DA90-43CF-84C1-BFB5B320DA16}"/>
              </a:ext>
            </a:extLst>
          </p:cNvPr>
          <p:cNvSpPr>
            <a:spLocks noGrp="1"/>
          </p:cNvSpPr>
          <p:nvPr>
            <p:ph type="body" sz="quarter" idx="17" hasCustomPrompt="1"/>
          </p:nvPr>
        </p:nvSpPr>
        <p:spPr>
          <a:xfrm>
            <a:off x="9280526" y="1725613"/>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9" name="Picture Placeholder 10">
            <a:extLst>
              <a:ext uri="{FF2B5EF4-FFF2-40B4-BE49-F238E27FC236}">
                <a16:creationId xmlns:a16="http://schemas.microsoft.com/office/drawing/2014/main" id="{D33D821A-95C2-6040-EBD3-7BF508CBC4F1}"/>
              </a:ext>
            </a:extLst>
          </p:cNvPr>
          <p:cNvSpPr>
            <a:spLocks noGrp="1" noChangeAspect="1"/>
          </p:cNvSpPr>
          <p:nvPr>
            <p:ph type="pic" sz="quarter" idx="18" hasCustomPrompt="1"/>
          </p:nvPr>
        </p:nvSpPr>
        <p:spPr>
          <a:xfrm>
            <a:off x="8121650" y="1725613"/>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0" name="Text 1">
            <a:extLst>
              <a:ext uri="{FF2B5EF4-FFF2-40B4-BE49-F238E27FC236}">
                <a16:creationId xmlns:a16="http://schemas.microsoft.com/office/drawing/2014/main" id="{AF7AA4FF-18C6-689C-B80A-40C3FF98C0D4}"/>
              </a:ext>
            </a:extLst>
          </p:cNvPr>
          <p:cNvSpPr>
            <a:spLocks noGrp="1"/>
          </p:cNvSpPr>
          <p:nvPr>
            <p:ph type="body" sz="quarter" idx="19" hasCustomPrompt="1"/>
          </p:nvPr>
        </p:nvSpPr>
        <p:spPr>
          <a:xfrm>
            <a:off x="5473701" y="3287415"/>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5" name="Picture Placeholder 10">
            <a:extLst>
              <a:ext uri="{FF2B5EF4-FFF2-40B4-BE49-F238E27FC236}">
                <a16:creationId xmlns:a16="http://schemas.microsoft.com/office/drawing/2014/main" id="{A8E5A670-A2B6-13DD-4C66-8567E11C7796}"/>
              </a:ext>
            </a:extLst>
          </p:cNvPr>
          <p:cNvSpPr>
            <a:spLocks noGrp="1" noChangeAspect="1"/>
          </p:cNvSpPr>
          <p:nvPr>
            <p:ph type="pic" sz="quarter" idx="20" hasCustomPrompt="1"/>
          </p:nvPr>
        </p:nvSpPr>
        <p:spPr>
          <a:xfrm>
            <a:off x="4314825" y="3287415"/>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6" name="Text 1">
            <a:extLst>
              <a:ext uri="{FF2B5EF4-FFF2-40B4-BE49-F238E27FC236}">
                <a16:creationId xmlns:a16="http://schemas.microsoft.com/office/drawing/2014/main" id="{199F64A4-9EDA-BF73-CD73-D5F5D66EFD04}"/>
              </a:ext>
            </a:extLst>
          </p:cNvPr>
          <p:cNvSpPr>
            <a:spLocks noGrp="1"/>
          </p:cNvSpPr>
          <p:nvPr>
            <p:ph type="body" sz="quarter" idx="21" hasCustomPrompt="1"/>
          </p:nvPr>
        </p:nvSpPr>
        <p:spPr>
          <a:xfrm>
            <a:off x="9280526" y="3287415"/>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7" name="Picture Placeholder 10">
            <a:extLst>
              <a:ext uri="{FF2B5EF4-FFF2-40B4-BE49-F238E27FC236}">
                <a16:creationId xmlns:a16="http://schemas.microsoft.com/office/drawing/2014/main" id="{74A51D79-A6D0-2A7A-4355-263F55F25E0B}"/>
              </a:ext>
            </a:extLst>
          </p:cNvPr>
          <p:cNvSpPr>
            <a:spLocks noGrp="1" noChangeAspect="1"/>
          </p:cNvSpPr>
          <p:nvPr>
            <p:ph type="pic" sz="quarter" idx="22" hasCustomPrompt="1"/>
          </p:nvPr>
        </p:nvSpPr>
        <p:spPr>
          <a:xfrm>
            <a:off x="8121650" y="3287415"/>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18" name="Text 1">
            <a:extLst>
              <a:ext uri="{FF2B5EF4-FFF2-40B4-BE49-F238E27FC236}">
                <a16:creationId xmlns:a16="http://schemas.microsoft.com/office/drawing/2014/main" id="{5FB193B9-3BD9-65A6-FC0E-A481550B47D9}"/>
              </a:ext>
            </a:extLst>
          </p:cNvPr>
          <p:cNvSpPr>
            <a:spLocks noGrp="1"/>
          </p:cNvSpPr>
          <p:nvPr>
            <p:ph type="body" sz="quarter" idx="23" hasCustomPrompt="1"/>
          </p:nvPr>
        </p:nvSpPr>
        <p:spPr>
          <a:xfrm>
            <a:off x="5473701" y="4768850"/>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9" name="Picture Placeholder 10">
            <a:extLst>
              <a:ext uri="{FF2B5EF4-FFF2-40B4-BE49-F238E27FC236}">
                <a16:creationId xmlns:a16="http://schemas.microsoft.com/office/drawing/2014/main" id="{4DCA9D31-4E83-B565-2771-6CFAB731E5C0}"/>
              </a:ext>
            </a:extLst>
          </p:cNvPr>
          <p:cNvSpPr>
            <a:spLocks noGrp="1" noChangeAspect="1"/>
          </p:cNvSpPr>
          <p:nvPr>
            <p:ph type="pic" sz="quarter" idx="24" hasCustomPrompt="1"/>
          </p:nvPr>
        </p:nvSpPr>
        <p:spPr>
          <a:xfrm>
            <a:off x="4314825" y="4768850"/>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20" name="Text 1">
            <a:extLst>
              <a:ext uri="{FF2B5EF4-FFF2-40B4-BE49-F238E27FC236}">
                <a16:creationId xmlns:a16="http://schemas.microsoft.com/office/drawing/2014/main" id="{EA48B93D-EE77-0BF7-E1EC-78CC63DA3D99}"/>
              </a:ext>
            </a:extLst>
          </p:cNvPr>
          <p:cNvSpPr>
            <a:spLocks noGrp="1"/>
          </p:cNvSpPr>
          <p:nvPr>
            <p:ph type="body" sz="quarter" idx="25" hasCustomPrompt="1"/>
          </p:nvPr>
        </p:nvSpPr>
        <p:spPr>
          <a:xfrm>
            <a:off x="9280526" y="4768850"/>
            <a:ext cx="2403474" cy="971550"/>
          </a:xfrm>
          <a:prstGeom prst="rect">
            <a:avLst/>
          </a:prstGeom>
        </p:spPr>
        <p:txBody>
          <a:bodyPr vert="horz" wrap="square" lIns="0" tIns="0" rIns="0" bIns="0" rtlCol="0" anchor="t" anchorCtr="0">
            <a:noAutofit/>
          </a:bodyPr>
          <a:lstStyle>
            <a:lvl1pPr marL="0" indent="0">
              <a:spcAft>
                <a:spcPts val="0"/>
              </a:spcAft>
              <a:buNone/>
              <a:defRPr lang="en-GB" sz="1400" b="1" dirty="0">
                <a:solidFill>
                  <a:schemeClr val="accent1"/>
                </a:solidFill>
              </a:defRPr>
            </a:lvl1pPr>
            <a:lvl2pPr marL="0" indent="0">
              <a:spcAft>
                <a:spcPts val="400"/>
              </a:spcAft>
              <a:buNone/>
              <a:defRPr lang="en-GB" sz="1400" b="0" dirty="0">
                <a:solidFill>
                  <a:schemeClr val="accent1"/>
                </a:solidFill>
              </a:defRPr>
            </a:lvl2pPr>
            <a:lvl3pPr marL="0" indent="0">
              <a:spcAft>
                <a:spcPts val="0"/>
              </a:spcAft>
              <a:buNone/>
              <a:defRPr lang="en-GB" sz="1400" b="0" dirty="0"/>
            </a:lvl3pPr>
            <a:lvl4pPr marL="0" indent="0">
              <a:spcAft>
                <a:spcPts val="0"/>
              </a:spcAft>
              <a:buFont typeface="Arial" panose="020B0604020202020204" pitchFamily="34" charset="0"/>
              <a:buNone/>
              <a:defRPr lang="en-GB" sz="1400" i="1" dirty="0"/>
            </a:lvl4pPr>
            <a:lvl5pPr marL="0" indent="0">
              <a:spcAft>
                <a:spcPts val="0"/>
              </a:spcAft>
              <a:buFont typeface="Arial" panose="020B0604020202020204" pitchFamily="34" charset="0"/>
              <a:buNone/>
              <a:defRPr lang="en-GB" sz="1400" dirty="0"/>
            </a:lvl5pPr>
            <a:lvl6pPr marL="0" indent="0">
              <a:spcAft>
                <a:spcPts val="0"/>
              </a:spcAft>
              <a:buFont typeface="Arial" panose="020B0604020202020204" pitchFamily="34" charset="0"/>
              <a:buNone/>
              <a:defRPr lang="en-GB" sz="1400" dirty="0"/>
            </a:lvl6pPr>
            <a:lvl7pPr marL="0" indent="0">
              <a:spcAft>
                <a:spcPts val="0"/>
              </a:spcAft>
              <a:buFont typeface="Arial" panose="020B0604020202020204" pitchFamily="34" charset="0"/>
              <a:buNone/>
              <a:defRPr lang="en-GB" sz="1400" dirty="0"/>
            </a:lvl7pPr>
            <a:lvl8pPr marL="0" indent="0">
              <a:spcAft>
                <a:spcPts val="0"/>
              </a:spcAft>
              <a:buFont typeface="Arial" panose="020B0604020202020204" pitchFamily="34" charset="0"/>
              <a:buNone/>
              <a:defRPr lang="en-GB" sz="1400" dirty="0"/>
            </a:lvl8pPr>
            <a:lvl9pPr marL="0" indent="0">
              <a:spcAft>
                <a:spcPts val="0"/>
              </a:spcAft>
              <a:buFont typeface="Arial" panose="020B0604020202020204" pitchFamily="34" charset="0"/>
              <a:buNone/>
              <a:defRPr lang="en-GB" sz="1400" dirty="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1" name="Picture Placeholder 10">
            <a:extLst>
              <a:ext uri="{FF2B5EF4-FFF2-40B4-BE49-F238E27FC236}">
                <a16:creationId xmlns:a16="http://schemas.microsoft.com/office/drawing/2014/main" id="{A7FBE63D-CBD0-224F-8855-D30D80343910}"/>
              </a:ext>
            </a:extLst>
          </p:cNvPr>
          <p:cNvSpPr>
            <a:spLocks noGrp="1" noChangeAspect="1"/>
          </p:cNvSpPr>
          <p:nvPr>
            <p:ph type="pic" sz="quarter" idx="26" hasCustomPrompt="1"/>
          </p:nvPr>
        </p:nvSpPr>
        <p:spPr>
          <a:xfrm>
            <a:off x="8121650" y="4768850"/>
            <a:ext cx="971551" cy="971550"/>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2" name="Footer">
            <a:extLst>
              <a:ext uri="{FF2B5EF4-FFF2-40B4-BE49-F238E27FC236}">
                <a16:creationId xmlns:a16="http://schemas.microsoft.com/office/drawing/2014/main" id="{7A4CDB0E-BA79-E550-C006-2C48ADE2C0FE}"/>
              </a:ext>
            </a:extLst>
          </p:cNvPr>
          <p:cNvSpPr>
            <a:spLocks noGrp="1"/>
          </p:cNvSpPr>
          <p:nvPr>
            <p:ph type="ftr" sz="quarter" idx="27"/>
          </p:nvPr>
        </p:nvSpPr>
        <p:spPr/>
        <p:txBody>
          <a:bodyPr/>
          <a:lstStyle/>
          <a:p>
            <a:endParaRPr lang="en-GB" dirty="0"/>
          </a:p>
        </p:txBody>
      </p:sp>
      <p:sp>
        <p:nvSpPr>
          <p:cNvPr id="12" name="SlideNumber">
            <a:extLst>
              <a:ext uri="{FF2B5EF4-FFF2-40B4-BE49-F238E27FC236}">
                <a16:creationId xmlns:a16="http://schemas.microsoft.com/office/drawing/2014/main" id="{553CEE27-FB43-7B1A-BE59-645681233346}"/>
              </a:ext>
            </a:extLst>
          </p:cNvPr>
          <p:cNvSpPr>
            <a:spLocks noGrp="1"/>
          </p:cNvSpPr>
          <p:nvPr>
            <p:ph type="sldNum" sz="quarter" idx="28"/>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04E09429-4D17-6730-C92E-8234BD1261F7}"/>
              </a:ext>
            </a:extLst>
          </p:cNvPr>
          <p:cNvSpPr>
            <a:spLocks noGrp="1"/>
          </p:cNvSpPr>
          <p:nvPr>
            <p:ph type="body" sz="quarter" idx="29"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4217661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shaded boxes with icons and header">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a:extLst>
              <a:ext uri="{FF2B5EF4-FFF2-40B4-BE49-F238E27FC236}">
                <a16:creationId xmlns:a16="http://schemas.microsoft.com/office/drawing/2014/main" id="{011F6DDE-0B6B-899C-08FD-72EFDF2B148D}"/>
              </a:ext>
            </a:extLst>
          </p:cNvPr>
          <p:cNvSpPr>
            <a:spLocks noGrp="1"/>
          </p:cNvSpPr>
          <p:nvPr>
            <p:ph sz="quarter" idx="15" hasCustomPrompt="1"/>
          </p:nvPr>
        </p:nvSpPr>
        <p:spPr>
          <a:xfrm>
            <a:off x="508000" y="1724025"/>
            <a:ext cx="11176000" cy="1560513"/>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Content">
            <a:extLst>
              <a:ext uri="{FF2B5EF4-FFF2-40B4-BE49-F238E27FC236}">
                <a16:creationId xmlns:a16="http://schemas.microsoft.com/office/drawing/2014/main" id="{660FF9CC-B1EF-7EAC-0516-96C6B0846D7E}"/>
              </a:ext>
            </a:extLst>
          </p:cNvPr>
          <p:cNvSpPr>
            <a:spLocks noGrp="1"/>
          </p:cNvSpPr>
          <p:nvPr>
            <p:ph sz="quarter" idx="16" hasCustomPrompt="1"/>
          </p:nvPr>
        </p:nvSpPr>
        <p:spPr>
          <a:xfrm>
            <a:off x="508000"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80000" indent="-18000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Picture Placeholder 6">
            <a:extLst>
              <a:ext uri="{FF2B5EF4-FFF2-40B4-BE49-F238E27FC236}">
                <a16:creationId xmlns:a16="http://schemas.microsoft.com/office/drawing/2014/main" id="{DFB94147-36CB-B4BD-A9F1-37FB1EFDF042}"/>
              </a:ext>
            </a:extLst>
          </p:cNvPr>
          <p:cNvSpPr>
            <a:spLocks noGrp="1" noChangeAspect="1"/>
          </p:cNvSpPr>
          <p:nvPr>
            <p:ph type="pic" sz="quarter" idx="17" hasCustomPrompt="1"/>
          </p:nvPr>
        </p:nvSpPr>
        <p:spPr>
          <a:xfrm>
            <a:off x="647701" y="3667126"/>
            <a:ext cx="612000" cy="612000"/>
          </a:xfrm>
          <a:prstGeom prst="rect">
            <a:avLst/>
          </a:prstGeom>
          <a:noFill/>
        </p:spPr>
        <p:txBody>
          <a:bodyPr wrap="none"/>
          <a:lstStyle>
            <a:lvl1pPr marL="0" indent="0">
              <a:spcAft>
                <a:spcPts val="0"/>
              </a:spcAft>
              <a:buFont typeface="Arial" panose="020B0604020202020204" pitchFamily="34" charset="0"/>
              <a:buNone/>
              <a:defRPr sz="800" b="0">
                <a:solidFill>
                  <a:schemeClr val="bg1"/>
                </a:solidFill>
              </a:defRPr>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9" name="Content">
            <a:extLst>
              <a:ext uri="{FF2B5EF4-FFF2-40B4-BE49-F238E27FC236}">
                <a16:creationId xmlns:a16="http://schemas.microsoft.com/office/drawing/2014/main" id="{7D00D819-BF7F-D6B1-0819-0BFCF6D8FC0C}"/>
              </a:ext>
            </a:extLst>
          </p:cNvPr>
          <p:cNvSpPr>
            <a:spLocks noGrp="1"/>
          </p:cNvSpPr>
          <p:nvPr>
            <p:ph sz="quarter" idx="18" hasCustomPrompt="1"/>
          </p:nvPr>
        </p:nvSpPr>
        <p:spPr>
          <a:xfrm>
            <a:off x="4313238"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80000" indent="-18000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Picture Placeholder 6">
            <a:extLst>
              <a:ext uri="{FF2B5EF4-FFF2-40B4-BE49-F238E27FC236}">
                <a16:creationId xmlns:a16="http://schemas.microsoft.com/office/drawing/2014/main" id="{E2DF09A1-E9E6-245A-7051-6B2CFF97C226}"/>
              </a:ext>
            </a:extLst>
          </p:cNvPr>
          <p:cNvSpPr>
            <a:spLocks noGrp="1" noChangeAspect="1"/>
          </p:cNvSpPr>
          <p:nvPr>
            <p:ph type="pic" sz="quarter" idx="19" hasCustomPrompt="1"/>
          </p:nvPr>
        </p:nvSpPr>
        <p:spPr>
          <a:xfrm>
            <a:off x="4452939" y="3667126"/>
            <a:ext cx="612000" cy="612000"/>
          </a:xfrm>
          <a:prstGeom prst="rect">
            <a:avLst/>
          </a:prstGeom>
          <a:noFill/>
        </p:spPr>
        <p:txBody>
          <a:bodyPr wrap="none"/>
          <a:lstStyle>
            <a:lvl1pPr marL="0" indent="0">
              <a:spcAft>
                <a:spcPts val="0"/>
              </a:spcAft>
              <a:buFont typeface="Arial" panose="020B0604020202020204" pitchFamily="34" charset="0"/>
              <a:buNone/>
              <a:defRPr sz="800" b="0">
                <a:solidFill>
                  <a:schemeClr val="bg1"/>
                </a:solidFill>
              </a:defRPr>
            </a:lvl1pPr>
            <a:lvl2pPr>
              <a:spcAft>
                <a:spcPts val="0"/>
              </a:spcAft>
              <a:defRPr/>
            </a:lvl2pPr>
            <a:lvl3pPr>
              <a:spcAft>
                <a:spcPts val="0"/>
              </a:spcAft>
              <a:defRPr/>
            </a:lvl3pPr>
            <a:lvl4pPr>
              <a:spcAft>
                <a:spcPts val="0"/>
              </a:spcAft>
              <a:defRPr/>
            </a:lvl4pPr>
            <a:lvl5pPr>
              <a:spcAft>
                <a:spcPts val="0"/>
              </a:spcAft>
              <a:defRPr/>
            </a:lvl5pPr>
            <a:lvl6pPr>
              <a:spcAft>
                <a:spcPts val="0"/>
              </a:spcAft>
              <a:defRPr/>
            </a:lvl6pPr>
            <a:lvl7pPr>
              <a:spcAft>
                <a:spcPts val="0"/>
              </a:spcAft>
              <a:defRPr/>
            </a:lvl7pPr>
            <a:lvl8pPr>
              <a:spcAft>
                <a:spcPts val="0"/>
              </a:spcAft>
              <a:defRPr/>
            </a:lvl8pPr>
            <a:lvl9pPr>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1" name="Content">
            <a:extLst>
              <a:ext uri="{FF2B5EF4-FFF2-40B4-BE49-F238E27FC236}">
                <a16:creationId xmlns:a16="http://schemas.microsoft.com/office/drawing/2014/main" id="{B9844EBF-5BC2-8136-C046-2DA1155B40F2}"/>
              </a:ext>
            </a:extLst>
          </p:cNvPr>
          <p:cNvSpPr>
            <a:spLocks noGrp="1"/>
          </p:cNvSpPr>
          <p:nvPr>
            <p:ph sz="quarter" idx="20" hasCustomPrompt="1"/>
          </p:nvPr>
        </p:nvSpPr>
        <p:spPr>
          <a:xfrm>
            <a:off x="8118476"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71450" indent="-17145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2" name="Picture Placeholder 6">
            <a:extLst>
              <a:ext uri="{FF2B5EF4-FFF2-40B4-BE49-F238E27FC236}">
                <a16:creationId xmlns:a16="http://schemas.microsoft.com/office/drawing/2014/main" id="{8B6D9B03-9749-C967-CCF2-122C188F6478}"/>
              </a:ext>
            </a:extLst>
          </p:cNvPr>
          <p:cNvSpPr>
            <a:spLocks noGrp="1" noChangeAspect="1"/>
          </p:cNvSpPr>
          <p:nvPr>
            <p:ph type="pic" sz="quarter" idx="21" hasCustomPrompt="1"/>
          </p:nvPr>
        </p:nvSpPr>
        <p:spPr>
          <a:xfrm>
            <a:off x="8258177" y="3667126"/>
            <a:ext cx="612000" cy="612000"/>
          </a:xfrm>
          <a:prstGeom prst="rect">
            <a:avLst/>
          </a:prstGeom>
          <a:noFill/>
        </p:spPr>
        <p:txBody>
          <a:bodyPr wrap="none"/>
          <a:lstStyle>
            <a:lvl1pPr marL="0" indent="0">
              <a:spcAft>
                <a:spcPts val="0"/>
              </a:spcAft>
              <a:buFont typeface="Arial" panose="020B0604020202020204" pitchFamily="34" charset="0"/>
              <a:buNone/>
              <a:defRPr sz="800" b="0">
                <a:solidFill>
                  <a:schemeClr val="bg1"/>
                </a:solidFill>
              </a:defRPr>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6" name="Footer">
            <a:extLst>
              <a:ext uri="{FF2B5EF4-FFF2-40B4-BE49-F238E27FC236}">
                <a16:creationId xmlns:a16="http://schemas.microsoft.com/office/drawing/2014/main" id="{B1A00332-7359-8E85-12EA-596783E0EC30}"/>
              </a:ext>
            </a:extLst>
          </p:cNvPr>
          <p:cNvSpPr>
            <a:spLocks noGrp="1"/>
          </p:cNvSpPr>
          <p:nvPr>
            <p:ph type="ftr" sz="quarter" idx="22"/>
          </p:nvPr>
        </p:nvSpPr>
        <p:spPr/>
        <p:txBody>
          <a:bodyPr/>
          <a:lstStyle/>
          <a:p>
            <a:endParaRPr lang="en-GB" dirty="0"/>
          </a:p>
        </p:txBody>
      </p:sp>
      <p:sp>
        <p:nvSpPr>
          <p:cNvPr id="13" name="SlideNumber">
            <a:extLst>
              <a:ext uri="{FF2B5EF4-FFF2-40B4-BE49-F238E27FC236}">
                <a16:creationId xmlns:a16="http://schemas.microsoft.com/office/drawing/2014/main" id="{A0E229E3-3BB9-90CB-AC85-FC2F363381F2}"/>
              </a:ext>
            </a:extLst>
          </p:cNvPr>
          <p:cNvSpPr>
            <a:spLocks noGrp="1"/>
          </p:cNvSpPr>
          <p:nvPr>
            <p:ph type="sldNum" sz="quarter" idx="23"/>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8436509F-4A96-512A-1DDE-C4958C951FFD}"/>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73A1417E-1C7D-E8AE-B65D-2B97FAC378C7}"/>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3397402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shaded boxes with icons and three column text">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a:extLst>
              <a:ext uri="{FF2B5EF4-FFF2-40B4-BE49-F238E27FC236}">
                <a16:creationId xmlns:a16="http://schemas.microsoft.com/office/drawing/2014/main" id="{011F6DDE-0B6B-899C-08FD-72EFDF2B148D}"/>
              </a:ext>
            </a:extLst>
          </p:cNvPr>
          <p:cNvSpPr>
            <a:spLocks noGrp="1"/>
          </p:cNvSpPr>
          <p:nvPr>
            <p:ph sz="quarter" idx="15" hasCustomPrompt="1"/>
          </p:nvPr>
        </p:nvSpPr>
        <p:spPr>
          <a:xfrm>
            <a:off x="508000" y="1724025"/>
            <a:ext cx="3562350" cy="1560513"/>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Content">
            <a:extLst>
              <a:ext uri="{FF2B5EF4-FFF2-40B4-BE49-F238E27FC236}">
                <a16:creationId xmlns:a16="http://schemas.microsoft.com/office/drawing/2014/main" id="{660FF9CC-B1EF-7EAC-0516-96C6B0846D7E}"/>
              </a:ext>
            </a:extLst>
          </p:cNvPr>
          <p:cNvSpPr>
            <a:spLocks noGrp="1"/>
          </p:cNvSpPr>
          <p:nvPr>
            <p:ph sz="quarter" idx="16" hasCustomPrompt="1"/>
          </p:nvPr>
        </p:nvSpPr>
        <p:spPr>
          <a:xfrm>
            <a:off x="508000"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80000" indent="-18000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Picture Placeholder 6">
            <a:extLst>
              <a:ext uri="{FF2B5EF4-FFF2-40B4-BE49-F238E27FC236}">
                <a16:creationId xmlns:a16="http://schemas.microsoft.com/office/drawing/2014/main" id="{DFB94147-36CB-B4BD-A9F1-37FB1EFDF042}"/>
              </a:ext>
            </a:extLst>
          </p:cNvPr>
          <p:cNvSpPr>
            <a:spLocks noGrp="1" noChangeAspect="1"/>
          </p:cNvSpPr>
          <p:nvPr>
            <p:ph type="pic" sz="quarter" idx="17" hasCustomPrompt="1"/>
          </p:nvPr>
        </p:nvSpPr>
        <p:spPr>
          <a:xfrm>
            <a:off x="647701" y="3667126"/>
            <a:ext cx="612000" cy="612000"/>
          </a:xfrm>
          <a:prstGeom prst="rect">
            <a:avLst/>
          </a:prstGeom>
          <a:noFill/>
        </p:spPr>
        <p:txBody>
          <a:bodyPr wrap="none"/>
          <a:lstStyle>
            <a:lvl1pPr marL="0" indent="0">
              <a:spcAft>
                <a:spcPts val="0"/>
              </a:spcAft>
              <a:buNone/>
              <a:defRPr sz="800" b="0">
                <a:solidFill>
                  <a:schemeClr val="bg1"/>
                </a:solidFill>
              </a:defRPr>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9" name="Content">
            <a:extLst>
              <a:ext uri="{FF2B5EF4-FFF2-40B4-BE49-F238E27FC236}">
                <a16:creationId xmlns:a16="http://schemas.microsoft.com/office/drawing/2014/main" id="{7D00D819-BF7F-D6B1-0819-0BFCF6D8FC0C}"/>
              </a:ext>
            </a:extLst>
          </p:cNvPr>
          <p:cNvSpPr>
            <a:spLocks noGrp="1"/>
          </p:cNvSpPr>
          <p:nvPr>
            <p:ph sz="quarter" idx="18" hasCustomPrompt="1"/>
          </p:nvPr>
        </p:nvSpPr>
        <p:spPr>
          <a:xfrm>
            <a:off x="4313238"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80000" indent="-18000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Picture Placeholder 6">
            <a:extLst>
              <a:ext uri="{FF2B5EF4-FFF2-40B4-BE49-F238E27FC236}">
                <a16:creationId xmlns:a16="http://schemas.microsoft.com/office/drawing/2014/main" id="{E2DF09A1-E9E6-245A-7051-6B2CFF97C226}"/>
              </a:ext>
            </a:extLst>
          </p:cNvPr>
          <p:cNvSpPr>
            <a:spLocks noGrp="1" noChangeAspect="1"/>
          </p:cNvSpPr>
          <p:nvPr>
            <p:ph type="pic" sz="quarter" idx="19" hasCustomPrompt="1"/>
          </p:nvPr>
        </p:nvSpPr>
        <p:spPr>
          <a:xfrm>
            <a:off x="4452939" y="3667126"/>
            <a:ext cx="612000" cy="612000"/>
          </a:xfrm>
          <a:prstGeom prst="rect">
            <a:avLst/>
          </a:prstGeom>
          <a:noFill/>
        </p:spPr>
        <p:txBody>
          <a:bodyPr wrap="none"/>
          <a:lstStyle>
            <a:lvl1pPr marL="0" indent="0">
              <a:spcAft>
                <a:spcPts val="0"/>
              </a:spcAft>
              <a:buNone/>
              <a:defRPr sz="800" b="0">
                <a:solidFill>
                  <a:schemeClr val="bg1"/>
                </a:solidFill>
              </a:defRPr>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1" name="Content">
            <a:extLst>
              <a:ext uri="{FF2B5EF4-FFF2-40B4-BE49-F238E27FC236}">
                <a16:creationId xmlns:a16="http://schemas.microsoft.com/office/drawing/2014/main" id="{B9844EBF-5BC2-8136-C046-2DA1155B40F2}"/>
              </a:ext>
            </a:extLst>
          </p:cNvPr>
          <p:cNvSpPr>
            <a:spLocks noGrp="1"/>
          </p:cNvSpPr>
          <p:nvPr>
            <p:ph sz="quarter" idx="20" hasCustomPrompt="1"/>
          </p:nvPr>
        </p:nvSpPr>
        <p:spPr>
          <a:xfrm>
            <a:off x="8118476" y="3549650"/>
            <a:ext cx="3562350" cy="2435225"/>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a:solidFill>
            <a:schemeClr val="accent1"/>
          </a:solidFill>
        </p:spPr>
        <p:txBody>
          <a:bodyPr wrap="square" lIns="108000" tIns="828000" rIns="108000" bIns="108000">
            <a:noAutofit/>
          </a:bodyPr>
          <a:lstStyle>
            <a:lvl1pPr marL="0" indent="0">
              <a:buNone/>
              <a:defRPr sz="1600" b="1">
                <a:solidFill>
                  <a:schemeClr val="accent2"/>
                </a:solidFill>
              </a:defRPr>
            </a:lvl1pPr>
            <a:lvl2pPr marL="0" indent="0">
              <a:buNone/>
              <a:defRPr sz="1200" b="1">
                <a:solidFill>
                  <a:schemeClr val="bg1"/>
                </a:solidFill>
              </a:defRPr>
            </a:lvl2pPr>
            <a:lvl3pPr marL="0" indent="0">
              <a:buNone/>
              <a:defRPr sz="1200" b="1">
                <a:solidFill>
                  <a:schemeClr val="accent5"/>
                </a:solidFill>
              </a:defRPr>
            </a:lvl3pPr>
            <a:lvl4pPr>
              <a:defRPr sz="1200">
                <a:solidFill>
                  <a:schemeClr val="bg1"/>
                </a:solidFill>
              </a:defRPr>
            </a:lvl4pPr>
            <a:lvl5pPr marL="180000" indent="-180000">
              <a:buFont typeface="Arial" panose="020B0604020202020204" pitchFamily="34" charset="0"/>
              <a:buChar char="•"/>
              <a:defRPr sz="1200" b="0">
                <a:solidFill>
                  <a:schemeClr val="bg1"/>
                </a:solidFill>
              </a:defRPr>
            </a:lvl5pPr>
            <a:lvl6pPr marL="360000" indent="-180000">
              <a:buFont typeface="Arial" panose="020B0604020202020204" pitchFamily="34" charset="0"/>
              <a:buChar char="–"/>
              <a:defRPr sz="1100" b="0">
                <a:solidFill>
                  <a:schemeClr val="bg1"/>
                </a:solidFill>
              </a:defRPr>
            </a:lvl6pPr>
            <a:lvl7pPr marL="540000" indent="-180000">
              <a:buFont typeface="Arial" panose="020B0604020202020204" pitchFamily="34" charset="0"/>
              <a:buChar char="–"/>
              <a:defRPr sz="1100" b="0">
                <a:solidFill>
                  <a:schemeClr val="bg1"/>
                </a:solidFill>
              </a:defRPr>
            </a:lvl7pPr>
            <a:lvl8pPr marL="180000" indent="-180000">
              <a:defRPr sz="1200">
                <a:solidFill>
                  <a:schemeClr val="bg1"/>
                </a:solidFill>
              </a:defRPr>
            </a:lvl8pPr>
            <a:lvl9pPr marL="360000" indent="-180000">
              <a:defRPr sz="1200">
                <a:solidFill>
                  <a:schemeClr val="bg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2" name="Picture Placeholder 6">
            <a:extLst>
              <a:ext uri="{FF2B5EF4-FFF2-40B4-BE49-F238E27FC236}">
                <a16:creationId xmlns:a16="http://schemas.microsoft.com/office/drawing/2014/main" id="{8B6D9B03-9749-C967-CCF2-122C188F6478}"/>
              </a:ext>
            </a:extLst>
          </p:cNvPr>
          <p:cNvSpPr>
            <a:spLocks noGrp="1" noChangeAspect="1"/>
          </p:cNvSpPr>
          <p:nvPr>
            <p:ph type="pic" sz="quarter" idx="21" hasCustomPrompt="1"/>
          </p:nvPr>
        </p:nvSpPr>
        <p:spPr>
          <a:xfrm>
            <a:off x="8258177" y="3667126"/>
            <a:ext cx="612000" cy="612000"/>
          </a:xfrm>
          <a:prstGeom prst="rect">
            <a:avLst/>
          </a:prstGeom>
          <a:noFill/>
        </p:spPr>
        <p:txBody>
          <a:bodyPr wrap="none"/>
          <a:lstStyle>
            <a:lvl1pPr marL="0" indent="0">
              <a:spcAft>
                <a:spcPts val="0"/>
              </a:spcAft>
              <a:buNone/>
              <a:defRPr sz="800" b="0">
                <a:solidFill>
                  <a:schemeClr val="bg1"/>
                </a:solidFill>
              </a:defRPr>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6" name="Content">
            <a:extLst>
              <a:ext uri="{FF2B5EF4-FFF2-40B4-BE49-F238E27FC236}">
                <a16:creationId xmlns:a16="http://schemas.microsoft.com/office/drawing/2014/main" id="{40E03736-6EA5-BAEB-EEEA-86F797A7D425}"/>
              </a:ext>
            </a:extLst>
          </p:cNvPr>
          <p:cNvSpPr>
            <a:spLocks noGrp="1"/>
          </p:cNvSpPr>
          <p:nvPr>
            <p:ph sz="quarter" idx="22" hasCustomPrompt="1"/>
          </p:nvPr>
        </p:nvSpPr>
        <p:spPr>
          <a:xfrm>
            <a:off x="4313238" y="1724025"/>
            <a:ext cx="3562350" cy="1560513"/>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3" name="Content">
            <a:extLst>
              <a:ext uri="{FF2B5EF4-FFF2-40B4-BE49-F238E27FC236}">
                <a16:creationId xmlns:a16="http://schemas.microsoft.com/office/drawing/2014/main" id="{8115F971-F54E-1418-EC2B-BC2EC28BD6C3}"/>
              </a:ext>
            </a:extLst>
          </p:cNvPr>
          <p:cNvSpPr>
            <a:spLocks noGrp="1"/>
          </p:cNvSpPr>
          <p:nvPr>
            <p:ph sz="quarter" idx="23" hasCustomPrompt="1"/>
          </p:nvPr>
        </p:nvSpPr>
        <p:spPr>
          <a:xfrm>
            <a:off x="8118476" y="1724025"/>
            <a:ext cx="3562350" cy="1560513"/>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4" name="Footer">
            <a:extLst>
              <a:ext uri="{FF2B5EF4-FFF2-40B4-BE49-F238E27FC236}">
                <a16:creationId xmlns:a16="http://schemas.microsoft.com/office/drawing/2014/main" id="{68151212-4540-35E8-B807-EF11C6B66278}"/>
              </a:ext>
            </a:extLst>
          </p:cNvPr>
          <p:cNvSpPr>
            <a:spLocks noGrp="1"/>
          </p:cNvSpPr>
          <p:nvPr>
            <p:ph type="ftr" sz="quarter" idx="24"/>
          </p:nvPr>
        </p:nvSpPr>
        <p:spPr/>
        <p:txBody>
          <a:bodyPr/>
          <a:lstStyle/>
          <a:p>
            <a:endParaRPr lang="en-GB" dirty="0"/>
          </a:p>
        </p:txBody>
      </p:sp>
      <p:sp>
        <p:nvSpPr>
          <p:cNvPr id="15" name="SlideNumber">
            <a:extLst>
              <a:ext uri="{FF2B5EF4-FFF2-40B4-BE49-F238E27FC236}">
                <a16:creationId xmlns:a16="http://schemas.microsoft.com/office/drawing/2014/main" id="{20A7DDDA-9183-ACDB-C685-05AA381AE834}"/>
              </a:ext>
            </a:extLst>
          </p:cNvPr>
          <p:cNvSpPr>
            <a:spLocks noGrp="1"/>
          </p:cNvSpPr>
          <p:nvPr>
            <p:ph type="sldNum" sz="quarter" idx="25"/>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747CE5FB-DD9D-C431-FC24-CBAB39346894}"/>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C8E7752E-C445-1B4B-63B5-DFFE9CD9B6C2}"/>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34582395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olumn text with large icons">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A1CB52C8-982D-BC49-1BD3-EAC9C95A006F}"/>
              </a:ext>
            </a:extLst>
          </p:cNvPr>
          <p:cNvSpPr>
            <a:spLocks noGrp="1"/>
          </p:cNvSpPr>
          <p:nvPr>
            <p:ph type="body" sz="quarter" idx="24" hasCustomPrompt="1"/>
          </p:nvPr>
        </p:nvSpPr>
        <p:spPr>
          <a:xfrm>
            <a:off x="508000" y="1724025"/>
            <a:ext cx="3562350" cy="1825626"/>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2"/>
              </a:gs>
              <a:gs pos="84000">
                <a:schemeClr val="accent6"/>
              </a:gs>
            </a:gsLst>
            <a:lin ang="8100000" scaled="0"/>
          </a:gradFill>
        </p:spPr>
        <p:txBody>
          <a:bodyPr vert="horz" wrap="square" lIns="108000" tIns="828000" rIns="108000" bIns="108000" rtlCol="0" anchor="t" anchorCtr="0">
            <a:noAutofit/>
          </a:bodyPr>
          <a:lstStyle>
            <a:lvl1pPr marL="0" indent="0">
              <a:buFont typeface="Arial" panose="020B0604020202020204" pitchFamily="34" charset="0"/>
              <a:buNone/>
              <a:defRPr lang="en-GB" dirty="0"/>
            </a:lvl1pPr>
          </a:lstStyle>
          <a:p>
            <a:pPr lvl="0"/>
            <a:r>
              <a:rPr lang="en-GB" dirty="0"/>
              <a:t> </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a:extLst>
              <a:ext uri="{FF2B5EF4-FFF2-40B4-BE49-F238E27FC236}">
                <a16:creationId xmlns:a16="http://schemas.microsoft.com/office/drawing/2014/main" id="{011F6DDE-0B6B-899C-08FD-72EFDF2B148D}"/>
              </a:ext>
            </a:extLst>
          </p:cNvPr>
          <p:cNvSpPr>
            <a:spLocks noGrp="1"/>
          </p:cNvSpPr>
          <p:nvPr>
            <p:ph sz="quarter" idx="15" hasCustomPrompt="1"/>
          </p:nvPr>
        </p:nvSpPr>
        <p:spPr>
          <a:xfrm>
            <a:off x="508000" y="3842345"/>
            <a:ext cx="3562350" cy="2142530"/>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7" name="Picture Placeholder 6">
            <a:extLst>
              <a:ext uri="{FF2B5EF4-FFF2-40B4-BE49-F238E27FC236}">
                <a16:creationId xmlns:a16="http://schemas.microsoft.com/office/drawing/2014/main" id="{DFB94147-36CB-B4BD-A9F1-37FB1EFDF042}"/>
              </a:ext>
            </a:extLst>
          </p:cNvPr>
          <p:cNvSpPr>
            <a:spLocks noGrp="1" noChangeAspect="1"/>
          </p:cNvSpPr>
          <p:nvPr>
            <p:ph type="pic" sz="quarter" idx="17" hasCustomPrompt="1"/>
          </p:nvPr>
        </p:nvSpPr>
        <p:spPr>
          <a:xfrm>
            <a:off x="1641175" y="1988838"/>
            <a:ext cx="1296000" cy="1296000"/>
          </a:xfrm>
          <a:prstGeom prst="rect">
            <a:avLst/>
          </a:prstGeom>
          <a:noFill/>
        </p:spPr>
        <p:txBody>
          <a:bodyPr wrap="none" anchor="t" anchorCtr="0"/>
          <a:lstStyle>
            <a:lvl1pPr marL="0" indent="0" algn="ctr">
              <a:spcAft>
                <a:spcPts val="0"/>
              </a:spcAft>
              <a:buNone/>
              <a:defRPr sz="1400" b="0">
                <a:solidFill>
                  <a:schemeClr val="bg1"/>
                </a:solidFill>
              </a:defRPr>
            </a:lvl1pPr>
            <a:lvl2pPr>
              <a:spcAft>
                <a:spcPts val="0"/>
              </a:spcAft>
              <a:defRPr/>
            </a:lvl2pPr>
            <a:lvl3pPr>
              <a:spcAft>
                <a:spcPts val="0"/>
              </a:spcAft>
              <a:defRPr/>
            </a:lvl3pPr>
            <a:lvl4pPr algn="ctr">
              <a:spcAft>
                <a:spcPts val="0"/>
              </a:spcAft>
              <a:defRPr>
                <a:solidFill>
                  <a:schemeClr val="bg1"/>
                </a:solidFill>
              </a:defRPr>
            </a:lvl4pPr>
            <a:lvl5pPr>
              <a:spcAft>
                <a:spcPts val="0"/>
              </a:spcAft>
              <a:defRPr/>
            </a:lvl5pPr>
            <a:lvl6pPr>
              <a:spcAft>
                <a:spcPts val="0"/>
              </a:spcAft>
              <a:defRPr/>
            </a:lvl6pPr>
            <a:lvl7pPr>
              <a:spcAft>
                <a:spcPts val="0"/>
              </a:spcAft>
              <a:defRPr/>
            </a:lvl7pPr>
            <a:lvl8pPr>
              <a:spcAft>
                <a:spcPts val="0"/>
              </a:spcAft>
              <a:defRPr/>
            </a:lvl8pPr>
            <a:lvl9pPr>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3" name="Text Placeholder 22">
            <a:extLst>
              <a:ext uri="{FF2B5EF4-FFF2-40B4-BE49-F238E27FC236}">
                <a16:creationId xmlns:a16="http://schemas.microsoft.com/office/drawing/2014/main" id="{57792425-3E6C-D66E-C700-AD6683EAC8DF}"/>
              </a:ext>
            </a:extLst>
          </p:cNvPr>
          <p:cNvSpPr>
            <a:spLocks noGrp="1"/>
          </p:cNvSpPr>
          <p:nvPr>
            <p:ph type="body" sz="quarter" idx="25" hasCustomPrompt="1"/>
          </p:nvPr>
        </p:nvSpPr>
        <p:spPr>
          <a:xfrm>
            <a:off x="4313238" y="1724025"/>
            <a:ext cx="3562350" cy="1825626"/>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5"/>
              </a:gs>
              <a:gs pos="84000">
                <a:schemeClr val="accent6"/>
              </a:gs>
            </a:gsLst>
            <a:lin ang="8100000" scaled="0"/>
          </a:gradFill>
        </p:spPr>
        <p:txBody>
          <a:bodyPr vert="horz" wrap="square" lIns="108000" tIns="828000" rIns="108000" bIns="108000" rtlCol="0" anchor="t" anchorCtr="0">
            <a:noAutofit/>
          </a:bodyPr>
          <a:lstStyle>
            <a:lvl1pPr marL="0" indent="0">
              <a:buFont typeface="Arial" panose="020B0604020202020204" pitchFamily="34" charset="0"/>
              <a:buNone/>
              <a:defRPr lang="en-GB"/>
            </a:lvl1pPr>
          </a:lstStyle>
          <a:p>
            <a:pPr lvl="0"/>
            <a:r>
              <a:rPr lang="en-GB" dirty="0"/>
              <a:t> </a:t>
            </a:r>
          </a:p>
        </p:txBody>
      </p:sp>
      <p:sp>
        <p:nvSpPr>
          <p:cNvPr id="24" name="Content">
            <a:extLst>
              <a:ext uri="{FF2B5EF4-FFF2-40B4-BE49-F238E27FC236}">
                <a16:creationId xmlns:a16="http://schemas.microsoft.com/office/drawing/2014/main" id="{FF225BF4-2DA4-90C7-3E3E-0E8A1BCE19E4}"/>
              </a:ext>
            </a:extLst>
          </p:cNvPr>
          <p:cNvSpPr>
            <a:spLocks noGrp="1"/>
          </p:cNvSpPr>
          <p:nvPr>
            <p:ph sz="quarter" idx="26" hasCustomPrompt="1"/>
          </p:nvPr>
        </p:nvSpPr>
        <p:spPr>
          <a:xfrm>
            <a:off x="4313237" y="3842345"/>
            <a:ext cx="3562350" cy="2142530"/>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5" name="Picture Placeholder 6">
            <a:extLst>
              <a:ext uri="{FF2B5EF4-FFF2-40B4-BE49-F238E27FC236}">
                <a16:creationId xmlns:a16="http://schemas.microsoft.com/office/drawing/2014/main" id="{6D3532F7-E6EA-5A2F-CC50-865BDFA783FA}"/>
              </a:ext>
            </a:extLst>
          </p:cNvPr>
          <p:cNvSpPr>
            <a:spLocks noGrp="1" noChangeAspect="1"/>
          </p:cNvSpPr>
          <p:nvPr>
            <p:ph type="pic" sz="quarter" idx="27" hasCustomPrompt="1"/>
          </p:nvPr>
        </p:nvSpPr>
        <p:spPr>
          <a:xfrm>
            <a:off x="5446413" y="1988838"/>
            <a:ext cx="1296000" cy="1296000"/>
          </a:xfrm>
          <a:prstGeom prst="rect">
            <a:avLst/>
          </a:prstGeom>
          <a:noFill/>
        </p:spPr>
        <p:txBody>
          <a:bodyPr wrap="none" anchor="t" anchorCtr="0"/>
          <a:lstStyle>
            <a:lvl1pPr marL="0" indent="0" algn="ctr">
              <a:spcAft>
                <a:spcPts val="0"/>
              </a:spcAft>
              <a:buNone/>
              <a:defRPr sz="1400" b="0">
                <a:solidFill>
                  <a:schemeClr val="bg1"/>
                </a:solidFill>
              </a:defRPr>
            </a:lvl1pPr>
            <a:lvl2pPr>
              <a:spcAft>
                <a:spcPts val="0"/>
              </a:spcAft>
              <a:defRPr/>
            </a:lvl2pPr>
            <a:lvl3pPr>
              <a:spcAft>
                <a:spcPts val="0"/>
              </a:spcAft>
              <a:defRPr/>
            </a:lvl3pPr>
            <a:lvl4pPr algn="ctr">
              <a:spcAft>
                <a:spcPts val="0"/>
              </a:spcAft>
              <a:defRPr>
                <a:solidFill>
                  <a:schemeClr val="bg1"/>
                </a:solidFill>
              </a:defRPr>
            </a:lvl4pPr>
            <a:lvl5pPr>
              <a:spcAft>
                <a:spcPts val="0"/>
              </a:spcAft>
              <a:defRPr/>
            </a:lvl5pPr>
            <a:lvl6pPr>
              <a:spcAft>
                <a:spcPts val="0"/>
              </a:spcAft>
              <a:defRPr/>
            </a:lvl6pPr>
            <a:lvl7pPr>
              <a:spcAft>
                <a:spcPts val="0"/>
              </a:spcAft>
              <a:defRPr/>
            </a:lvl7pPr>
            <a:lvl8pPr>
              <a:spcAft>
                <a:spcPts val="0"/>
              </a:spcAft>
              <a:defRPr/>
            </a:lvl8pPr>
            <a:lvl9pPr>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6" name="Text Placeholder 25">
            <a:extLst>
              <a:ext uri="{FF2B5EF4-FFF2-40B4-BE49-F238E27FC236}">
                <a16:creationId xmlns:a16="http://schemas.microsoft.com/office/drawing/2014/main" id="{D5E02425-D2F2-5844-14D8-F1E8E2848C72}"/>
              </a:ext>
            </a:extLst>
          </p:cNvPr>
          <p:cNvSpPr>
            <a:spLocks noGrp="1"/>
          </p:cNvSpPr>
          <p:nvPr>
            <p:ph type="body" sz="quarter" idx="28" hasCustomPrompt="1"/>
          </p:nvPr>
        </p:nvSpPr>
        <p:spPr>
          <a:xfrm>
            <a:off x="8121650" y="1724025"/>
            <a:ext cx="3562350" cy="1825626"/>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3"/>
              </a:gs>
              <a:gs pos="84000">
                <a:schemeClr val="accent6"/>
              </a:gs>
            </a:gsLst>
            <a:lin ang="8100000" scaled="0"/>
          </a:gradFill>
        </p:spPr>
        <p:txBody>
          <a:bodyPr vert="horz" wrap="square" lIns="108000" tIns="828000" rIns="108000" bIns="108000" rtlCol="0" anchor="t" anchorCtr="0">
            <a:noAutofit/>
          </a:bodyPr>
          <a:lstStyle>
            <a:lvl1pPr marL="0" indent="0">
              <a:buFont typeface="Arial" panose="020B0604020202020204" pitchFamily="34" charset="0"/>
              <a:buNone/>
              <a:defRPr lang="en-GB"/>
            </a:lvl1pPr>
          </a:lstStyle>
          <a:p>
            <a:pPr lvl="0"/>
            <a:r>
              <a:rPr lang="en-GB" dirty="0"/>
              <a:t> </a:t>
            </a:r>
          </a:p>
        </p:txBody>
      </p:sp>
      <p:sp>
        <p:nvSpPr>
          <p:cNvPr id="27" name="Content">
            <a:extLst>
              <a:ext uri="{FF2B5EF4-FFF2-40B4-BE49-F238E27FC236}">
                <a16:creationId xmlns:a16="http://schemas.microsoft.com/office/drawing/2014/main" id="{D6E204EA-8D75-1CF4-182C-8F5FF78B3809}"/>
              </a:ext>
            </a:extLst>
          </p:cNvPr>
          <p:cNvSpPr>
            <a:spLocks noGrp="1"/>
          </p:cNvSpPr>
          <p:nvPr>
            <p:ph sz="quarter" idx="29" hasCustomPrompt="1"/>
          </p:nvPr>
        </p:nvSpPr>
        <p:spPr>
          <a:xfrm>
            <a:off x="8121649" y="3842345"/>
            <a:ext cx="3562350" cy="2142530"/>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8" name="Picture Placeholder 6">
            <a:extLst>
              <a:ext uri="{FF2B5EF4-FFF2-40B4-BE49-F238E27FC236}">
                <a16:creationId xmlns:a16="http://schemas.microsoft.com/office/drawing/2014/main" id="{39AB54DF-B831-F65A-7028-C7ED7C990903}"/>
              </a:ext>
            </a:extLst>
          </p:cNvPr>
          <p:cNvSpPr>
            <a:spLocks noGrp="1" noChangeAspect="1"/>
          </p:cNvSpPr>
          <p:nvPr>
            <p:ph type="pic" sz="quarter" idx="30" hasCustomPrompt="1"/>
          </p:nvPr>
        </p:nvSpPr>
        <p:spPr>
          <a:xfrm>
            <a:off x="9254825" y="1988838"/>
            <a:ext cx="1296000" cy="1296000"/>
          </a:xfrm>
          <a:prstGeom prst="rect">
            <a:avLst/>
          </a:prstGeom>
          <a:noFill/>
        </p:spPr>
        <p:txBody>
          <a:bodyPr wrap="none" anchor="t" anchorCtr="0"/>
          <a:lstStyle>
            <a:lvl1pPr marL="0" indent="0" algn="ctr">
              <a:spcAft>
                <a:spcPts val="0"/>
              </a:spcAft>
              <a:buNone/>
              <a:defRPr sz="1400" b="0">
                <a:solidFill>
                  <a:schemeClr val="bg1"/>
                </a:solidFill>
              </a:defRPr>
            </a:lvl1pPr>
            <a:lvl2pPr>
              <a:spcAft>
                <a:spcPts val="0"/>
              </a:spcAft>
              <a:defRPr/>
            </a:lvl2pPr>
            <a:lvl3pPr>
              <a:spcAft>
                <a:spcPts val="0"/>
              </a:spcAft>
              <a:defRPr/>
            </a:lvl3pPr>
            <a:lvl4pPr algn="ctr">
              <a:spcAft>
                <a:spcPts val="0"/>
              </a:spcAft>
              <a:defRPr>
                <a:solidFill>
                  <a:schemeClr val="bg1"/>
                </a:solidFill>
              </a:defRPr>
            </a:lvl4pPr>
            <a:lvl5pPr>
              <a:spcAft>
                <a:spcPts val="0"/>
              </a:spcAft>
              <a:defRPr/>
            </a:lvl5pPr>
            <a:lvl6pPr>
              <a:spcAft>
                <a:spcPts val="0"/>
              </a:spcAft>
              <a:defRPr/>
            </a:lvl6pPr>
            <a:lvl7pPr>
              <a:spcAft>
                <a:spcPts val="0"/>
              </a:spcAft>
              <a:defRPr/>
            </a:lvl7pPr>
            <a:lvl8pPr>
              <a:spcAft>
                <a:spcPts val="0"/>
              </a:spcAft>
              <a:defRPr/>
            </a:lvl8pPr>
            <a:lvl9pPr>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 name="Footer">
            <a:extLst>
              <a:ext uri="{FF2B5EF4-FFF2-40B4-BE49-F238E27FC236}">
                <a16:creationId xmlns:a16="http://schemas.microsoft.com/office/drawing/2014/main" id="{C5BEA561-2FF1-A191-855C-99ACF91F23ED}"/>
              </a:ext>
            </a:extLst>
          </p:cNvPr>
          <p:cNvSpPr>
            <a:spLocks noGrp="1"/>
          </p:cNvSpPr>
          <p:nvPr>
            <p:ph type="ftr" sz="quarter" idx="31"/>
          </p:nvPr>
        </p:nvSpPr>
        <p:spPr/>
        <p:txBody>
          <a:bodyPr/>
          <a:lstStyle/>
          <a:p>
            <a:endParaRPr lang="en-GB" dirty="0"/>
          </a:p>
        </p:txBody>
      </p:sp>
      <p:sp>
        <p:nvSpPr>
          <p:cNvPr id="6" name="SlideNumber">
            <a:extLst>
              <a:ext uri="{FF2B5EF4-FFF2-40B4-BE49-F238E27FC236}">
                <a16:creationId xmlns:a16="http://schemas.microsoft.com/office/drawing/2014/main" id="{8654E124-CA22-ED44-74F0-BC05A928B480}"/>
              </a:ext>
            </a:extLst>
          </p:cNvPr>
          <p:cNvSpPr>
            <a:spLocks noGrp="1"/>
          </p:cNvSpPr>
          <p:nvPr>
            <p:ph type="sldNum" sz="quarter" idx="32"/>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76468E51-5544-A5B9-0A0B-471A008F6CAB}"/>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7A55A549-3359-A824-8984-DC673B285C45}"/>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9024600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lumn text with large icons">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A1CB52C8-982D-BC49-1BD3-EAC9C95A006F}"/>
              </a:ext>
            </a:extLst>
          </p:cNvPr>
          <p:cNvSpPr>
            <a:spLocks noGrp="1"/>
          </p:cNvSpPr>
          <p:nvPr>
            <p:ph type="body" sz="quarter" idx="24" hasCustomPrompt="1"/>
          </p:nvPr>
        </p:nvSpPr>
        <p:spPr>
          <a:xfrm>
            <a:off x="508000" y="1724025"/>
            <a:ext cx="2600325" cy="1560513"/>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2"/>
              </a:gs>
              <a:gs pos="84000">
                <a:schemeClr val="accent6"/>
              </a:gs>
            </a:gsLst>
            <a:lin ang="8100000" scaled="0"/>
          </a:gradFill>
        </p:spPr>
        <p:txBody>
          <a:bodyPr vert="horz" wrap="square" lIns="108000" tIns="828000" rIns="108000" bIns="108000" rtlCol="0" anchor="t" anchorCtr="0">
            <a:noAutofit/>
          </a:bodyPr>
          <a:lstStyle>
            <a:lvl1pPr marL="0" indent="0" algn="l">
              <a:buNone/>
              <a:defRPr lang="en-GB" dirty="0"/>
            </a:lvl1pPr>
          </a:lstStyle>
          <a:p>
            <a:pPr lvl="0"/>
            <a:r>
              <a:rPr lang="en-GB" dirty="0"/>
              <a:t> </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8" name="Content">
            <a:extLst>
              <a:ext uri="{FF2B5EF4-FFF2-40B4-BE49-F238E27FC236}">
                <a16:creationId xmlns:a16="http://schemas.microsoft.com/office/drawing/2014/main" id="{011F6DDE-0B6B-899C-08FD-72EFDF2B148D}"/>
              </a:ext>
            </a:extLst>
          </p:cNvPr>
          <p:cNvSpPr>
            <a:spLocks noGrp="1"/>
          </p:cNvSpPr>
          <p:nvPr>
            <p:ph sz="quarter" idx="15" hasCustomPrompt="1"/>
          </p:nvPr>
        </p:nvSpPr>
        <p:spPr>
          <a:xfrm>
            <a:off x="508000" y="3547018"/>
            <a:ext cx="2600325" cy="2437857"/>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7" name="Picture Placeholder 6">
            <a:extLst>
              <a:ext uri="{FF2B5EF4-FFF2-40B4-BE49-F238E27FC236}">
                <a16:creationId xmlns:a16="http://schemas.microsoft.com/office/drawing/2014/main" id="{DFB94147-36CB-B4BD-A9F1-37FB1EFDF042}"/>
              </a:ext>
            </a:extLst>
          </p:cNvPr>
          <p:cNvSpPr>
            <a:spLocks noGrp="1" noChangeAspect="1"/>
          </p:cNvSpPr>
          <p:nvPr>
            <p:ph type="pic" sz="quarter" idx="17" hasCustomPrompt="1"/>
          </p:nvPr>
        </p:nvSpPr>
        <p:spPr>
          <a:xfrm>
            <a:off x="1236663" y="1932782"/>
            <a:ext cx="1142999" cy="1142999"/>
          </a:xfrm>
          <a:prstGeom prst="rect">
            <a:avLst/>
          </a:prstGeom>
          <a:noFill/>
        </p:spPr>
        <p:txBody>
          <a:bodyPr wrap="none"/>
          <a:lstStyle>
            <a:lvl1pPr marL="0" indent="0" algn="ctr">
              <a:spcAft>
                <a:spcPts val="0"/>
              </a:spcAft>
              <a:buNone/>
              <a:defRPr sz="1000" b="0">
                <a:solidFill>
                  <a:schemeClr val="bg1"/>
                </a:solidFill>
              </a:defRPr>
            </a:lvl1pPr>
            <a:lvl2pPr algn="ctr">
              <a:spcAft>
                <a:spcPts val="0"/>
              </a:spcAft>
              <a:defRPr/>
            </a:lvl2pPr>
            <a:lvl3pPr algn="ctr">
              <a:spcAft>
                <a:spcPts val="0"/>
              </a:spcAft>
              <a:defRPr/>
            </a:lvl3pPr>
            <a:lvl4pPr marL="0" indent="0" algn="ctr">
              <a:spcAft>
                <a:spcPts val="0"/>
              </a:spcAft>
              <a:buFont typeface="Arial" panose="020B0604020202020204" pitchFamily="34" charset="0"/>
              <a:buNone/>
              <a:defRPr lang="en-US" sz="1050" dirty="0">
                <a:solidFill>
                  <a:schemeClr val="bg1"/>
                </a:solidFill>
              </a:defRPr>
            </a:lvl4pPr>
            <a:lvl5pPr algn="ctr">
              <a:spcAft>
                <a:spcPts val="0"/>
              </a:spcAft>
              <a:defRPr/>
            </a:lvl5pPr>
            <a:lvl6pPr algn="ctr">
              <a:spcAft>
                <a:spcPts val="0"/>
              </a:spcAft>
              <a:defRPr/>
            </a:lvl6pPr>
            <a:lvl7pPr algn="ctr">
              <a:spcAft>
                <a:spcPts val="0"/>
              </a:spcAft>
              <a:defRPr/>
            </a:lvl7pPr>
            <a:lvl8pPr algn="ctr">
              <a:spcAft>
                <a:spcPts val="0"/>
              </a:spcAft>
              <a:defRPr/>
            </a:lvl8pPr>
            <a:lvl9pPr algn="ctr">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 name="Text Placeholder 1">
            <a:extLst>
              <a:ext uri="{FF2B5EF4-FFF2-40B4-BE49-F238E27FC236}">
                <a16:creationId xmlns:a16="http://schemas.microsoft.com/office/drawing/2014/main" id="{CF284347-7DFB-11ED-EAC8-F8177D976018}"/>
              </a:ext>
            </a:extLst>
          </p:cNvPr>
          <p:cNvSpPr>
            <a:spLocks noGrp="1"/>
          </p:cNvSpPr>
          <p:nvPr>
            <p:ph type="body" sz="quarter" idx="25" hasCustomPrompt="1"/>
          </p:nvPr>
        </p:nvSpPr>
        <p:spPr>
          <a:xfrm>
            <a:off x="3373438" y="1724025"/>
            <a:ext cx="2600325" cy="1560513"/>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5"/>
              </a:gs>
              <a:gs pos="84000">
                <a:schemeClr val="accent6"/>
              </a:gs>
            </a:gsLst>
            <a:lin ang="8100000" scaled="0"/>
          </a:gradFill>
        </p:spPr>
        <p:txBody>
          <a:bodyPr vert="horz" wrap="square" lIns="108000" tIns="828000" rIns="108000" bIns="108000" rtlCol="0" anchor="t" anchorCtr="0">
            <a:noAutofit/>
          </a:bodyPr>
          <a:lstStyle>
            <a:lvl1pPr marL="0" indent="0">
              <a:buNone/>
              <a:defRPr lang="en-GB"/>
            </a:lvl1pPr>
          </a:lstStyle>
          <a:p>
            <a:pPr lvl="0"/>
            <a:r>
              <a:rPr lang="en-GB" dirty="0"/>
              <a:t> </a:t>
            </a:r>
          </a:p>
        </p:txBody>
      </p:sp>
      <p:sp>
        <p:nvSpPr>
          <p:cNvPr id="6" name="Content">
            <a:extLst>
              <a:ext uri="{FF2B5EF4-FFF2-40B4-BE49-F238E27FC236}">
                <a16:creationId xmlns:a16="http://schemas.microsoft.com/office/drawing/2014/main" id="{CE70FCE5-7CE8-E2BA-6F74-4C330D27325F}"/>
              </a:ext>
            </a:extLst>
          </p:cNvPr>
          <p:cNvSpPr>
            <a:spLocks noGrp="1"/>
          </p:cNvSpPr>
          <p:nvPr>
            <p:ph sz="quarter" idx="26" hasCustomPrompt="1"/>
          </p:nvPr>
        </p:nvSpPr>
        <p:spPr>
          <a:xfrm>
            <a:off x="3373438" y="3547018"/>
            <a:ext cx="2600325" cy="2437857"/>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9" name="Picture Placeholder 6">
            <a:extLst>
              <a:ext uri="{FF2B5EF4-FFF2-40B4-BE49-F238E27FC236}">
                <a16:creationId xmlns:a16="http://schemas.microsoft.com/office/drawing/2014/main" id="{97AB2105-5DD1-B13B-999E-9AF3403C062F}"/>
              </a:ext>
            </a:extLst>
          </p:cNvPr>
          <p:cNvSpPr>
            <a:spLocks noGrp="1" noChangeAspect="1"/>
          </p:cNvSpPr>
          <p:nvPr>
            <p:ph type="pic" sz="quarter" idx="27" hasCustomPrompt="1"/>
          </p:nvPr>
        </p:nvSpPr>
        <p:spPr>
          <a:xfrm>
            <a:off x="4102101" y="1932782"/>
            <a:ext cx="1142999" cy="1142999"/>
          </a:xfrm>
          <a:prstGeom prst="rect">
            <a:avLst/>
          </a:prstGeom>
          <a:noFill/>
        </p:spPr>
        <p:txBody>
          <a:bodyPr wrap="none"/>
          <a:lstStyle>
            <a:lvl1pPr marL="0" indent="0" algn="ctr">
              <a:lnSpc>
                <a:spcPct val="100000"/>
              </a:lnSpc>
              <a:spcAft>
                <a:spcPts val="0"/>
              </a:spcAft>
              <a:buNone/>
              <a:defRPr sz="1000" b="0">
                <a:solidFill>
                  <a:schemeClr val="bg1"/>
                </a:solidFill>
              </a:defRPr>
            </a:lvl1pPr>
            <a:lvl2pPr algn="ctr">
              <a:lnSpc>
                <a:spcPct val="100000"/>
              </a:lnSpc>
              <a:spcAft>
                <a:spcPts val="0"/>
              </a:spcAft>
              <a:defRPr/>
            </a:lvl2pPr>
            <a:lvl3pPr algn="ctr">
              <a:lnSpc>
                <a:spcPct val="100000"/>
              </a:lnSpc>
              <a:spcAft>
                <a:spcPts val="0"/>
              </a:spcAft>
              <a:defRPr/>
            </a:lvl3pPr>
            <a:lvl4pPr marL="0" indent="0" algn="ctr">
              <a:lnSpc>
                <a:spcPct val="100000"/>
              </a:lnSpc>
              <a:spcAft>
                <a:spcPts val="0"/>
              </a:spcAft>
              <a:buFont typeface="Arial" panose="020B0604020202020204" pitchFamily="34" charset="0"/>
              <a:buNone/>
              <a:defRPr lang="en-US" sz="1050" dirty="0">
                <a:solidFill>
                  <a:schemeClr val="bg1"/>
                </a:solidFill>
              </a:defRPr>
            </a:lvl4pPr>
            <a:lvl5pPr algn="ctr">
              <a:lnSpc>
                <a:spcPct val="100000"/>
              </a:lnSpc>
              <a:spcAft>
                <a:spcPts val="0"/>
              </a:spcAft>
              <a:defRPr/>
            </a:lvl5pPr>
            <a:lvl6pPr algn="ctr">
              <a:lnSpc>
                <a:spcPct val="100000"/>
              </a:lnSpc>
              <a:spcAft>
                <a:spcPts val="0"/>
              </a:spcAft>
              <a:defRPr/>
            </a:lvl6pPr>
            <a:lvl7pPr algn="ctr">
              <a:lnSpc>
                <a:spcPct val="100000"/>
              </a:lnSpc>
              <a:spcAft>
                <a:spcPts val="0"/>
              </a:spcAft>
              <a:defRPr/>
            </a:lvl7pPr>
            <a:lvl8pPr algn="ctr">
              <a:lnSpc>
                <a:spcPct val="100000"/>
              </a:lnSpc>
              <a:spcAft>
                <a:spcPts val="0"/>
              </a:spcAft>
              <a:defRPr/>
            </a:lvl8pPr>
            <a:lvl9pPr algn="ctr">
              <a:lnSpc>
                <a:spcPct val="100000"/>
              </a:lnSpc>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0" name="Text Placeholder 9">
            <a:extLst>
              <a:ext uri="{FF2B5EF4-FFF2-40B4-BE49-F238E27FC236}">
                <a16:creationId xmlns:a16="http://schemas.microsoft.com/office/drawing/2014/main" id="{DDE4518D-5155-B2F5-AACE-5B63D8DE0792}"/>
              </a:ext>
            </a:extLst>
          </p:cNvPr>
          <p:cNvSpPr>
            <a:spLocks noGrp="1"/>
          </p:cNvSpPr>
          <p:nvPr>
            <p:ph type="body" sz="quarter" idx="28" hasCustomPrompt="1"/>
          </p:nvPr>
        </p:nvSpPr>
        <p:spPr>
          <a:xfrm>
            <a:off x="6238876" y="1724025"/>
            <a:ext cx="2600325" cy="1560513"/>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3"/>
              </a:gs>
              <a:gs pos="84000">
                <a:schemeClr val="accent6"/>
              </a:gs>
            </a:gsLst>
            <a:lin ang="8100000" scaled="0"/>
          </a:gradFill>
        </p:spPr>
        <p:txBody>
          <a:bodyPr vert="horz" wrap="square" lIns="108000" tIns="828000" rIns="108000" bIns="108000" rtlCol="0" anchor="t" anchorCtr="0">
            <a:noAutofit/>
          </a:bodyPr>
          <a:lstStyle>
            <a:lvl1pPr marL="0" indent="0">
              <a:buNone/>
              <a:defRPr lang="en-GB"/>
            </a:lvl1pPr>
          </a:lstStyle>
          <a:p>
            <a:pPr lvl="0"/>
            <a:r>
              <a:rPr lang="en-GB" dirty="0"/>
              <a:t> </a:t>
            </a:r>
          </a:p>
        </p:txBody>
      </p:sp>
      <p:sp>
        <p:nvSpPr>
          <p:cNvPr id="11" name="Content">
            <a:extLst>
              <a:ext uri="{FF2B5EF4-FFF2-40B4-BE49-F238E27FC236}">
                <a16:creationId xmlns:a16="http://schemas.microsoft.com/office/drawing/2014/main" id="{7CAA96B9-C304-7921-7735-68F388067079}"/>
              </a:ext>
            </a:extLst>
          </p:cNvPr>
          <p:cNvSpPr>
            <a:spLocks noGrp="1"/>
          </p:cNvSpPr>
          <p:nvPr>
            <p:ph sz="quarter" idx="29" hasCustomPrompt="1"/>
          </p:nvPr>
        </p:nvSpPr>
        <p:spPr>
          <a:xfrm>
            <a:off x="6238876" y="3547018"/>
            <a:ext cx="2600325" cy="2437857"/>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2" name="Picture Placeholder 6">
            <a:extLst>
              <a:ext uri="{FF2B5EF4-FFF2-40B4-BE49-F238E27FC236}">
                <a16:creationId xmlns:a16="http://schemas.microsoft.com/office/drawing/2014/main" id="{4EF3D3B7-DB5C-8D9C-1317-E69995575304}"/>
              </a:ext>
            </a:extLst>
          </p:cNvPr>
          <p:cNvSpPr>
            <a:spLocks noGrp="1" noChangeAspect="1"/>
          </p:cNvSpPr>
          <p:nvPr>
            <p:ph type="pic" sz="quarter" idx="30" hasCustomPrompt="1"/>
          </p:nvPr>
        </p:nvSpPr>
        <p:spPr>
          <a:xfrm>
            <a:off x="6967539" y="1932782"/>
            <a:ext cx="1142999" cy="1142999"/>
          </a:xfrm>
          <a:prstGeom prst="rect">
            <a:avLst/>
          </a:prstGeom>
          <a:noFill/>
        </p:spPr>
        <p:txBody>
          <a:bodyPr wrap="none"/>
          <a:lstStyle>
            <a:lvl1pPr marL="0" indent="0" algn="ctr">
              <a:lnSpc>
                <a:spcPct val="100000"/>
              </a:lnSpc>
              <a:spcAft>
                <a:spcPts val="0"/>
              </a:spcAft>
              <a:buNone/>
              <a:defRPr sz="1000" b="0">
                <a:solidFill>
                  <a:schemeClr val="bg1"/>
                </a:solidFill>
              </a:defRPr>
            </a:lvl1pPr>
            <a:lvl2pPr algn="ctr">
              <a:lnSpc>
                <a:spcPct val="100000"/>
              </a:lnSpc>
              <a:spcAft>
                <a:spcPts val="0"/>
              </a:spcAft>
              <a:defRPr/>
            </a:lvl2pPr>
            <a:lvl3pPr algn="ctr">
              <a:lnSpc>
                <a:spcPct val="100000"/>
              </a:lnSpc>
              <a:spcAft>
                <a:spcPts val="0"/>
              </a:spcAft>
              <a:defRPr/>
            </a:lvl3pPr>
            <a:lvl4pPr marL="0" indent="0" algn="ctr">
              <a:lnSpc>
                <a:spcPct val="100000"/>
              </a:lnSpc>
              <a:spcAft>
                <a:spcPts val="0"/>
              </a:spcAft>
              <a:buFont typeface="Arial" panose="020B0604020202020204" pitchFamily="34" charset="0"/>
              <a:buNone/>
              <a:defRPr lang="en-US" sz="1050" dirty="0">
                <a:solidFill>
                  <a:schemeClr val="bg1"/>
                </a:solidFill>
              </a:defRPr>
            </a:lvl4pPr>
            <a:lvl5pPr algn="ctr">
              <a:lnSpc>
                <a:spcPct val="100000"/>
              </a:lnSpc>
              <a:spcAft>
                <a:spcPts val="0"/>
              </a:spcAft>
              <a:defRPr/>
            </a:lvl5pPr>
            <a:lvl6pPr algn="ctr">
              <a:lnSpc>
                <a:spcPct val="100000"/>
              </a:lnSpc>
              <a:spcAft>
                <a:spcPts val="0"/>
              </a:spcAft>
              <a:defRPr/>
            </a:lvl6pPr>
            <a:lvl7pPr algn="ctr">
              <a:lnSpc>
                <a:spcPct val="100000"/>
              </a:lnSpc>
              <a:spcAft>
                <a:spcPts val="0"/>
              </a:spcAft>
              <a:defRPr/>
            </a:lvl7pPr>
            <a:lvl8pPr algn="ctr">
              <a:lnSpc>
                <a:spcPct val="100000"/>
              </a:lnSpc>
              <a:spcAft>
                <a:spcPts val="0"/>
              </a:spcAft>
              <a:defRPr/>
            </a:lvl8pPr>
            <a:lvl9pPr algn="ctr">
              <a:lnSpc>
                <a:spcPct val="100000"/>
              </a:lnSpc>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3" name="Text Placeholder 12">
            <a:extLst>
              <a:ext uri="{FF2B5EF4-FFF2-40B4-BE49-F238E27FC236}">
                <a16:creationId xmlns:a16="http://schemas.microsoft.com/office/drawing/2014/main" id="{9715705C-709B-1B27-B882-7E78C805BEC8}"/>
              </a:ext>
            </a:extLst>
          </p:cNvPr>
          <p:cNvSpPr>
            <a:spLocks noGrp="1"/>
          </p:cNvSpPr>
          <p:nvPr>
            <p:ph type="body" sz="quarter" idx="31" hasCustomPrompt="1"/>
          </p:nvPr>
        </p:nvSpPr>
        <p:spPr>
          <a:xfrm>
            <a:off x="9072563" y="1724025"/>
            <a:ext cx="2600325" cy="1560513"/>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gradFill>
            <a:gsLst>
              <a:gs pos="0">
                <a:schemeClr val="accent4"/>
              </a:gs>
              <a:gs pos="84000">
                <a:schemeClr val="accent6"/>
              </a:gs>
            </a:gsLst>
            <a:lin ang="8100000" scaled="0"/>
          </a:gradFill>
        </p:spPr>
        <p:txBody>
          <a:bodyPr vert="horz" wrap="square" lIns="108000" tIns="828000" rIns="108000" bIns="108000" rtlCol="0" anchor="t" anchorCtr="0">
            <a:noAutofit/>
          </a:bodyPr>
          <a:lstStyle>
            <a:lvl1pPr marL="0" indent="0">
              <a:buNone/>
              <a:defRPr lang="en-GB"/>
            </a:lvl1pPr>
          </a:lstStyle>
          <a:p>
            <a:pPr lvl="0"/>
            <a:r>
              <a:rPr lang="en-GB" dirty="0"/>
              <a:t> </a:t>
            </a:r>
          </a:p>
        </p:txBody>
      </p:sp>
      <p:sp>
        <p:nvSpPr>
          <p:cNvPr id="14" name="Content">
            <a:extLst>
              <a:ext uri="{FF2B5EF4-FFF2-40B4-BE49-F238E27FC236}">
                <a16:creationId xmlns:a16="http://schemas.microsoft.com/office/drawing/2014/main" id="{ABDA06F2-D14D-7955-AC5B-683CB8295A44}"/>
              </a:ext>
            </a:extLst>
          </p:cNvPr>
          <p:cNvSpPr>
            <a:spLocks noGrp="1"/>
          </p:cNvSpPr>
          <p:nvPr>
            <p:ph sz="quarter" idx="32" hasCustomPrompt="1"/>
          </p:nvPr>
        </p:nvSpPr>
        <p:spPr>
          <a:xfrm>
            <a:off x="9072563" y="3547018"/>
            <a:ext cx="2600325" cy="2437857"/>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15" name="Picture Placeholder 6">
            <a:extLst>
              <a:ext uri="{FF2B5EF4-FFF2-40B4-BE49-F238E27FC236}">
                <a16:creationId xmlns:a16="http://schemas.microsoft.com/office/drawing/2014/main" id="{8BF10BAF-6C35-FFDB-BC09-52660DBE1E6F}"/>
              </a:ext>
            </a:extLst>
          </p:cNvPr>
          <p:cNvSpPr>
            <a:spLocks noGrp="1" noChangeAspect="1"/>
          </p:cNvSpPr>
          <p:nvPr>
            <p:ph type="pic" sz="quarter" idx="33" hasCustomPrompt="1"/>
          </p:nvPr>
        </p:nvSpPr>
        <p:spPr>
          <a:xfrm>
            <a:off x="9801226" y="1932782"/>
            <a:ext cx="1142999" cy="1142999"/>
          </a:xfrm>
          <a:prstGeom prst="rect">
            <a:avLst/>
          </a:prstGeom>
          <a:noFill/>
        </p:spPr>
        <p:txBody>
          <a:bodyPr wrap="none"/>
          <a:lstStyle>
            <a:lvl1pPr marL="0" indent="0" algn="ctr">
              <a:lnSpc>
                <a:spcPct val="100000"/>
              </a:lnSpc>
              <a:spcAft>
                <a:spcPts val="0"/>
              </a:spcAft>
              <a:buNone/>
              <a:defRPr sz="1000" b="0">
                <a:solidFill>
                  <a:schemeClr val="bg1"/>
                </a:solidFill>
              </a:defRPr>
            </a:lvl1pPr>
            <a:lvl2pPr algn="ctr">
              <a:lnSpc>
                <a:spcPct val="100000"/>
              </a:lnSpc>
              <a:spcAft>
                <a:spcPts val="0"/>
              </a:spcAft>
              <a:defRPr/>
            </a:lvl2pPr>
            <a:lvl3pPr algn="ctr">
              <a:lnSpc>
                <a:spcPct val="100000"/>
              </a:lnSpc>
              <a:spcAft>
                <a:spcPts val="0"/>
              </a:spcAft>
              <a:defRPr/>
            </a:lvl3pPr>
            <a:lvl4pPr marL="0" indent="0" algn="ctr">
              <a:lnSpc>
                <a:spcPct val="100000"/>
              </a:lnSpc>
              <a:spcAft>
                <a:spcPts val="0"/>
              </a:spcAft>
              <a:buFont typeface="Arial" panose="020B0604020202020204" pitchFamily="34" charset="0"/>
              <a:buNone/>
              <a:defRPr lang="en-US" sz="1050" dirty="0">
                <a:solidFill>
                  <a:schemeClr val="bg1"/>
                </a:solidFill>
              </a:defRPr>
            </a:lvl4pPr>
            <a:lvl5pPr algn="ctr">
              <a:lnSpc>
                <a:spcPct val="100000"/>
              </a:lnSpc>
              <a:spcAft>
                <a:spcPts val="0"/>
              </a:spcAft>
              <a:defRPr/>
            </a:lvl5pPr>
            <a:lvl6pPr algn="ctr">
              <a:lnSpc>
                <a:spcPct val="100000"/>
              </a:lnSpc>
              <a:spcAft>
                <a:spcPts val="0"/>
              </a:spcAft>
              <a:defRPr/>
            </a:lvl6pPr>
            <a:lvl7pPr algn="ctr">
              <a:lnSpc>
                <a:spcPct val="100000"/>
              </a:lnSpc>
              <a:spcAft>
                <a:spcPts val="0"/>
              </a:spcAft>
              <a:defRPr/>
            </a:lvl7pPr>
            <a:lvl8pPr algn="ctr">
              <a:lnSpc>
                <a:spcPct val="100000"/>
              </a:lnSpc>
              <a:spcAft>
                <a:spcPts val="0"/>
              </a:spcAft>
              <a:defRPr/>
            </a:lvl8pPr>
            <a:lvl9pPr algn="ctr">
              <a:lnSpc>
                <a:spcPct val="100000"/>
              </a:lnSpc>
              <a:spcAft>
                <a:spcPts val="0"/>
              </a:spcAft>
              <a:defRPr/>
            </a:lvl9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6" name="Footer">
            <a:extLst>
              <a:ext uri="{FF2B5EF4-FFF2-40B4-BE49-F238E27FC236}">
                <a16:creationId xmlns:a16="http://schemas.microsoft.com/office/drawing/2014/main" id="{8155828C-A57C-4DD4-4076-716B04A50B67}"/>
              </a:ext>
            </a:extLst>
          </p:cNvPr>
          <p:cNvSpPr>
            <a:spLocks noGrp="1"/>
          </p:cNvSpPr>
          <p:nvPr>
            <p:ph type="ftr" sz="quarter" idx="34"/>
          </p:nvPr>
        </p:nvSpPr>
        <p:spPr/>
        <p:txBody>
          <a:bodyPr/>
          <a:lstStyle/>
          <a:p>
            <a:endParaRPr lang="en-GB" dirty="0"/>
          </a:p>
        </p:txBody>
      </p:sp>
      <p:sp>
        <p:nvSpPr>
          <p:cNvPr id="17" name="SlideNumber">
            <a:extLst>
              <a:ext uri="{FF2B5EF4-FFF2-40B4-BE49-F238E27FC236}">
                <a16:creationId xmlns:a16="http://schemas.microsoft.com/office/drawing/2014/main" id="{043E0C16-4EA9-721E-A3EA-C9694240EA8D}"/>
              </a:ext>
            </a:extLst>
          </p:cNvPr>
          <p:cNvSpPr>
            <a:spLocks noGrp="1"/>
          </p:cNvSpPr>
          <p:nvPr>
            <p:ph type="sldNum" sz="quarter" idx="35"/>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E54D270D-B935-9324-D1DF-5923A8F2A210}"/>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5AF1F0BE-5886-A901-0334-9F51C187B534}"/>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5099556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 icons with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EC4F705-AFB3-2AE2-FBD5-ABC87FC05E3F}"/>
              </a:ext>
            </a:extLst>
          </p:cNvPr>
          <p:cNvSpPr>
            <a:spLocks noGrp="1" noChangeAspect="1"/>
          </p:cNvSpPr>
          <p:nvPr>
            <p:ph type="body" sz="quarter" idx="24" hasCustomPrompt="1"/>
          </p:nvPr>
        </p:nvSpPr>
        <p:spPr>
          <a:xfrm>
            <a:off x="508000" y="172402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10" name="Content 1">
            <a:extLst>
              <a:ext uri="{FF2B5EF4-FFF2-40B4-BE49-F238E27FC236}">
                <a16:creationId xmlns:a16="http://schemas.microsoft.com/office/drawing/2014/main" id="{D656E51E-4D5D-1182-FBB2-19246EA650BA}"/>
              </a:ext>
            </a:extLst>
          </p:cNvPr>
          <p:cNvSpPr>
            <a:spLocks noGrp="1"/>
          </p:cNvSpPr>
          <p:nvPr>
            <p:ph sz="quarter" idx="17" hasCustomPrompt="1"/>
          </p:nvPr>
        </p:nvSpPr>
        <p:spPr>
          <a:xfrm>
            <a:off x="6218240" y="1724024"/>
            <a:ext cx="5463646" cy="4260849"/>
          </a:xfrm>
          <a:custGeom>
            <a:avLst/>
            <a:gdLst>
              <a:gd name="connsiteX0" fmla="*/ 0 w 4098925"/>
              <a:gd name="connsiteY0" fmla="*/ 0 h 4525962"/>
              <a:gd name="connsiteX1" fmla="*/ 4098925 w 4098925"/>
              <a:gd name="connsiteY1" fmla="*/ 0 h 4525962"/>
              <a:gd name="connsiteX2" fmla="*/ 4098925 w 4098925"/>
              <a:gd name="connsiteY2" fmla="*/ 4525962 h 4525962"/>
              <a:gd name="connsiteX3" fmla="*/ 0 w 4098925"/>
              <a:gd name="connsiteY3" fmla="*/ 4525962 h 4525962"/>
            </a:gdLst>
            <a:ahLst/>
            <a:cxnLst>
              <a:cxn ang="0">
                <a:pos x="connsiteX0" y="connsiteY0"/>
              </a:cxn>
              <a:cxn ang="0">
                <a:pos x="connsiteX1" y="connsiteY1"/>
              </a:cxn>
              <a:cxn ang="0">
                <a:pos x="connsiteX2" y="connsiteY2"/>
              </a:cxn>
              <a:cxn ang="0">
                <a:pos x="connsiteX3" y="connsiteY3"/>
              </a:cxn>
            </a:cxnLst>
            <a:rect l="l" t="t" r="r" b="b"/>
            <a:pathLst>
              <a:path w="4098925" h="4525962">
                <a:moveTo>
                  <a:pt x="0" y="0"/>
                </a:moveTo>
                <a:lnTo>
                  <a:pt x="4098925" y="0"/>
                </a:lnTo>
                <a:lnTo>
                  <a:pt x="4098925" y="4525962"/>
                </a:lnTo>
                <a:lnTo>
                  <a:pt x="0" y="4525962"/>
                </a:lnTo>
                <a:close/>
              </a:path>
            </a:pathLst>
          </a:custGeom>
        </p:spPr>
        <p:txBody>
          <a:bodyPr wrap="square">
            <a:noAutofit/>
          </a:bodyPr>
          <a:lstStyle>
            <a:lvl1pPr>
              <a:defRPr sz="2000"/>
            </a:lvl1pPr>
            <a:lvl2pPr>
              <a:defRPr sz="1800"/>
            </a:lvl2pPr>
            <a:lvl3pPr>
              <a:defRPr sz="1800"/>
            </a:lvl3pPr>
            <a:lvl4pPr>
              <a:defRPr sz="2000"/>
            </a:lvl4pPr>
            <a:lvl5pPr>
              <a:defRPr sz="2400"/>
            </a:lvl5pPr>
            <a:lvl6pPr>
              <a:defRPr sz="2000"/>
            </a:lvl6pPr>
            <a:lvl7pPr>
              <a:defRPr sz="2000"/>
            </a:lvl7pPr>
            <a:lvl8pPr>
              <a:defRPr sz="2000"/>
            </a:lvl8pPr>
            <a:lvl9pPr>
              <a:defRPr sz="1800"/>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2" name="Text 1">
            <a:extLst>
              <a:ext uri="{FF2B5EF4-FFF2-40B4-BE49-F238E27FC236}">
                <a16:creationId xmlns:a16="http://schemas.microsoft.com/office/drawing/2014/main" id="{2949FD37-0749-945F-834F-877B2C076C6A}"/>
              </a:ext>
            </a:extLst>
          </p:cNvPr>
          <p:cNvSpPr>
            <a:spLocks noGrp="1"/>
          </p:cNvSpPr>
          <p:nvPr>
            <p:ph type="body" sz="quarter" idx="15" hasCustomPrompt="1"/>
          </p:nvPr>
        </p:nvSpPr>
        <p:spPr>
          <a:xfrm>
            <a:off x="1458912" y="172561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marL="0" indent="0">
              <a:spcAft>
                <a:spcPts val="400"/>
              </a:spcAft>
              <a:buFont typeface="Arial" panose="020B0604020202020204" pitchFamily="34" charset="0"/>
              <a:buNone/>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buFont typeface="+mj-lt"/>
              <a:buAutoNum type="arabicPeriod"/>
              <a:defRPr lang="en-GB" sz="1200" b="0" dirty="0">
                <a:solidFill>
                  <a:schemeClr val="tx1"/>
                </a:solidFill>
              </a:defRPr>
            </a:lvl8pPr>
            <a:lvl9pPr marL="360000" indent="-180000">
              <a:spcAft>
                <a:spcPts val="0"/>
              </a:spcAft>
              <a:buFont typeface="+mj-lt"/>
              <a:buAutoNum type="alphaLcPeriod"/>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7" name="Picture Placeholder 10">
            <a:extLst>
              <a:ext uri="{FF2B5EF4-FFF2-40B4-BE49-F238E27FC236}">
                <a16:creationId xmlns:a16="http://schemas.microsoft.com/office/drawing/2014/main" id="{4949B985-57F5-B0CC-EEEB-59E9F1B13F34}"/>
              </a:ext>
            </a:extLst>
          </p:cNvPr>
          <p:cNvSpPr>
            <a:spLocks noGrp="1" noChangeAspect="1"/>
          </p:cNvSpPr>
          <p:nvPr>
            <p:ph type="pic" sz="quarter" idx="18" hasCustomPrompt="1"/>
          </p:nvPr>
        </p:nvSpPr>
        <p:spPr>
          <a:xfrm>
            <a:off x="633120" y="184979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9" name="Text Placeholder 28">
            <a:extLst>
              <a:ext uri="{FF2B5EF4-FFF2-40B4-BE49-F238E27FC236}">
                <a16:creationId xmlns:a16="http://schemas.microsoft.com/office/drawing/2014/main" id="{DCB984E8-2180-87AE-F038-4A3C23A80080}"/>
              </a:ext>
            </a:extLst>
          </p:cNvPr>
          <p:cNvSpPr>
            <a:spLocks noGrp="1" noChangeAspect="1"/>
          </p:cNvSpPr>
          <p:nvPr>
            <p:ph type="body" sz="quarter" idx="25" hasCustomPrompt="1"/>
          </p:nvPr>
        </p:nvSpPr>
        <p:spPr>
          <a:xfrm>
            <a:off x="3373438" y="172402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dirty="0"/>
            </a:lvl1pPr>
          </a:lstStyle>
          <a:p>
            <a:pPr lvl="0"/>
            <a:r>
              <a:rPr lang="en-GB" dirty="0"/>
              <a:t> </a:t>
            </a:r>
          </a:p>
        </p:txBody>
      </p:sp>
      <p:sp>
        <p:nvSpPr>
          <p:cNvPr id="30" name="Text 1">
            <a:extLst>
              <a:ext uri="{FF2B5EF4-FFF2-40B4-BE49-F238E27FC236}">
                <a16:creationId xmlns:a16="http://schemas.microsoft.com/office/drawing/2014/main" id="{8C74CE68-8E06-448F-1AC9-209DF427BF63}"/>
              </a:ext>
            </a:extLst>
          </p:cNvPr>
          <p:cNvSpPr>
            <a:spLocks noGrp="1"/>
          </p:cNvSpPr>
          <p:nvPr>
            <p:ph type="body" sz="quarter" idx="26" hasCustomPrompt="1"/>
          </p:nvPr>
        </p:nvSpPr>
        <p:spPr>
          <a:xfrm>
            <a:off x="4324350" y="172561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marL="0" indent="0">
              <a:spcAft>
                <a:spcPts val="400"/>
              </a:spcAft>
              <a:buFont typeface="Arial" panose="020B0604020202020204" pitchFamily="34" charset="0"/>
              <a:buNone/>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1" name="Picture Placeholder 10">
            <a:extLst>
              <a:ext uri="{FF2B5EF4-FFF2-40B4-BE49-F238E27FC236}">
                <a16:creationId xmlns:a16="http://schemas.microsoft.com/office/drawing/2014/main" id="{6F73E224-EE96-96BD-4FB2-C3AFA77AB809}"/>
              </a:ext>
            </a:extLst>
          </p:cNvPr>
          <p:cNvSpPr>
            <a:spLocks noGrp="1" noChangeAspect="1"/>
          </p:cNvSpPr>
          <p:nvPr>
            <p:ph type="pic" sz="quarter" idx="27" hasCustomPrompt="1"/>
          </p:nvPr>
        </p:nvSpPr>
        <p:spPr>
          <a:xfrm>
            <a:off x="3498558" y="184979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32" name="Text Placeholder 31">
            <a:extLst>
              <a:ext uri="{FF2B5EF4-FFF2-40B4-BE49-F238E27FC236}">
                <a16:creationId xmlns:a16="http://schemas.microsoft.com/office/drawing/2014/main" id="{F955B085-787E-7CE6-2CC7-EF4E2F7460B9}"/>
              </a:ext>
            </a:extLst>
          </p:cNvPr>
          <p:cNvSpPr>
            <a:spLocks noGrp="1" noChangeAspect="1"/>
          </p:cNvSpPr>
          <p:nvPr>
            <p:ph type="body" sz="quarter" idx="28" hasCustomPrompt="1"/>
          </p:nvPr>
        </p:nvSpPr>
        <p:spPr>
          <a:xfrm>
            <a:off x="508000" y="292417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3" name="Text 1">
            <a:extLst>
              <a:ext uri="{FF2B5EF4-FFF2-40B4-BE49-F238E27FC236}">
                <a16:creationId xmlns:a16="http://schemas.microsoft.com/office/drawing/2014/main" id="{F7D63918-335B-89B5-9CAD-613E0276C8EE}"/>
              </a:ext>
            </a:extLst>
          </p:cNvPr>
          <p:cNvSpPr>
            <a:spLocks noGrp="1"/>
          </p:cNvSpPr>
          <p:nvPr>
            <p:ph type="body" sz="quarter" idx="29" hasCustomPrompt="1"/>
          </p:nvPr>
        </p:nvSpPr>
        <p:spPr>
          <a:xfrm>
            <a:off x="1458912" y="292576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4" name="Picture Placeholder 10">
            <a:extLst>
              <a:ext uri="{FF2B5EF4-FFF2-40B4-BE49-F238E27FC236}">
                <a16:creationId xmlns:a16="http://schemas.microsoft.com/office/drawing/2014/main" id="{43EC35B7-D6A4-BE47-941F-73AD353D872C}"/>
              </a:ext>
            </a:extLst>
          </p:cNvPr>
          <p:cNvSpPr>
            <a:spLocks noGrp="1" noChangeAspect="1"/>
          </p:cNvSpPr>
          <p:nvPr>
            <p:ph type="pic" sz="quarter" idx="30" hasCustomPrompt="1"/>
          </p:nvPr>
        </p:nvSpPr>
        <p:spPr>
          <a:xfrm>
            <a:off x="633120" y="304994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35" name="Text Placeholder 34">
            <a:extLst>
              <a:ext uri="{FF2B5EF4-FFF2-40B4-BE49-F238E27FC236}">
                <a16:creationId xmlns:a16="http://schemas.microsoft.com/office/drawing/2014/main" id="{10AB073F-F602-CDC4-A47A-5393E55103D7}"/>
              </a:ext>
            </a:extLst>
          </p:cNvPr>
          <p:cNvSpPr>
            <a:spLocks noGrp="1" noChangeAspect="1"/>
          </p:cNvSpPr>
          <p:nvPr>
            <p:ph type="body" sz="quarter" idx="31" hasCustomPrompt="1"/>
          </p:nvPr>
        </p:nvSpPr>
        <p:spPr>
          <a:xfrm>
            <a:off x="3373438" y="292417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6" name="Text 1">
            <a:extLst>
              <a:ext uri="{FF2B5EF4-FFF2-40B4-BE49-F238E27FC236}">
                <a16:creationId xmlns:a16="http://schemas.microsoft.com/office/drawing/2014/main" id="{D3750153-55D7-EF80-D769-656234795748}"/>
              </a:ext>
            </a:extLst>
          </p:cNvPr>
          <p:cNvSpPr>
            <a:spLocks noGrp="1"/>
          </p:cNvSpPr>
          <p:nvPr>
            <p:ph type="body" sz="quarter" idx="32" hasCustomPrompt="1"/>
          </p:nvPr>
        </p:nvSpPr>
        <p:spPr>
          <a:xfrm>
            <a:off x="4324350" y="292576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7" name="Picture Placeholder 10">
            <a:extLst>
              <a:ext uri="{FF2B5EF4-FFF2-40B4-BE49-F238E27FC236}">
                <a16:creationId xmlns:a16="http://schemas.microsoft.com/office/drawing/2014/main" id="{25B616FE-BB55-32C3-23A9-29C476B9F68C}"/>
              </a:ext>
            </a:extLst>
          </p:cNvPr>
          <p:cNvSpPr>
            <a:spLocks noGrp="1" noChangeAspect="1"/>
          </p:cNvSpPr>
          <p:nvPr>
            <p:ph type="pic" sz="quarter" idx="33" hasCustomPrompt="1"/>
          </p:nvPr>
        </p:nvSpPr>
        <p:spPr>
          <a:xfrm>
            <a:off x="3498558" y="304994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44" name="Text Placeholder 43">
            <a:extLst>
              <a:ext uri="{FF2B5EF4-FFF2-40B4-BE49-F238E27FC236}">
                <a16:creationId xmlns:a16="http://schemas.microsoft.com/office/drawing/2014/main" id="{1A7BCA48-7247-3D86-50FF-747CD4C23227}"/>
              </a:ext>
            </a:extLst>
          </p:cNvPr>
          <p:cNvSpPr>
            <a:spLocks noGrp="1" noChangeAspect="1"/>
          </p:cNvSpPr>
          <p:nvPr>
            <p:ph type="body" sz="quarter" idx="34" hasCustomPrompt="1"/>
          </p:nvPr>
        </p:nvSpPr>
        <p:spPr>
          <a:xfrm>
            <a:off x="508000" y="4149726"/>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45" name="Text 1">
            <a:extLst>
              <a:ext uri="{FF2B5EF4-FFF2-40B4-BE49-F238E27FC236}">
                <a16:creationId xmlns:a16="http://schemas.microsoft.com/office/drawing/2014/main" id="{277028E0-E7FB-1413-A3F7-34F61F1A9CF8}"/>
              </a:ext>
            </a:extLst>
          </p:cNvPr>
          <p:cNvSpPr>
            <a:spLocks noGrp="1"/>
          </p:cNvSpPr>
          <p:nvPr>
            <p:ph type="body" sz="quarter" idx="35" hasCustomPrompt="1"/>
          </p:nvPr>
        </p:nvSpPr>
        <p:spPr>
          <a:xfrm>
            <a:off x="1458912" y="4151314"/>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6" name="Picture Placeholder 10">
            <a:extLst>
              <a:ext uri="{FF2B5EF4-FFF2-40B4-BE49-F238E27FC236}">
                <a16:creationId xmlns:a16="http://schemas.microsoft.com/office/drawing/2014/main" id="{4A3E7866-088B-5983-93F9-FC3A1D9EB152}"/>
              </a:ext>
            </a:extLst>
          </p:cNvPr>
          <p:cNvSpPr>
            <a:spLocks noGrp="1" noChangeAspect="1"/>
          </p:cNvSpPr>
          <p:nvPr>
            <p:ph type="pic" sz="quarter" idx="36" hasCustomPrompt="1"/>
          </p:nvPr>
        </p:nvSpPr>
        <p:spPr>
          <a:xfrm>
            <a:off x="633120" y="4275492"/>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47" name="Text Placeholder 46">
            <a:extLst>
              <a:ext uri="{FF2B5EF4-FFF2-40B4-BE49-F238E27FC236}">
                <a16:creationId xmlns:a16="http://schemas.microsoft.com/office/drawing/2014/main" id="{9EB92709-E853-D8A4-AD14-AE75C0C5D89E}"/>
              </a:ext>
            </a:extLst>
          </p:cNvPr>
          <p:cNvSpPr>
            <a:spLocks noGrp="1" noChangeAspect="1"/>
          </p:cNvSpPr>
          <p:nvPr>
            <p:ph type="body" sz="quarter" idx="37" hasCustomPrompt="1"/>
          </p:nvPr>
        </p:nvSpPr>
        <p:spPr>
          <a:xfrm>
            <a:off x="3373438" y="4149726"/>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48" name="Text 1">
            <a:extLst>
              <a:ext uri="{FF2B5EF4-FFF2-40B4-BE49-F238E27FC236}">
                <a16:creationId xmlns:a16="http://schemas.microsoft.com/office/drawing/2014/main" id="{29BA12A9-6E38-F618-BB44-FBF193B6B84C}"/>
              </a:ext>
            </a:extLst>
          </p:cNvPr>
          <p:cNvSpPr>
            <a:spLocks noGrp="1"/>
          </p:cNvSpPr>
          <p:nvPr>
            <p:ph type="body" sz="quarter" idx="38" hasCustomPrompt="1"/>
          </p:nvPr>
        </p:nvSpPr>
        <p:spPr>
          <a:xfrm>
            <a:off x="4324350" y="4151314"/>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9" name="Picture Placeholder 10">
            <a:extLst>
              <a:ext uri="{FF2B5EF4-FFF2-40B4-BE49-F238E27FC236}">
                <a16:creationId xmlns:a16="http://schemas.microsoft.com/office/drawing/2014/main" id="{1671D716-8844-F63D-8C7D-71BFEA3BBADD}"/>
              </a:ext>
            </a:extLst>
          </p:cNvPr>
          <p:cNvSpPr>
            <a:spLocks noGrp="1" noChangeAspect="1"/>
          </p:cNvSpPr>
          <p:nvPr>
            <p:ph type="pic" sz="quarter" idx="39" hasCustomPrompt="1"/>
          </p:nvPr>
        </p:nvSpPr>
        <p:spPr>
          <a:xfrm>
            <a:off x="3498558" y="4275492"/>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6" name="Footer">
            <a:extLst>
              <a:ext uri="{FF2B5EF4-FFF2-40B4-BE49-F238E27FC236}">
                <a16:creationId xmlns:a16="http://schemas.microsoft.com/office/drawing/2014/main" id="{586F4E90-5CE2-9070-BE4D-856C2FB69DBD}"/>
              </a:ext>
            </a:extLst>
          </p:cNvPr>
          <p:cNvSpPr>
            <a:spLocks noGrp="1"/>
          </p:cNvSpPr>
          <p:nvPr>
            <p:ph type="ftr" sz="quarter" idx="40"/>
          </p:nvPr>
        </p:nvSpPr>
        <p:spPr/>
        <p:txBody>
          <a:bodyPr/>
          <a:lstStyle/>
          <a:p>
            <a:endParaRPr lang="en-GB" dirty="0"/>
          </a:p>
        </p:txBody>
      </p:sp>
      <p:sp>
        <p:nvSpPr>
          <p:cNvPr id="9" name="SlideNumber">
            <a:extLst>
              <a:ext uri="{FF2B5EF4-FFF2-40B4-BE49-F238E27FC236}">
                <a16:creationId xmlns:a16="http://schemas.microsoft.com/office/drawing/2014/main" id="{9EF20418-F7FE-34E2-E9D7-DD620772EA62}"/>
              </a:ext>
            </a:extLst>
          </p:cNvPr>
          <p:cNvSpPr>
            <a:spLocks noGrp="1"/>
          </p:cNvSpPr>
          <p:nvPr>
            <p:ph type="sldNum" sz="quarter" idx="41"/>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418A4D13-795C-77CA-A4FC-198FDFC3D44B}"/>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ACFAABED-9630-AB98-D5FE-CB72405322E0}"/>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1419368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ons with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EC4F705-AFB3-2AE2-FBD5-ABC87FC05E3F}"/>
              </a:ext>
            </a:extLst>
          </p:cNvPr>
          <p:cNvSpPr>
            <a:spLocks noGrp="1"/>
          </p:cNvSpPr>
          <p:nvPr>
            <p:ph type="body" sz="quarter" idx="24" hasCustomPrompt="1"/>
          </p:nvPr>
        </p:nvSpPr>
        <p:spPr>
          <a:xfrm>
            <a:off x="508000" y="172402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dirty="0"/>
            </a:lvl1pPr>
          </a:lstStyle>
          <a:p>
            <a:pPr lvl="0"/>
            <a:r>
              <a:rPr lang="en-GB" dirty="0"/>
              <a:t> </a:t>
            </a:r>
          </a:p>
        </p:txBody>
      </p:sp>
      <p:sp>
        <p:nvSpPr>
          <p:cNvPr id="3" name="Title"/>
          <p:cNvSpPr>
            <a:spLocks noGrp="1"/>
          </p:cNvSpPr>
          <p:nvPr>
            <p:ph type="title"/>
          </p:nvPr>
        </p:nvSpPr>
        <p:spPr/>
        <p:txBody>
          <a:bodyPr/>
          <a:lstStyle/>
          <a:p>
            <a:r>
              <a:rPr lang="tr-TR"/>
              <a:t>Asıl başlık stilini düzenlemek için tıklayın</a:t>
            </a:r>
            <a:endParaRPr lang="en-GB" dirty="0"/>
          </a:p>
        </p:txBody>
      </p:sp>
      <p:sp>
        <p:nvSpPr>
          <p:cNvPr id="2" name="Text 1">
            <a:extLst>
              <a:ext uri="{FF2B5EF4-FFF2-40B4-BE49-F238E27FC236}">
                <a16:creationId xmlns:a16="http://schemas.microsoft.com/office/drawing/2014/main" id="{2949FD37-0749-945F-834F-877B2C076C6A}"/>
              </a:ext>
            </a:extLst>
          </p:cNvPr>
          <p:cNvSpPr>
            <a:spLocks noGrp="1"/>
          </p:cNvSpPr>
          <p:nvPr>
            <p:ph type="body" sz="quarter" idx="15" hasCustomPrompt="1"/>
          </p:nvPr>
        </p:nvSpPr>
        <p:spPr>
          <a:xfrm>
            <a:off x="1458912" y="172561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7" name="Picture Placeholder 10">
            <a:extLst>
              <a:ext uri="{FF2B5EF4-FFF2-40B4-BE49-F238E27FC236}">
                <a16:creationId xmlns:a16="http://schemas.microsoft.com/office/drawing/2014/main" id="{4949B985-57F5-B0CC-EEEB-59E9F1B13F34}"/>
              </a:ext>
            </a:extLst>
          </p:cNvPr>
          <p:cNvSpPr>
            <a:spLocks noGrp="1"/>
          </p:cNvSpPr>
          <p:nvPr>
            <p:ph type="pic" sz="quarter" idx="18" hasCustomPrompt="1"/>
          </p:nvPr>
        </p:nvSpPr>
        <p:spPr>
          <a:xfrm>
            <a:off x="633120" y="184979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29" name="Text Placeholder 28">
            <a:extLst>
              <a:ext uri="{FF2B5EF4-FFF2-40B4-BE49-F238E27FC236}">
                <a16:creationId xmlns:a16="http://schemas.microsoft.com/office/drawing/2014/main" id="{DCB984E8-2180-87AE-F038-4A3C23A80080}"/>
              </a:ext>
            </a:extLst>
          </p:cNvPr>
          <p:cNvSpPr>
            <a:spLocks noGrp="1"/>
          </p:cNvSpPr>
          <p:nvPr>
            <p:ph type="body" sz="quarter" idx="25" hasCustomPrompt="1"/>
          </p:nvPr>
        </p:nvSpPr>
        <p:spPr>
          <a:xfrm>
            <a:off x="3373438" y="172402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0" name="Text 1">
            <a:extLst>
              <a:ext uri="{FF2B5EF4-FFF2-40B4-BE49-F238E27FC236}">
                <a16:creationId xmlns:a16="http://schemas.microsoft.com/office/drawing/2014/main" id="{8C74CE68-8E06-448F-1AC9-209DF427BF63}"/>
              </a:ext>
            </a:extLst>
          </p:cNvPr>
          <p:cNvSpPr>
            <a:spLocks noGrp="1"/>
          </p:cNvSpPr>
          <p:nvPr>
            <p:ph type="body" sz="quarter" idx="26" hasCustomPrompt="1"/>
          </p:nvPr>
        </p:nvSpPr>
        <p:spPr>
          <a:xfrm>
            <a:off x="4324350" y="172561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1" name="Picture Placeholder 10">
            <a:extLst>
              <a:ext uri="{FF2B5EF4-FFF2-40B4-BE49-F238E27FC236}">
                <a16:creationId xmlns:a16="http://schemas.microsoft.com/office/drawing/2014/main" id="{6F73E224-EE96-96BD-4FB2-C3AFA77AB809}"/>
              </a:ext>
            </a:extLst>
          </p:cNvPr>
          <p:cNvSpPr>
            <a:spLocks noGrp="1"/>
          </p:cNvSpPr>
          <p:nvPr>
            <p:ph type="pic" sz="quarter" idx="27" hasCustomPrompt="1"/>
          </p:nvPr>
        </p:nvSpPr>
        <p:spPr>
          <a:xfrm>
            <a:off x="3498558" y="184979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32" name="Text Placeholder 31">
            <a:extLst>
              <a:ext uri="{FF2B5EF4-FFF2-40B4-BE49-F238E27FC236}">
                <a16:creationId xmlns:a16="http://schemas.microsoft.com/office/drawing/2014/main" id="{F955B085-787E-7CE6-2CC7-EF4E2F7460B9}"/>
              </a:ext>
            </a:extLst>
          </p:cNvPr>
          <p:cNvSpPr>
            <a:spLocks noGrp="1"/>
          </p:cNvSpPr>
          <p:nvPr>
            <p:ph type="body" sz="quarter" idx="28" hasCustomPrompt="1"/>
          </p:nvPr>
        </p:nvSpPr>
        <p:spPr>
          <a:xfrm>
            <a:off x="508000" y="292417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3" name="Text 1">
            <a:extLst>
              <a:ext uri="{FF2B5EF4-FFF2-40B4-BE49-F238E27FC236}">
                <a16:creationId xmlns:a16="http://schemas.microsoft.com/office/drawing/2014/main" id="{F7D63918-335B-89B5-9CAD-613E0276C8EE}"/>
              </a:ext>
            </a:extLst>
          </p:cNvPr>
          <p:cNvSpPr>
            <a:spLocks noGrp="1"/>
          </p:cNvSpPr>
          <p:nvPr>
            <p:ph type="body" sz="quarter" idx="29" hasCustomPrompt="1"/>
          </p:nvPr>
        </p:nvSpPr>
        <p:spPr>
          <a:xfrm>
            <a:off x="1458912" y="292576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4" name="Picture Placeholder 10">
            <a:extLst>
              <a:ext uri="{FF2B5EF4-FFF2-40B4-BE49-F238E27FC236}">
                <a16:creationId xmlns:a16="http://schemas.microsoft.com/office/drawing/2014/main" id="{43EC35B7-D6A4-BE47-941F-73AD353D872C}"/>
              </a:ext>
            </a:extLst>
          </p:cNvPr>
          <p:cNvSpPr>
            <a:spLocks noGrp="1"/>
          </p:cNvSpPr>
          <p:nvPr>
            <p:ph type="pic" sz="quarter" idx="30" hasCustomPrompt="1"/>
          </p:nvPr>
        </p:nvSpPr>
        <p:spPr>
          <a:xfrm>
            <a:off x="633120" y="304994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35" name="Text Placeholder 34">
            <a:extLst>
              <a:ext uri="{FF2B5EF4-FFF2-40B4-BE49-F238E27FC236}">
                <a16:creationId xmlns:a16="http://schemas.microsoft.com/office/drawing/2014/main" id="{10AB073F-F602-CDC4-A47A-5393E55103D7}"/>
              </a:ext>
            </a:extLst>
          </p:cNvPr>
          <p:cNvSpPr>
            <a:spLocks noGrp="1"/>
          </p:cNvSpPr>
          <p:nvPr>
            <p:ph type="body" sz="quarter" idx="31" hasCustomPrompt="1"/>
          </p:nvPr>
        </p:nvSpPr>
        <p:spPr>
          <a:xfrm>
            <a:off x="3373438" y="2924175"/>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36" name="Text 1">
            <a:extLst>
              <a:ext uri="{FF2B5EF4-FFF2-40B4-BE49-F238E27FC236}">
                <a16:creationId xmlns:a16="http://schemas.microsoft.com/office/drawing/2014/main" id="{D3750153-55D7-EF80-D769-656234795748}"/>
              </a:ext>
            </a:extLst>
          </p:cNvPr>
          <p:cNvSpPr>
            <a:spLocks noGrp="1"/>
          </p:cNvSpPr>
          <p:nvPr>
            <p:ph type="body" sz="quarter" idx="32" hasCustomPrompt="1"/>
          </p:nvPr>
        </p:nvSpPr>
        <p:spPr>
          <a:xfrm>
            <a:off x="4324350" y="2925763"/>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37" name="Picture Placeholder 10">
            <a:extLst>
              <a:ext uri="{FF2B5EF4-FFF2-40B4-BE49-F238E27FC236}">
                <a16:creationId xmlns:a16="http://schemas.microsoft.com/office/drawing/2014/main" id="{25B616FE-BB55-32C3-23A9-29C476B9F68C}"/>
              </a:ext>
            </a:extLst>
          </p:cNvPr>
          <p:cNvSpPr>
            <a:spLocks noGrp="1"/>
          </p:cNvSpPr>
          <p:nvPr>
            <p:ph type="pic" sz="quarter" idx="33" hasCustomPrompt="1"/>
          </p:nvPr>
        </p:nvSpPr>
        <p:spPr>
          <a:xfrm>
            <a:off x="3498558" y="3049941"/>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44" name="Text Placeholder 43">
            <a:extLst>
              <a:ext uri="{FF2B5EF4-FFF2-40B4-BE49-F238E27FC236}">
                <a16:creationId xmlns:a16="http://schemas.microsoft.com/office/drawing/2014/main" id="{1A7BCA48-7247-3D86-50FF-747CD4C23227}"/>
              </a:ext>
            </a:extLst>
          </p:cNvPr>
          <p:cNvSpPr>
            <a:spLocks noGrp="1"/>
          </p:cNvSpPr>
          <p:nvPr>
            <p:ph type="body" sz="quarter" idx="34" hasCustomPrompt="1"/>
          </p:nvPr>
        </p:nvSpPr>
        <p:spPr>
          <a:xfrm>
            <a:off x="508000" y="4149726"/>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45" name="Text 1">
            <a:extLst>
              <a:ext uri="{FF2B5EF4-FFF2-40B4-BE49-F238E27FC236}">
                <a16:creationId xmlns:a16="http://schemas.microsoft.com/office/drawing/2014/main" id="{277028E0-E7FB-1413-A3F7-34F61F1A9CF8}"/>
              </a:ext>
            </a:extLst>
          </p:cNvPr>
          <p:cNvSpPr>
            <a:spLocks noGrp="1"/>
          </p:cNvSpPr>
          <p:nvPr>
            <p:ph type="body" sz="quarter" idx="35" hasCustomPrompt="1"/>
          </p:nvPr>
        </p:nvSpPr>
        <p:spPr>
          <a:xfrm>
            <a:off x="1458912" y="4151314"/>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6" name="Picture Placeholder 10">
            <a:extLst>
              <a:ext uri="{FF2B5EF4-FFF2-40B4-BE49-F238E27FC236}">
                <a16:creationId xmlns:a16="http://schemas.microsoft.com/office/drawing/2014/main" id="{4A3E7866-088B-5983-93F9-FC3A1D9EB152}"/>
              </a:ext>
            </a:extLst>
          </p:cNvPr>
          <p:cNvSpPr>
            <a:spLocks noGrp="1"/>
          </p:cNvSpPr>
          <p:nvPr>
            <p:ph type="pic" sz="quarter" idx="36" hasCustomPrompt="1"/>
          </p:nvPr>
        </p:nvSpPr>
        <p:spPr>
          <a:xfrm>
            <a:off x="633120" y="4275492"/>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47" name="Text Placeholder 46">
            <a:extLst>
              <a:ext uri="{FF2B5EF4-FFF2-40B4-BE49-F238E27FC236}">
                <a16:creationId xmlns:a16="http://schemas.microsoft.com/office/drawing/2014/main" id="{9EB92709-E853-D8A4-AD14-AE75C0C5D89E}"/>
              </a:ext>
            </a:extLst>
          </p:cNvPr>
          <p:cNvSpPr>
            <a:spLocks noGrp="1"/>
          </p:cNvSpPr>
          <p:nvPr>
            <p:ph type="body" sz="quarter" idx="37" hasCustomPrompt="1"/>
          </p:nvPr>
        </p:nvSpPr>
        <p:spPr>
          <a:xfrm>
            <a:off x="3373438" y="4149726"/>
            <a:ext cx="789285" cy="790575"/>
          </a:xfrm>
          <a:custGeom>
            <a:avLst/>
            <a:gdLst>
              <a:gd name="connsiteX0" fmla="*/ 0 w 3562350"/>
              <a:gd name="connsiteY0" fmla="*/ 0 h 2190750"/>
              <a:gd name="connsiteX1" fmla="*/ 3562350 w 3562350"/>
              <a:gd name="connsiteY1" fmla="*/ 0 h 2190750"/>
              <a:gd name="connsiteX2" fmla="*/ 3562350 w 3562350"/>
              <a:gd name="connsiteY2" fmla="*/ 2190750 h 2190750"/>
              <a:gd name="connsiteX3" fmla="*/ 0 w 35623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3562350" h="2190750">
                <a:moveTo>
                  <a:pt x="0" y="0"/>
                </a:moveTo>
                <a:lnTo>
                  <a:pt x="3562350" y="0"/>
                </a:lnTo>
                <a:lnTo>
                  <a:pt x="3562350" y="2190750"/>
                </a:lnTo>
                <a:lnTo>
                  <a:pt x="0" y="2190750"/>
                </a:lnTo>
                <a:close/>
              </a:path>
            </a:pathLst>
          </a:custGeom>
          <a:solidFill>
            <a:schemeClr val="bg2"/>
          </a:solidFill>
        </p:spPr>
        <p:txBody>
          <a:bodyPr vert="horz" wrap="square" lIns="108000" tIns="108000" rIns="108000" bIns="108000" rtlCol="0" anchor="t" anchorCtr="0">
            <a:noAutofit/>
          </a:bodyPr>
          <a:lstStyle>
            <a:lvl1pPr marL="0" indent="0">
              <a:buNone/>
              <a:defRPr lang="en-GB"/>
            </a:lvl1pPr>
          </a:lstStyle>
          <a:p>
            <a:pPr lvl="0"/>
            <a:r>
              <a:rPr lang="en-GB" dirty="0"/>
              <a:t> </a:t>
            </a:r>
          </a:p>
        </p:txBody>
      </p:sp>
      <p:sp>
        <p:nvSpPr>
          <p:cNvPr id="48" name="Text 1">
            <a:extLst>
              <a:ext uri="{FF2B5EF4-FFF2-40B4-BE49-F238E27FC236}">
                <a16:creationId xmlns:a16="http://schemas.microsoft.com/office/drawing/2014/main" id="{29BA12A9-6E38-F618-BB44-FBF193B6B84C}"/>
              </a:ext>
            </a:extLst>
          </p:cNvPr>
          <p:cNvSpPr>
            <a:spLocks noGrp="1"/>
          </p:cNvSpPr>
          <p:nvPr>
            <p:ph type="body" sz="quarter" idx="38" hasCustomPrompt="1"/>
          </p:nvPr>
        </p:nvSpPr>
        <p:spPr>
          <a:xfrm>
            <a:off x="4324350" y="4151314"/>
            <a:ext cx="1649413" cy="788987"/>
          </a:xfrm>
          <a:prstGeom prst="rect">
            <a:avLst/>
          </a:prstGeom>
        </p:spPr>
        <p:txBody>
          <a:bodyPr vert="horz" wrap="square" lIns="0" tIns="0" rIns="0" bIns="0" rtlCol="0" anchor="t" anchorCtr="0">
            <a:noAutofit/>
          </a:bodyPr>
          <a:lstStyle>
            <a:lvl1pPr marL="0" indent="0">
              <a:spcAft>
                <a:spcPts val="400"/>
              </a:spcAft>
              <a:buNone/>
              <a:defRPr lang="en-GB" sz="1400" b="1" dirty="0">
                <a:solidFill>
                  <a:schemeClr val="tx1"/>
                </a:solidFill>
              </a:defRPr>
            </a:lvl1pPr>
            <a:lvl2pPr marL="0" indent="0">
              <a:spcAft>
                <a:spcPts val="400"/>
              </a:spcAft>
              <a:buNone/>
              <a:defRPr lang="en-GB" sz="1400" b="0" dirty="0">
                <a:solidFill>
                  <a:schemeClr val="tx1"/>
                </a:solidFill>
              </a:defRPr>
            </a:lvl2pPr>
            <a:lvl3pPr marL="0" indent="0">
              <a:spcAft>
                <a:spcPts val="400"/>
              </a:spcAft>
              <a:buNone/>
              <a:defRPr lang="en-GB" sz="1200" b="0" dirty="0">
                <a:solidFill>
                  <a:schemeClr val="tx1"/>
                </a:solidFill>
              </a:defRPr>
            </a:lvl3pPr>
            <a:lvl4pPr>
              <a:spcAft>
                <a:spcPts val="400"/>
              </a:spcAft>
              <a:defRPr lang="en-GB" sz="1200" b="0" i="1" dirty="0">
                <a:solidFill>
                  <a:schemeClr val="tx1"/>
                </a:solidFill>
              </a:defRPr>
            </a:lvl4pPr>
            <a:lvl5pPr marL="180000" indent="-180000">
              <a:spcAft>
                <a:spcPts val="0"/>
              </a:spcAft>
              <a:buFont typeface="Arial" panose="020B0604020202020204" pitchFamily="34" charset="0"/>
              <a:buChar char="•"/>
              <a:defRPr lang="en-GB" sz="1200" b="0" dirty="0">
                <a:solidFill>
                  <a:schemeClr val="tx1"/>
                </a:solidFill>
              </a:defRPr>
            </a:lvl5pPr>
            <a:lvl6pPr marL="360000" indent="-180000">
              <a:spcAft>
                <a:spcPts val="0"/>
              </a:spcAft>
              <a:buFont typeface="Arial" panose="020B0604020202020204" pitchFamily="34" charset="0"/>
              <a:buChar char="–"/>
              <a:defRPr lang="en-GB" sz="1200" b="0" dirty="0">
                <a:solidFill>
                  <a:schemeClr val="tx1"/>
                </a:solidFill>
              </a:defRPr>
            </a:lvl6pPr>
            <a:lvl7pPr marL="540000" indent="-180000">
              <a:spcAft>
                <a:spcPts val="0"/>
              </a:spcAft>
              <a:buFont typeface="Arial" panose="020B0604020202020204" pitchFamily="34" charset="0"/>
              <a:buChar char="–"/>
              <a:defRPr lang="en-GB" sz="1200" b="0" dirty="0">
                <a:solidFill>
                  <a:schemeClr val="tx1"/>
                </a:solidFill>
              </a:defRPr>
            </a:lvl7pPr>
            <a:lvl8pPr marL="180000" indent="-180000">
              <a:spcAft>
                <a:spcPts val="0"/>
              </a:spcAft>
              <a:defRPr lang="en-GB" sz="1200" b="0" dirty="0">
                <a:solidFill>
                  <a:schemeClr val="tx1"/>
                </a:solidFill>
              </a:defRPr>
            </a:lvl8pPr>
            <a:lvl9pPr marL="360000" indent="-180000">
              <a:spcAft>
                <a:spcPts val="0"/>
              </a:spcAft>
              <a:defRPr lang="en-GB" sz="1200" b="0" dirty="0">
                <a:solidFill>
                  <a:schemeClr val="tx1"/>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9" name="Picture Placeholder 10">
            <a:extLst>
              <a:ext uri="{FF2B5EF4-FFF2-40B4-BE49-F238E27FC236}">
                <a16:creationId xmlns:a16="http://schemas.microsoft.com/office/drawing/2014/main" id="{1671D716-8844-F63D-8C7D-71BFEA3BBADD}"/>
              </a:ext>
            </a:extLst>
          </p:cNvPr>
          <p:cNvSpPr>
            <a:spLocks noGrp="1"/>
          </p:cNvSpPr>
          <p:nvPr>
            <p:ph type="pic" sz="quarter" idx="39" hasCustomPrompt="1"/>
          </p:nvPr>
        </p:nvSpPr>
        <p:spPr>
          <a:xfrm>
            <a:off x="3498558" y="4275492"/>
            <a:ext cx="539044" cy="539043"/>
          </a:xfrm>
          <a:prstGeom prst="rect">
            <a:avLst/>
          </a:prstGeom>
          <a:noFill/>
          <a:ln>
            <a:noFill/>
          </a:ln>
        </p:spPr>
        <p:txBody>
          <a:bodyPr anchor="ctr"/>
          <a:lstStyle>
            <a:lvl1pPr marL="0" indent="0" algn="ctr">
              <a:buNone/>
              <a:defRPr sz="1000"/>
            </a:lvl1pPr>
          </a:lstStyle>
          <a:p>
            <a:pPr marL="0" marR="0" lvl="0" indent="0" algn="l" defTabSz="7366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Click to add icon</a:t>
            </a:r>
          </a:p>
        </p:txBody>
      </p:sp>
      <p:sp>
        <p:nvSpPr>
          <p:cNvPr id="11" name="Picture Placeholder 10">
            <a:extLst>
              <a:ext uri="{FF2B5EF4-FFF2-40B4-BE49-F238E27FC236}">
                <a16:creationId xmlns:a16="http://schemas.microsoft.com/office/drawing/2014/main" id="{AFDDBDBB-B54F-6E93-96DA-103CCF1CF18C}"/>
              </a:ext>
            </a:extLst>
          </p:cNvPr>
          <p:cNvSpPr>
            <a:spLocks noGrp="1"/>
          </p:cNvSpPr>
          <p:nvPr>
            <p:ph type="pic" sz="quarter" idx="40" hasCustomPrompt="1"/>
          </p:nvPr>
        </p:nvSpPr>
        <p:spPr>
          <a:xfrm>
            <a:off x="6216650" y="1724025"/>
            <a:ext cx="5481863" cy="4260850"/>
          </a:xfrm>
          <a:custGeom>
            <a:avLst/>
            <a:gdLst>
              <a:gd name="connsiteX0" fmla="*/ 271224 w 5481863"/>
              <a:gd name="connsiteY0" fmla="*/ 0 h 4260850"/>
              <a:gd name="connsiteX1" fmla="*/ 1672709 w 5481863"/>
              <a:gd name="connsiteY1" fmla="*/ 0 h 4260850"/>
              <a:gd name="connsiteX2" fmla="*/ 3809155 w 5481863"/>
              <a:gd name="connsiteY2" fmla="*/ 0 h 4260850"/>
              <a:gd name="connsiteX3" fmla="*/ 5210640 w 5481863"/>
              <a:gd name="connsiteY3" fmla="*/ 0 h 4260850"/>
              <a:gd name="connsiteX4" fmla="*/ 5481863 w 5481863"/>
              <a:gd name="connsiteY4" fmla="*/ 271223 h 4260850"/>
              <a:gd name="connsiteX5" fmla="*/ 5481863 w 5481863"/>
              <a:gd name="connsiteY5" fmla="*/ 3989628 h 4260850"/>
              <a:gd name="connsiteX6" fmla="*/ 5210640 w 5481863"/>
              <a:gd name="connsiteY6" fmla="*/ 4260850 h 4260850"/>
              <a:gd name="connsiteX7" fmla="*/ 3809161 w 5481863"/>
              <a:gd name="connsiteY7" fmla="*/ 4260850 h 4260850"/>
              <a:gd name="connsiteX8" fmla="*/ 3809155 w 5481863"/>
              <a:gd name="connsiteY8" fmla="*/ 4260850 h 4260850"/>
              <a:gd name="connsiteX9" fmla="*/ 1619901 w 5481863"/>
              <a:gd name="connsiteY9" fmla="*/ 4260849 h 4260850"/>
              <a:gd name="connsiteX10" fmla="*/ 0 w 5481863"/>
              <a:gd name="connsiteY10" fmla="*/ 2640948 h 4260850"/>
              <a:gd name="connsiteX11" fmla="*/ 0 w 5481863"/>
              <a:gd name="connsiteY11" fmla="*/ 2139622 h 4260850"/>
              <a:gd name="connsiteX12" fmla="*/ 1 w 5481863"/>
              <a:gd name="connsiteY12" fmla="*/ 2139604 h 4260850"/>
              <a:gd name="connsiteX13" fmla="*/ 1 w 5481863"/>
              <a:gd name="connsiteY13" fmla="*/ 1896715 h 4260850"/>
              <a:gd name="connsiteX14" fmla="*/ 1 w 5481863"/>
              <a:gd name="connsiteY14" fmla="*/ 271223 h 4260850"/>
              <a:gd name="connsiteX15" fmla="*/ 271224 w 5481863"/>
              <a:gd name="connsiteY15" fmla="*/ 0 h 426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81863" h="4260850">
                <a:moveTo>
                  <a:pt x="271224" y="0"/>
                </a:moveTo>
                <a:lnTo>
                  <a:pt x="1672709" y="0"/>
                </a:lnTo>
                <a:lnTo>
                  <a:pt x="3809155" y="0"/>
                </a:lnTo>
                <a:lnTo>
                  <a:pt x="5210640" y="0"/>
                </a:lnTo>
                <a:cubicBezTo>
                  <a:pt x="5360432" y="0"/>
                  <a:pt x="5481863" y="121431"/>
                  <a:pt x="5481863" y="271223"/>
                </a:cubicBezTo>
                <a:lnTo>
                  <a:pt x="5481863" y="3989628"/>
                </a:lnTo>
                <a:cubicBezTo>
                  <a:pt x="5481863" y="4139419"/>
                  <a:pt x="5360432" y="4260850"/>
                  <a:pt x="5210640" y="4260850"/>
                </a:cubicBezTo>
                <a:lnTo>
                  <a:pt x="3809161" y="4260850"/>
                </a:lnTo>
                <a:lnTo>
                  <a:pt x="3809155" y="4260850"/>
                </a:lnTo>
                <a:lnTo>
                  <a:pt x="1619901" y="4260849"/>
                </a:lnTo>
                <a:cubicBezTo>
                  <a:pt x="725254" y="4260849"/>
                  <a:pt x="0" y="3535595"/>
                  <a:pt x="0" y="2640948"/>
                </a:cubicBezTo>
                <a:lnTo>
                  <a:pt x="0" y="2139622"/>
                </a:lnTo>
                <a:cubicBezTo>
                  <a:pt x="0" y="2139617"/>
                  <a:pt x="1" y="2139610"/>
                  <a:pt x="1" y="2139604"/>
                </a:cubicBezTo>
                <a:lnTo>
                  <a:pt x="1" y="1896715"/>
                </a:lnTo>
                <a:lnTo>
                  <a:pt x="1" y="271223"/>
                </a:lnTo>
                <a:cubicBezTo>
                  <a:pt x="1" y="121431"/>
                  <a:pt x="121432" y="0"/>
                  <a:pt x="271224" y="0"/>
                </a:cubicBezTo>
                <a:close/>
              </a:path>
            </a:pathLst>
          </a:custGeom>
          <a:solidFill>
            <a:schemeClr val="bg2"/>
          </a:solidFill>
        </p:spPr>
        <p:txBody>
          <a:bodyPr vert="horz" wrap="square" lIns="0" tIns="0" rIns="0" bIns="0" rtlCol="0" anchor="t" anchorCtr="0">
            <a:noAutofit/>
          </a:bodyPr>
          <a:lstStyle>
            <a:lvl1pPr marL="0" indent="0" algn="ctr">
              <a:buNone/>
              <a:defRPr lang="en-GB" sz="20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6" name="Footer">
            <a:extLst>
              <a:ext uri="{FF2B5EF4-FFF2-40B4-BE49-F238E27FC236}">
                <a16:creationId xmlns:a16="http://schemas.microsoft.com/office/drawing/2014/main" id="{7C57FF6D-7F92-1378-61C2-90949DA5A56C}"/>
              </a:ext>
            </a:extLst>
          </p:cNvPr>
          <p:cNvSpPr>
            <a:spLocks noGrp="1"/>
          </p:cNvSpPr>
          <p:nvPr>
            <p:ph type="ftr" sz="quarter" idx="41"/>
          </p:nvPr>
        </p:nvSpPr>
        <p:spPr/>
        <p:txBody>
          <a:bodyPr/>
          <a:lstStyle/>
          <a:p>
            <a:endParaRPr lang="en-GB" dirty="0"/>
          </a:p>
        </p:txBody>
      </p:sp>
      <p:sp>
        <p:nvSpPr>
          <p:cNvPr id="9" name="SlideNumber">
            <a:extLst>
              <a:ext uri="{FF2B5EF4-FFF2-40B4-BE49-F238E27FC236}">
                <a16:creationId xmlns:a16="http://schemas.microsoft.com/office/drawing/2014/main" id="{6BEEA6E6-0118-24ED-4CE7-3C281204A3E8}"/>
              </a:ext>
            </a:extLst>
          </p:cNvPr>
          <p:cNvSpPr>
            <a:spLocks noGrp="1"/>
          </p:cNvSpPr>
          <p:nvPr>
            <p:ph type="sldNum" sz="quarter" idx="42"/>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D488BA68-A7C4-6624-5128-DBE33828309C}"/>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5" name="Rectangle 4">
            <a:extLst>
              <a:ext uri="{FF2B5EF4-FFF2-40B4-BE49-F238E27FC236}">
                <a16:creationId xmlns:a16="http://schemas.microsoft.com/office/drawing/2014/main" id="{9D36DCF0-3C91-2E97-44E4-1896857917D7}"/>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11278998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Heavy: Four columns with Header and Banner">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6F474FC-E4EB-CD83-0A4F-AD1662ACD32C}"/>
              </a:ext>
            </a:extLst>
          </p:cNvPr>
          <p:cNvSpPr>
            <a:spLocks noGrp="1"/>
          </p:cNvSpPr>
          <p:nvPr>
            <p:ph type="title"/>
          </p:nvPr>
        </p:nvSpPr>
        <p:spPr/>
        <p:txBody>
          <a:bodyPr/>
          <a:lstStyle/>
          <a:p>
            <a:r>
              <a:rPr lang="tr-TR"/>
              <a:t>Asıl başlık stilini düzenlemek için tıklayın</a:t>
            </a:r>
            <a:endParaRPr lang="en-GB" dirty="0"/>
          </a:p>
        </p:txBody>
      </p:sp>
      <p:sp>
        <p:nvSpPr>
          <p:cNvPr id="12" name="Text 1">
            <a:extLst>
              <a:ext uri="{FF2B5EF4-FFF2-40B4-BE49-F238E27FC236}">
                <a16:creationId xmlns:a16="http://schemas.microsoft.com/office/drawing/2014/main" id="{BAECF42E-FD59-D809-A82F-B2E219E4B112}"/>
              </a:ext>
            </a:extLst>
          </p:cNvPr>
          <p:cNvSpPr>
            <a:spLocks noGrp="1"/>
          </p:cNvSpPr>
          <p:nvPr>
            <p:ph type="body" sz="quarter" idx="15" hasCustomPrompt="1"/>
          </p:nvPr>
        </p:nvSpPr>
        <p:spPr>
          <a:xfrm>
            <a:off x="508001" y="4160837"/>
            <a:ext cx="2609851" cy="1816137"/>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4" name="Text 1">
            <a:extLst>
              <a:ext uri="{FF2B5EF4-FFF2-40B4-BE49-F238E27FC236}">
                <a16:creationId xmlns:a16="http://schemas.microsoft.com/office/drawing/2014/main" id="{EA38B840-8B22-DF9F-E9B2-3A822CFF3EE9}"/>
              </a:ext>
            </a:extLst>
          </p:cNvPr>
          <p:cNvSpPr>
            <a:spLocks noGrp="1"/>
          </p:cNvSpPr>
          <p:nvPr>
            <p:ph type="body" sz="quarter" idx="17" hasCustomPrompt="1"/>
          </p:nvPr>
        </p:nvSpPr>
        <p:spPr>
          <a:xfrm>
            <a:off x="3363384" y="4160837"/>
            <a:ext cx="2609851" cy="1816137"/>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6" name="Text 1">
            <a:extLst>
              <a:ext uri="{FF2B5EF4-FFF2-40B4-BE49-F238E27FC236}">
                <a16:creationId xmlns:a16="http://schemas.microsoft.com/office/drawing/2014/main" id="{794132B6-137E-0DD3-E988-6236C8D264CA}"/>
              </a:ext>
            </a:extLst>
          </p:cNvPr>
          <p:cNvSpPr>
            <a:spLocks noGrp="1"/>
          </p:cNvSpPr>
          <p:nvPr>
            <p:ph type="body" sz="quarter" idx="19" hasCustomPrompt="1"/>
          </p:nvPr>
        </p:nvSpPr>
        <p:spPr>
          <a:xfrm>
            <a:off x="6218767" y="4160837"/>
            <a:ext cx="2609851" cy="1816137"/>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8" name="Text 1">
            <a:extLst>
              <a:ext uri="{FF2B5EF4-FFF2-40B4-BE49-F238E27FC236}">
                <a16:creationId xmlns:a16="http://schemas.microsoft.com/office/drawing/2014/main" id="{FCC25EE5-EBA4-7260-6D99-656309E62D9F}"/>
              </a:ext>
            </a:extLst>
          </p:cNvPr>
          <p:cNvSpPr>
            <a:spLocks noGrp="1"/>
          </p:cNvSpPr>
          <p:nvPr>
            <p:ph type="body" sz="quarter" idx="21" hasCustomPrompt="1"/>
          </p:nvPr>
        </p:nvSpPr>
        <p:spPr>
          <a:xfrm>
            <a:off x="9074150" y="4160837"/>
            <a:ext cx="2609851" cy="1816137"/>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Text 1">
            <a:extLst>
              <a:ext uri="{FF2B5EF4-FFF2-40B4-BE49-F238E27FC236}">
                <a16:creationId xmlns:a16="http://schemas.microsoft.com/office/drawing/2014/main" id="{B482A635-305C-A813-4FC1-2CD06AF045C2}"/>
              </a:ext>
            </a:extLst>
          </p:cNvPr>
          <p:cNvSpPr>
            <a:spLocks noGrp="1"/>
          </p:cNvSpPr>
          <p:nvPr>
            <p:ph type="body" sz="quarter" idx="22" hasCustomPrompt="1"/>
          </p:nvPr>
        </p:nvSpPr>
        <p:spPr>
          <a:xfrm>
            <a:off x="508001" y="1724026"/>
            <a:ext cx="11175999" cy="489490"/>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 name="Picture Placeholder 8">
            <a:extLst>
              <a:ext uri="{FF2B5EF4-FFF2-40B4-BE49-F238E27FC236}">
                <a16:creationId xmlns:a16="http://schemas.microsoft.com/office/drawing/2014/main" id="{D2D9D3FD-940D-E4F4-C51B-784EC5879B51}"/>
              </a:ext>
            </a:extLst>
          </p:cNvPr>
          <p:cNvSpPr>
            <a:spLocks noGrp="1"/>
          </p:cNvSpPr>
          <p:nvPr>
            <p:ph type="pic" sz="quarter" idx="23" hasCustomPrompt="1"/>
          </p:nvPr>
        </p:nvSpPr>
        <p:spPr>
          <a:xfrm>
            <a:off x="507999" y="2456941"/>
            <a:ext cx="11176001" cy="1457834"/>
          </a:xfrm>
          <a:prstGeom prst="rect">
            <a:avLst/>
          </a:prstGeom>
          <a:solidFill>
            <a:schemeClr val="bg2"/>
          </a:solidFill>
        </p:spPr>
        <p:txBody>
          <a:bodyPr vert="horz" wrap="square" lIns="0" tIns="0" rIns="0" bIns="0" rtlCol="0" anchor="t" anchorCtr="0">
            <a:noAutofit/>
          </a:bodyPr>
          <a:lstStyle>
            <a:lvl1pPr marL="0" indent="0" algn="ctr">
              <a:buNone/>
              <a:defRPr lang="en-GB" sz="2000" b="0" dirty="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6" name="Footer">
            <a:extLst>
              <a:ext uri="{FF2B5EF4-FFF2-40B4-BE49-F238E27FC236}">
                <a16:creationId xmlns:a16="http://schemas.microsoft.com/office/drawing/2014/main" id="{AEDD03A8-45A7-F009-33CD-70652AAD1EC5}"/>
              </a:ext>
            </a:extLst>
          </p:cNvPr>
          <p:cNvSpPr>
            <a:spLocks noGrp="1"/>
          </p:cNvSpPr>
          <p:nvPr>
            <p:ph type="ftr" sz="quarter" idx="24"/>
          </p:nvPr>
        </p:nvSpPr>
        <p:spPr/>
        <p:txBody>
          <a:bodyPr/>
          <a:lstStyle/>
          <a:p>
            <a:endParaRPr lang="en-GB" dirty="0"/>
          </a:p>
        </p:txBody>
      </p:sp>
      <p:sp>
        <p:nvSpPr>
          <p:cNvPr id="7" name="SlideNumber">
            <a:extLst>
              <a:ext uri="{FF2B5EF4-FFF2-40B4-BE49-F238E27FC236}">
                <a16:creationId xmlns:a16="http://schemas.microsoft.com/office/drawing/2014/main" id="{DF042032-C6EC-5CF4-0D8F-64A9A61A4562}"/>
              </a:ext>
            </a:extLst>
          </p:cNvPr>
          <p:cNvSpPr>
            <a:spLocks noGrp="1"/>
          </p:cNvSpPr>
          <p:nvPr>
            <p:ph type="sldNum" sz="quarter" idx="25"/>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CD906D69-F981-0E0E-D2E6-2F42AE6C95A5}"/>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230557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Heavy: Three columns with Large Header">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6F474FC-E4EB-CD83-0A4F-AD1662ACD32C}"/>
              </a:ext>
            </a:extLst>
          </p:cNvPr>
          <p:cNvSpPr>
            <a:spLocks noGrp="1"/>
          </p:cNvSpPr>
          <p:nvPr>
            <p:ph type="title"/>
          </p:nvPr>
        </p:nvSpPr>
        <p:spPr/>
        <p:txBody>
          <a:bodyPr/>
          <a:lstStyle/>
          <a:p>
            <a:r>
              <a:rPr lang="tr-TR"/>
              <a:t>Asıl başlık stilini düzenlemek için tıklayın</a:t>
            </a:r>
            <a:endParaRPr lang="en-GB" dirty="0"/>
          </a:p>
        </p:txBody>
      </p:sp>
      <p:sp>
        <p:nvSpPr>
          <p:cNvPr id="12" name="Text 1">
            <a:extLst>
              <a:ext uri="{FF2B5EF4-FFF2-40B4-BE49-F238E27FC236}">
                <a16:creationId xmlns:a16="http://schemas.microsoft.com/office/drawing/2014/main" id="{BAECF42E-FD59-D809-A82F-B2E219E4B112}"/>
              </a:ext>
            </a:extLst>
          </p:cNvPr>
          <p:cNvSpPr>
            <a:spLocks noGrp="1"/>
          </p:cNvSpPr>
          <p:nvPr>
            <p:ph type="body" sz="quarter" idx="15" hasCustomPrompt="1"/>
          </p:nvPr>
        </p:nvSpPr>
        <p:spPr>
          <a:xfrm>
            <a:off x="508001" y="2894013"/>
            <a:ext cx="3562349" cy="3090862"/>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4" name="Text 1">
            <a:extLst>
              <a:ext uri="{FF2B5EF4-FFF2-40B4-BE49-F238E27FC236}">
                <a16:creationId xmlns:a16="http://schemas.microsoft.com/office/drawing/2014/main" id="{EA38B840-8B22-DF9F-E9B2-3A822CFF3EE9}"/>
              </a:ext>
            </a:extLst>
          </p:cNvPr>
          <p:cNvSpPr>
            <a:spLocks noGrp="1"/>
          </p:cNvSpPr>
          <p:nvPr>
            <p:ph type="body" sz="quarter" idx="17" hasCustomPrompt="1"/>
          </p:nvPr>
        </p:nvSpPr>
        <p:spPr>
          <a:xfrm>
            <a:off x="4313238" y="2894013"/>
            <a:ext cx="3562349" cy="3090862"/>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6" name="Text 1">
            <a:extLst>
              <a:ext uri="{FF2B5EF4-FFF2-40B4-BE49-F238E27FC236}">
                <a16:creationId xmlns:a16="http://schemas.microsoft.com/office/drawing/2014/main" id="{794132B6-137E-0DD3-E988-6236C8D264CA}"/>
              </a:ext>
            </a:extLst>
          </p:cNvPr>
          <p:cNvSpPr>
            <a:spLocks noGrp="1"/>
          </p:cNvSpPr>
          <p:nvPr>
            <p:ph type="body" sz="quarter" idx="19" hasCustomPrompt="1"/>
          </p:nvPr>
        </p:nvSpPr>
        <p:spPr>
          <a:xfrm>
            <a:off x="8121651" y="2894013"/>
            <a:ext cx="3562349" cy="3090862"/>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Text Placeholder 6">
            <a:extLst>
              <a:ext uri="{FF2B5EF4-FFF2-40B4-BE49-F238E27FC236}">
                <a16:creationId xmlns:a16="http://schemas.microsoft.com/office/drawing/2014/main" id="{0C6B0A6A-7644-2AE9-B4F5-9439ED81F094}"/>
              </a:ext>
            </a:extLst>
          </p:cNvPr>
          <p:cNvSpPr>
            <a:spLocks noGrp="1"/>
          </p:cNvSpPr>
          <p:nvPr>
            <p:ph type="body" sz="quarter" idx="22" hasCustomPrompt="1"/>
          </p:nvPr>
        </p:nvSpPr>
        <p:spPr>
          <a:xfrm>
            <a:off x="508000" y="1724025"/>
            <a:ext cx="11176000" cy="925513"/>
          </a:xfrm>
          <a:prstGeom prst="rect">
            <a:avLst/>
          </a:prstGeom>
        </p:spPr>
        <p:txBody>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554E82FC-CF4A-53E1-82C3-F1AA1552FD9D}"/>
              </a:ext>
            </a:extLst>
          </p:cNvPr>
          <p:cNvSpPr>
            <a:spLocks noGrp="1"/>
          </p:cNvSpPr>
          <p:nvPr>
            <p:ph type="ftr" sz="quarter" idx="23"/>
          </p:nvPr>
        </p:nvSpPr>
        <p:spPr/>
        <p:txBody>
          <a:bodyPr/>
          <a:lstStyle/>
          <a:p>
            <a:endParaRPr lang="en-GB" dirty="0"/>
          </a:p>
        </p:txBody>
      </p:sp>
      <p:sp>
        <p:nvSpPr>
          <p:cNvPr id="3" name="SlideNumber">
            <a:extLst>
              <a:ext uri="{FF2B5EF4-FFF2-40B4-BE49-F238E27FC236}">
                <a16:creationId xmlns:a16="http://schemas.microsoft.com/office/drawing/2014/main" id="{B05F8BEB-543F-6726-7EB2-4F88DDF7AFBF}"/>
              </a:ext>
            </a:extLst>
          </p:cNvPr>
          <p:cNvSpPr>
            <a:spLocks noGrp="1"/>
          </p:cNvSpPr>
          <p:nvPr>
            <p:ph type="sldNum" sz="quarter" idx="24"/>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164C6635-C953-F5BC-E5E5-5F807B008924}"/>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59202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Image Right">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8003" y="2697163"/>
            <a:ext cx="5464800" cy="1025922"/>
          </a:xfrm>
        </p:spPr>
        <p:txBody>
          <a:bodyPr>
            <a:noAutofit/>
          </a:bodyPr>
          <a:lstStyle>
            <a:lvl1pPr>
              <a:lnSpc>
                <a:spcPct val="85000"/>
              </a:lnSpc>
              <a:defRPr sz="3600">
                <a:solidFill>
                  <a:schemeClr val="accent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508000" y="4531519"/>
            <a:ext cx="5464800" cy="471487"/>
          </a:xfrm>
        </p:spPr>
        <p:txBody>
          <a:bodyPr/>
          <a:lstStyle>
            <a:lvl1pPr marL="0" indent="0">
              <a:spcAft>
                <a:spcPts val="0"/>
              </a:spcAft>
              <a:buNone/>
              <a:defRPr sz="2000" b="1">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10" name="SlideNumber">
            <a:extLst>
              <a:ext uri="{FF2B5EF4-FFF2-40B4-BE49-F238E27FC236}">
                <a16:creationId xmlns:a16="http://schemas.microsoft.com/office/drawing/2014/main" id="{2E0A7471-DFE2-6A31-E2DC-0FAE712EF086}"/>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7" name="Picture Placeholder 6">
            <a:extLst>
              <a:ext uri="{FF2B5EF4-FFF2-40B4-BE49-F238E27FC236}">
                <a16:creationId xmlns:a16="http://schemas.microsoft.com/office/drawing/2014/main" id="{93C8EC94-3A4D-9A59-9E6E-4D1E8B4B1D2F}"/>
              </a:ext>
            </a:extLst>
          </p:cNvPr>
          <p:cNvSpPr>
            <a:spLocks noGrp="1"/>
          </p:cNvSpPr>
          <p:nvPr>
            <p:ph type="pic" sz="quarter" idx="16" hasCustomPrompt="1"/>
          </p:nvPr>
        </p:nvSpPr>
        <p:spPr>
          <a:xfrm>
            <a:off x="6216647" y="0"/>
            <a:ext cx="5975352" cy="6858000"/>
          </a:xfrm>
          <a:custGeom>
            <a:avLst/>
            <a:gdLst>
              <a:gd name="connsiteX0" fmla="*/ 0 w 5975352"/>
              <a:gd name="connsiteY0" fmla="*/ 0 h 6858000"/>
              <a:gd name="connsiteX1" fmla="*/ 1493839 w 5975352"/>
              <a:gd name="connsiteY1" fmla="*/ 0 h 6858000"/>
              <a:gd name="connsiteX2" fmla="*/ 4481513 w 5975352"/>
              <a:gd name="connsiteY2" fmla="*/ 0 h 6858000"/>
              <a:gd name="connsiteX3" fmla="*/ 5975352 w 5975352"/>
              <a:gd name="connsiteY3" fmla="*/ 0 h 6858000"/>
              <a:gd name="connsiteX4" fmla="*/ 5975352 w 5975352"/>
              <a:gd name="connsiteY4" fmla="*/ 6858000 h 6858000"/>
              <a:gd name="connsiteX5" fmla="*/ 4481513 w 5975352"/>
              <a:gd name="connsiteY5" fmla="*/ 6858000 h 6858000"/>
              <a:gd name="connsiteX6" fmla="*/ 3069464 w 5975352"/>
              <a:gd name="connsiteY6" fmla="*/ 6858000 h 6858000"/>
              <a:gd name="connsiteX7" fmla="*/ 1575625 w 5975352"/>
              <a:gd name="connsiteY7" fmla="*/ 6858000 h 6858000"/>
              <a:gd name="connsiteX8" fmla="*/ 0 w 5975352"/>
              <a:gd name="connsiteY8" fmla="*/ 52823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5352" h="6858000">
                <a:moveTo>
                  <a:pt x="0" y="0"/>
                </a:moveTo>
                <a:lnTo>
                  <a:pt x="1493839" y="0"/>
                </a:lnTo>
                <a:lnTo>
                  <a:pt x="4481513" y="0"/>
                </a:lnTo>
                <a:lnTo>
                  <a:pt x="5975352" y="0"/>
                </a:lnTo>
                <a:lnTo>
                  <a:pt x="5975352" y="6858000"/>
                </a:lnTo>
                <a:lnTo>
                  <a:pt x="4481513" y="6858000"/>
                </a:lnTo>
                <a:lnTo>
                  <a:pt x="3069464" y="6858000"/>
                </a:lnTo>
                <a:lnTo>
                  <a:pt x="1575625" y="6858000"/>
                </a:lnTo>
                <a:cubicBezTo>
                  <a:pt x="705431" y="6858000"/>
                  <a:pt x="0" y="6152569"/>
                  <a:pt x="0" y="5282375"/>
                </a:cubicBezTo>
                <a:close/>
              </a:path>
            </a:pathLst>
          </a:custGeom>
          <a:solidFill>
            <a:schemeClr val="bg2"/>
          </a:solidFill>
        </p:spPr>
        <p:txBody>
          <a:bodyPr wrap="square">
            <a:noAutofit/>
          </a:bodyPr>
          <a:lstStyle>
            <a:lvl1pPr marL="0" indent="0" algn="ctr">
              <a:buNone/>
              <a:defRPr sz="2000"/>
            </a:lvl1pPr>
          </a:lstStyle>
          <a:p>
            <a:pPr lvl="0"/>
            <a:r>
              <a:rPr lang="en-GB" dirty="0"/>
              <a:t>To insert photo, please select placeholder, then access BrandCentral through the BrandCentral ribbon</a:t>
            </a:r>
          </a:p>
        </p:txBody>
      </p:sp>
      <p:sp>
        <p:nvSpPr>
          <p:cNvPr id="2" name="Text Placeholder 8">
            <a:extLst>
              <a:ext uri="{FF2B5EF4-FFF2-40B4-BE49-F238E27FC236}">
                <a16:creationId xmlns:a16="http://schemas.microsoft.com/office/drawing/2014/main" id="{67A0955B-3BE0-ED30-2898-3A7A957889B6}"/>
              </a:ext>
            </a:extLst>
          </p:cNvPr>
          <p:cNvSpPr>
            <a:spLocks noGrp="1"/>
          </p:cNvSpPr>
          <p:nvPr>
            <p:ph type="body" sz="quarter" idx="17" hasCustomPrompt="1"/>
          </p:nvPr>
        </p:nvSpPr>
        <p:spPr>
          <a:xfrm>
            <a:off x="508000" y="5132388"/>
            <a:ext cx="5464800" cy="471487"/>
          </a:xfrm>
        </p:spPr>
        <p:txBody>
          <a:bodyPr/>
          <a:lstStyle>
            <a:lvl1pPr marL="0" indent="0">
              <a:spcAft>
                <a:spcPts val="0"/>
              </a:spcAft>
              <a:buNone/>
              <a:defRPr sz="1600" b="0">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5" name="GT#standard_16x9_top">
            <a:extLst>
              <a:ext uri="{FF2B5EF4-FFF2-40B4-BE49-F238E27FC236}">
                <a16:creationId xmlns:a16="http://schemas.microsoft.com/office/drawing/2014/main" id="{FB857348-D8F0-DFCE-0F6E-121F56512F03}"/>
              </a:ext>
            </a:extLst>
          </p:cNvPr>
          <p:cNvPicPr>
            <a:picLocks noChangeAspect="1"/>
          </p:cNvPicPr>
          <p:nvPr userDrawn="1"/>
        </p:nvPicPr>
        <p:blipFill>
          <a:blip r:embed="rId2"/>
          <a:srcRect/>
          <a:stretch/>
        </p:blipFill>
        <p:spPr>
          <a:xfrm>
            <a:off x="266191" y="134404"/>
            <a:ext cx="3675628" cy="1174159"/>
          </a:xfrm>
          <a:prstGeom prst="rect">
            <a:avLst/>
          </a:prstGeom>
        </p:spPr>
      </p:pic>
    </p:spTree>
    <p:extLst>
      <p:ext uri="{BB962C8B-B14F-4D97-AF65-F5344CB8AC3E}">
        <p14:creationId xmlns:p14="http://schemas.microsoft.com/office/powerpoint/2010/main" val="19182508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Heavy: 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94B5-CC98-C901-994F-A9C81E0234E3}"/>
              </a:ext>
            </a:extLst>
          </p:cNvPr>
          <p:cNvSpPr>
            <a:spLocks noGrp="1"/>
          </p:cNvSpPr>
          <p:nvPr>
            <p:ph type="title"/>
          </p:nvPr>
        </p:nvSpPr>
        <p:spPr/>
        <p:txBody>
          <a:bodyPr/>
          <a:lstStyle/>
          <a:p>
            <a:r>
              <a:rPr lang="tr-TR"/>
              <a:t>Asıl başlık stilini düzenlemek için tıklayın</a:t>
            </a:r>
            <a:endParaRPr lang="en-GB" dirty="0"/>
          </a:p>
        </p:txBody>
      </p:sp>
      <p:sp>
        <p:nvSpPr>
          <p:cNvPr id="5" name="Text 1">
            <a:extLst>
              <a:ext uri="{FF2B5EF4-FFF2-40B4-BE49-F238E27FC236}">
                <a16:creationId xmlns:a16="http://schemas.microsoft.com/office/drawing/2014/main" id="{7929B154-427C-30DA-7CF1-7CCDD58D350D}"/>
              </a:ext>
            </a:extLst>
          </p:cNvPr>
          <p:cNvSpPr>
            <a:spLocks noGrp="1"/>
          </p:cNvSpPr>
          <p:nvPr>
            <p:ph type="body" sz="quarter" idx="15" hasCustomPrompt="1"/>
          </p:nvPr>
        </p:nvSpPr>
        <p:spPr>
          <a:xfrm>
            <a:off x="4313238" y="1724025"/>
            <a:ext cx="7370761" cy="426085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marL="288000" indent="-288000">
              <a:defRPr lang="en-GB" sz="2000" dirty="0"/>
            </a:lvl8pPr>
            <a:lvl9pPr marL="576000" indent="-288000">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Picture Placeholder 9">
            <a:extLst>
              <a:ext uri="{FF2B5EF4-FFF2-40B4-BE49-F238E27FC236}">
                <a16:creationId xmlns:a16="http://schemas.microsoft.com/office/drawing/2014/main" id="{3D76B8B9-B09F-9427-4CA2-997EA784FECD}"/>
              </a:ext>
            </a:extLst>
          </p:cNvPr>
          <p:cNvSpPr>
            <a:spLocks noGrp="1"/>
          </p:cNvSpPr>
          <p:nvPr>
            <p:ph type="pic" sz="quarter" idx="18" hasCustomPrompt="1"/>
          </p:nvPr>
        </p:nvSpPr>
        <p:spPr>
          <a:xfrm>
            <a:off x="508001" y="1724025"/>
            <a:ext cx="3561293" cy="4263313"/>
          </a:xfrm>
          <a:custGeom>
            <a:avLst/>
            <a:gdLst>
              <a:gd name="connsiteX0" fmla="*/ 218331 w 3561293"/>
              <a:gd name="connsiteY0" fmla="*/ 0 h 4263313"/>
              <a:gd name="connsiteX1" fmla="*/ 1058669 w 3561293"/>
              <a:gd name="connsiteY1" fmla="*/ 0 h 4263313"/>
              <a:gd name="connsiteX2" fmla="*/ 2502626 w 3561293"/>
              <a:gd name="connsiteY2" fmla="*/ 0 h 4263313"/>
              <a:gd name="connsiteX3" fmla="*/ 3342964 w 3561293"/>
              <a:gd name="connsiteY3" fmla="*/ 0 h 4263313"/>
              <a:gd name="connsiteX4" fmla="*/ 3561293 w 3561293"/>
              <a:gd name="connsiteY4" fmla="*/ 218329 h 4263313"/>
              <a:gd name="connsiteX5" fmla="*/ 3560486 w 3561293"/>
              <a:gd name="connsiteY5" fmla="*/ 3276471 h 4263313"/>
              <a:gd name="connsiteX6" fmla="*/ 2573644 w 3561293"/>
              <a:gd name="connsiteY6" fmla="*/ 4263313 h 4263313"/>
              <a:gd name="connsiteX7" fmla="*/ 1733306 w 3561293"/>
              <a:gd name="connsiteY7" fmla="*/ 4263313 h 4263313"/>
              <a:gd name="connsiteX8" fmla="*/ 1058669 w 3561293"/>
              <a:gd name="connsiteY8" fmla="*/ 4263313 h 4263313"/>
              <a:gd name="connsiteX9" fmla="*/ 218331 w 3561293"/>
              <a:gd name="connsiteY9" fmla="*/ 4263313 h 4263313"/>
              <a:gd name="connsiteX10" fmla="*/ 2 w 3561293"/>
              <a:gd name="connsiteY10" fmla="*/ 4044984 h 4263313"/>
              <a:gd name="connsiteX11" fmla="*/ 0 w 3561293"/>
              <a:gd name="connsiteY11" fmla="*/ 1866343 h 4263313"/>
              <a:gd name="connsiteX12" fmla="*/ 2 w 3561293"/>
              <a:gd name="connsiteY12" fmla="*/ 1866303 h 4263313"/>
              <a:gd name="connsiteX13" fmla="*/ 2 w 3561293"/>
              <a:gd name="connsiteY13" fmla="*/ 218329 h 4263313"/>
              <a:gd name="connsiteX14" fmla="*/ 218331 w 3561293"/>
              <a:gd name="connsiteY14" fmla="*/ 0 h 42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1293" h="4263313">
                <a:moveTo>
                  <a:pt x="218331" y="0"/>
                </a:moveTo>
                <a:lnTo>
                  <a:pt x="1058669" y="0"/>
                </a:lnTo>
                <a:lnTo>
                  <a:pt x="2502626" y="0"/>
                </a:lnTo>
                <a:lnTo>
                  <a:pt x="3342964" y="0"/>
                </a:lnTo>
                <a:cubicBezTo>
                  <a:pt x="3463544" y="0"/>
                  <a:pt x="3561293" y="97749"/>
                  <a:pt x="3561293" y="218329"/>
                </a:cubicBezTo>
                <a:cubicBezTo>
                  <a:pt x="3561024" y="1237710"/>
                  <a:pt x="3560754" y="2257091"/>
                  <a:pt x="3560486" y="3276471"/>
                </a:cubicBezTo>
                <a:cubicBezTo>
                  <a:pt x="3560486" y="3821488"/>
                  <a:pt x="3118661" y="4263313"/>
                  <a:pt x="2573644" y="4263313"/>
                </a:cubicBezTo>
                <a:lnTo>
                  <a:pt x="1733306" y="4263313"/>
                </a:lnTo>
                <a:lnTo>
                  <a:pt x="1058669" y="4263313"/>
                </a:lnTo>
                <a:lnTo>
                  <a:pt x="218331" y="4263313"/>
                </a:lnTo>
                <a:cubicBezTo>
                  <a:pt x="97751" y="4263313"/>
                  <a:pt x="2" y="4165564"/>
                  <a:pt x="2" y="4044984"/>
                </a:cubicBezTo>
                <a:cubicBezTo>
                  <a:pt x="1" y="3318770"/>
                  <a:pt x="1" y="2592557"/>
                  <a:pt x="0" y="1866343"/>
                </a:cubicBezTo>
                <a:cubicBezTo>
                  <a:pt x="1" y="1866329"/>
                  <a:pt x="1" y="1866316"/>
                  <a:pt x="2" y="1866303"/>
                </a:cubicBezTo>
                <a:lnTo>
                  <a:pt x="2" y="218329"/>
                </a:lnTo>
                <a:cubicBezTo>
                  <a:pt x="2" y="97749"/>
                  <a:pt x="97751" y="0"/>
                  <a:pt x="218331" y="0"/>
                </a:cubicBezTo>
                <a:close/>
              </a:path>
            </a:pathLst>
          </a:custGeom>
          <a:solidFill>
            <a:schemeClr val="bg2"/>
          </a:solidFill>
        </p:spPr>
        <p:txBody>
          <a:bodyPr vert="horz" wrap="square" lIns="0" tIns="0" rIns="0" bIns="0" rtlCol="0" anchor="t" anchorCtr="0">
            <a:noAutofit/>
          </a:bodyPr>
          <a:lstStyle>
            <a:lvl1pPr marL="0" indent="0" algn="ctr">
              <a:buNone/>
              <a:defRPr lang="en-GB" sz="2000" b="0"/>
            </a:lvl1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6" name="Footer">
            <a:extLst>
              <a:ext uri="{FF2B5EF4-FFF2-40B4-BE49-F238E27FC236}">
                <a16:creationId xmlns:a16="http://schemas.microsoft.com/office/drawing/2014/main" id="{91FA6B53-61C6-8C7D-FEBC-D1921CE90425}"/>
              </a:ext>
            </a:extLst>
          </p:cNvPr>
          <p:cNvSpPr>
            <a:spLocks noGrp="1"/>
          </p:cNvSpPr>
          <p:nvPr>
            <p:ph type="ftr" sz="quarter" idx="19"/>
          </p:nvPr>
        </p:nvSpPr>
        <p:spPr/>
        <p:txBody>
          <a:bodyPr/>
          <a:lstStyle/>
          <a:p>
            <a:endParaRPr lang="en-GB" dirty="0"/>
          </a:p>
        </p:txBody>
      </p:sp>
      <p:sp>
        <p:nvSpPr>
          <p:cNvPr id="7" name="SlideNumber">
            <a:extLst>
              <a:ext uri="{FF2B5EF4-FFF2-40B4-BE49-F238E27FC236}">
                <a16:creationId xmlns:a16="http://schemas.microsoft.com/office/drawing/2014/main" id="{7BAD4BA9-5224-476A-5C23-DB7CBD774AD3}"/>
              </a:ext>
            </a:extLst>
          </p:cNvPr>
          <p:cNvSpPr>
            <a:spLocks noGrp="1"/>
          </p:cNvSpPr>
          <p:nvPr>
            <p:ph type="sldNum" sz="quarter" idx="20"/>
          </p:nvPr>
        </p:nvSpPr>
        <p:spPr/>
        <p:txBody>
          <a:bodyPr/>
          <a:lstStyle/>
          <a:p>
            <a:fld id="{1AB31D9B-80B6-41F8-B283-556E26E6158E}" type="slidenum">
              <a:rPr lang="en-GB"/>
              <a:pPr/>
              <a:t>‹#›</a:t>
            </a:fld>
            <a:endParaRPr lang="en-GB" dirty="0"/>
          </a:p>
        </p:txBody>
      </p:sp>
      <p:sp>
        <p:nvSpPr>
          <p:cNvPr id="3" name="ChapterTitle">
            <a:extLst>
              <a:ext uri="{FF2B5EF4-FFF2-40B4-BE49-F238E27FC236}">
                <a16:creationId xmlns:a16="http://schemas.microsoft.com/office/drawing/2014/main" id="{11902A60-BF2C-61D9-DC72-97C5E3192D96}"/>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6947544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Heavy: Sidebar and Shaded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94B5-CC98-C901-994F-A9C81E0234E3}"/>
              </a:ext>
            </a:extLst>
          </p:cNvPr>
          <p:cNvSpPr>
            <a:spLocks noGrp="1"/>
          </p:cNvSpPr>
          <p:nvPr>
            <p:ph type="title"/>
          </p:nvPr>
        </p:nvSpPr>
        <p:spPr/>
        <p:txBody>
          <a:bodyPr/>
          <a:lstStyle/>
          <a:p>
            <a:r>
              <a:rPr lang="tr-TR"/>
              <a:t>Asıl başlık stilini düzenlemek için tıklayın</a:t>
            </a:r>
            <a:endParaRPr lang="en-GB" dirty="0"/>
          </a:p>
        </p:txBody>
      </p:sp>
      <p:sp>
        <p:nvSpPr>
          <p:cNvPr id="5" name="Text 1">
            <a:extLst>
              <a:ext uri="{FF2B5EF4-FFF2-40B4-BE49-F238E27FC236}">
                <a16:creationId xmlns:a16="http://schemas.microsoft.com/office/drawing/2014/main" id="{7929B154-427C-30DA-7CF1-7CCDD58D350D}"/>
              </a:ext>
            </a:extLst>
          </p:cNvPr>
          <p:cNvSpPr>
            <a:spLocks noGrp="1"/>
          </p:cNvSpPr>
          <p:nvPr>
            <p:ph type="body" sz="quarter" idx="15" hasCustomPrompt="1"/>
          </p:nvPr>
        </p:nvSpPr>
        <p:spPr>
          <a:xfrm>
            <a:off x="508001" y="1724024"/>
            <a:ext cx="2609851" cy="4262400"/>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Text 1">
            <a:extLst>
              <a:ext uri="{FF2B5EF4-FFF2-40B4-BE49-F238E27FC236}">
                <a16:creationId xmlns:a16="http://schemas.microsoft.com/office/drawing/2014/main" id="{F1E87C15-83E2-6A43-0EE0-F027F18CC960}"/>
              </a:ext>
            </a:extLst>
          </p:cNvPr>
          <p:cNvSpPr>
            <a:spLocks noGrp="1"/>
          </p:cNvSpPr>
          <p:nvPr>
            <p:ph type="body" sz="quarter" idx="16" hasCustomPrompt="1"/>
          </p:nvPr>
        </p:nvSpPr>
        <p:spPr>
          <a:xfrm>
            <a:off x="3362325" y="1724025"/>
            <a:ext cx="8321674"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Text 1">
            <a:extLst>
              <a:ext uri="{FF2B5EF4-FFF2-40B4-BE49-F238E27FC236}">
                <a16:creationId xmlns:a16="http://schemas.microsoft.com/office/drawing/2014/main" id="{7DCC4265-7F73-404F-62A7-4F4CDB52235F}"/>
              </a:ext>
            </a:extLst>
          </p:cNvPr>
          <p:cNvSpPr>
            <a:spLocks noGrp="1"/>
          </p:cNvSpPr>
          <p:nvPr>
            <p:ph type="body" sz="quarter" idx="17" hasCustomPrompt="1"/>
          </p:nvPr>
        </p:nvSpPr>
        <p:spPr>
          <a:xfrm>
            <a:off x="3362325" y="3247212"/>
            <a:ext cx="8321674"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8" name="Text 1">
            <a:extLst>
              <a:ext uri="{FF2B5EF4-FFF2-40B4-BE49-F238E27FC236}">
                <a16:creationId xmlns:a16="http://schemas.microsoft.com/office/drawing/2014/main" id="{4185EDA2-2DD2-160C-EAF6-62F9ED1CFC4C}"/>
              </a:ext>
            </a:extLst>
          </p:cNvPr>
          <p:cNvSpPr>
            <a:spLocks noGrp="1"/>
          </p:cNvSpPr>
          <p:nvPr>
            <p:ph type="body" sz="quarter" idx="18" hasCustomPrompt="1"/>
          </p:nvPr>
        </p:nvSpPr>
        <p:spPr>
          <a:xfrm>
            <a:off x="3362325" y="4770398"/>
            <a:ext cx="8321674"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Footer">
            <a:extLst>
              <a:ext uri="{FF2B5EF4-FFF2-40B4-BE49-F238E27FC236}">
                <a16:creationId xmlns:a16="http://schemas.microsoft.com/office/drawing/2014/main" id="{AC883BB5-694A-9923-5A4E-8E959112F57F}"/>
              </a:ext>
            </a:extLst>
          </p:cNvPr>
          <p:cNvSpPr>
            <a:spLocks noGrp="1"/>
          </p:cNvSpPr>
          <p:nvPr>
            <p:ph type="ftr" sz="quarter" idx="19"/>
          </p:nvPr>
        </p:nvSpPr>
        <p:spPr/>
        <p:txBody>
          <a:bodyPr/>
          <a:lstStyle/>
          <a:p>
            <a:endParaRPr lang="en-GB" dirty="0"/>
          </a:p>
        </p:txBody>
      </p:sp>
      <p:sp>
        <p:nvSpPr>
          <p:cNvPr id="10" name="SlideNumber">
            <a:extLst>
              <a:ext uri="{FF2B5EF4-FFF2-40B4-BE49-F238E27FC236}">
                <a16:creationId xmlns:a16="http://schemas.microsoft.com/office/drawing/2014/main" id="{A589DB5C-FF57-DCA5-5873-F734E4D0C230}"/>
              </a:ext>
            </a:extLst>
          </p:cNvPr>
          <p:cNvSpPr>
            <a:spLocks noGrp="1"/>
          </p:cNvSpPr>
          <p:nvPr>
            <p:ph type="sldNum" sz="quarter" idx="20"/>
          </p:nvPr>
        </p:nvSpPr>
        <p:spPr/>
        <p:txBody>
          <a:bodyPr/>
          <a:lstStyle/>
          <a:p>
            <a:fld id="{1AB31D9B-80B6-41F8-B283-556E26E6158E}" type="slidenum">
              <a:rPr lang="en-GB"/>
              <a:pPr/>
              <a:t>‹#›</a:t>
            </a:fld>
            <a:endParaRPr lang="en-GB" dirty="0"/>
          </a:p>
        </p:txBody>
      </p:sp>
      <p:sp>
        <p:nvSpPr>
          <p:cNvPr id="3" name="ChapterTitle">
            <a:extLst>
              <a:ext uri="{FF2B5EF4-FFF2-40B4-BE49-F238E27FC236}">
                <a16:creationId xmlns:a16="http://schemas.microsoft.com/office/drawing/2014/main" id="{01121FFF-E588-F602-2E45-4906791D8847}"/>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2285660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Heavy: Multi-size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94B5-CC98-C901-994F-A9C81E0234E3}"/>
              </a:ext>
            </a:extLst>
          </p:cNvPr>
          <p:cNvSpPr>
            <a:spLocks noGrp="1"/>
          </p:cNvSpPr>
          <p:nvPr>
            <p:ph type="title"/>
          </p:nvPr>
        </p:nvSpPr>
        <p:spPr/>
        <p:txBody>
          <a:bodyPr/>
          <a:lstStyle/>
          <a:p>
            <a:r>
              <a:rPr lang="tr-TR"/>
              <a:t>Asıl başlık stilini düzenlemek için tıklayın</a:t>
            </a:r>
            <a:endParaRPr lang="en-GB" dirty="0"/>
          </a:p>
        </p:txBody>
      </p:sp>
      <p:sp>
        <p:nvSpPr>
          <p:cNvPr id="5" name="Text 1">
            <a:extLst>
              <a:ext uri="{FF2B5EF4-FFF2-40B4-BE49-F238E27FC236}">
                <a16:creationId xmlns:a16="http://schemas.microsoft.com/office/drawing/2014/main" id="{7929B154-427C-30DA-7CF1-7CCDD58D350D}"/>
              </a:ext>
            </a:extLst>
          </p:cNvPr>
          <p:cNvSpPr>
            <a:spLocks noGrp="1"/>
          </p:cNvSpPr>
          <p:nvPr>
            <p:ph type="body" sz="quarter" idx="15" hasCustomPrompt="1"/>
          </p:nvPr>
        </p:nvSpPr>
        <p:spPr>
          <a:xfrm>
            <a:off x="508001" y="1724025"/>
            <a:ext cx="3563936" cy="2725763"/>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6" name="Text 1">
            <a:extLst>
              <a:ext uri="{FF2B5EF4-FFF2-40B4-BE49-F238E27FC236}">
                <a16:creationId xmlns:a16="http://schemas.microsoft.com/office/drawing/2014/main" id="{F1E87C15-83E2-6A43-0EE0-F027F18CC960}"/>
              </a:ext>
            </a:extLst>
          </p:cNvPr>
          <p:cNvSpPr>
            <a:spLocks noGrp="1"/>
          </p:cNvSpPr>
          <p:nvPr>
            <p:ph type="body" sz="quarter" idx="16" hasCustomPrompt="1"/>
          </p:nvPr>
        </p:nvSpPr>
        <p:spPr>
          <a:xfrm>
            <a:off x="8120063" y="1724025"/>
            <a:ext cx="3563936"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Text 1">
            <a:extLst>
              <a:ext uri="{FF2B5EF4-FFF2-40B4-BE49-F238E27FC236}">
                <a16:creationId xmlns:a16="http://schemas.microsoft.com/office/drawing/2014/main" id="{7DCC4265-7F73-404F-62A7-4F4CDB52235F}"/>
              </a:ext>
            </a:extLst>
          </p:cNvPr>
          <p:cNvSpPr>
            <a:spLocks noGrp="1"/>
          </p:cNvSpPr>
          <p:nvPr>
            <p:ph type="body" sz="quarter" idx="17" hasCustomPrompt="1"/>
          </p:nvPr>
        </p:nvSpPr>
        <p:spPr>
          <a:xfrm>
            <a:off x="8120063" y="3233762"/>
            <a:ext cx="3563936"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8" name="Text 1">
            <a:extLst>
              <a:ext uri="{FF2B5EF4-FFF2-40B4-BE49-F238E27FC236}">
                <a16:creationId xmlns:a16="http://schemas.microsoft.com/office/drawing/2014/main" id="{4185EDA2-2DD2-160C-EAF6-62F9ED1CFC4C}"/>
              </a:ext>
            </a:extLst>
          </p:cNvPr>
          <p:cNvSpPr>
            <a:spLocks noGrp="1"/>
          </p:cNvSpPr>
          <p:nvPr>
            <p:ph type="body" sz="quarter" idx="18" hasCustomPrompt="1"/>
          </p:nvPr>
        </p:nvSpPr>
        <p:spPr>
          <a:xfrm>
            <a:off x="8120063" y="4743499"/>
            <a:ext cx="3563936"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Text 1">
            <a:extLst>
              <a:ext uri="{FF2B5EF4-FFF2-40B4-BE49-F238E27FC236}">
                <a16:creationId xmlns:a16="http://schemas.microsoft.com/office/drawing/2014/main" id="{93C7B744-BEF5-7717-514C-283241DF255B}"/>
              </a:ext>
            </a:extLst>
          </p:cNvPr>
          <p:cNvSpPr>
            <a:spLocks noGrp="1"/>
          </p:cNvSpPr>
          <p:nvPr>
            <p:ph type="body" sz="quarter" idx="19" hasCustomPrompt="1"/>
          </p:nvPr>
        </p:nvSpPr>
        <p:spPr>
          <a:xfrm>
            <a:off x="4314032" y="1724025"/>
            <a:ext cx="3563936" cy="2725763"/>
          </a:xfrm>
          <a:prstGeom prst="rect">
            <a:avLst/>
          </a:prstGeom>
        </p:spPr>
        <p:txBody>
          <a:bodyPr vert="horz" wrap="square" lIns="0" tIns="0" rIns="0" bIns="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1" name="Text 1">
            <a:extLst>
              <a:ext uri="{FF2B5EF4-FFF2-40B4-BE49-F238E27FC236}">
                <a16:creationId xmlns:a16="http://schemas.microsoft.com/office/drawing/2014/main" id="{4417C54B-07E7-F5E6-9D1F-5C32FCE6A1C5}"/>
              </a:ext>
            </a:extLst>
          </p:cNvPr>
          <p:cNvSpPr>
            <a:spLocks noGrp="1"/>
          </p:cNvSpPr>
          <p:nvPr>
            <p:ph type="body" sz="quarter" idx="20" hasCustomPrompt="1"/>
          </p:nvPr>
        </p:nvSpPr>
        <p:spPr>
          <a:xfrm>
            <a:off x="508000" y="4743499"/>
            <a:ext cx="7369967" cy="1216026"/>
          </a:xfrm>
          <a:prstGeom prst="rect">
            <a:avLst/>
          </a:prstGeom>
          <a:solidFill>
            <a:schemeClr val="bg2"/>
          </a:solidFill>
        </p:spPr>
        <p:txBody>
          <a:bodyPr vert="horz" wrap="square" lIns="108000" tIns="108000" rIns="108000" bIns="108000" rtlCol="0" anchor="t" anchorCtr="0">
            <a:noAutofit/>
          </a:bodyPr>
          <a:lstStyle>
            <a:lvl1pPr>
              <a:defRPr lang="en-GB" sz="1600" dirty="0"/>
            </a:lvl1pPr>
            <a:lvl2pPr>
              <a:defRPr lang="en-GB" sz="1400" dirty="0"/>
            </a:lvl2pPr>
            <a:lvl3pPr>
              <a:defRPr lang="en-GB" sz="1400" dirty="0"/>
            </a:lvl3pPr>
            <a:lvl4pPr>
              <a:defRPr lang="en-GB" sz="1600" dirty="0"/>
            </a:lvl4pPr>
            <a:lvl5pPr>
              <a:defRPr lang="en-GB" sz="1800" dirty="0"/>
            </a:lvl5pPr>
            <a:lvl6pPr>
              <a:defRPr lang="en-GB" sz="1600" dirty="0"/>
            </a:lvl6pPr>
            <a:lvl7pPr>
              <a:defRPr lang="en-GB" sz="1600" dirty="0"/>
            </a:lvl7pPr>
            <a:lvl8pPr marL="288000" indent="-288000">
              <a:defRPr lang="en-GB" sz="1600" dirty="0"/>
            </a:lvl8pPr>
            <a:lvl9pPr marL="576000" indent="-288000">
              <a:defRPr lang="en-GB" sz="14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Footer">
            <a:extLst>
              <a:ext uri="{FF2B5EF4-FFF2-40B4-BE49-F238E27FC236}">
                <a16:creationId xmlns:a16="http://schemas.microsoft.com/office/drawing/2014/main" id="{95D49A05-59DD-6EA6-8A54-F5320B3F82D5}"/>
              </a:ext>
            </a:extLst>
          </p:cNvPr>
          <p:cNvSpPr>
            <a:spLocks noGrp="1"/>
          </p:cNvSpPr>
          <p:nvPr>
            <p:ph type="ftr" sz="quarter" idx="21"/>
          </p:nvPr>
        </p:nvSpPr>
        <p:spPr/>
        <p:txBody>
          <a:bodyPr/>
          <a:lstStyle/>
          <a:p>
            <a:endParaRPr lang="en-GB" dirty="0"/>
          </a:p>
        </p:txBody>
      </p:sp>
      <p:sp>
        <p:nvSpPr>
          <p:cNvPr id="12" name="SlideNumber">
            <a:extLst>
              <a:ext uri="{FF2B5EF4-FFF2-40B4-BE49-F238E27FC236}">
                <a16:creationId xmlns:a16="http://schemas.microsoft.com/office/drawing/2014/main" id="{0B5069CA-AA5A-CE33-58F9-162AA1EA36E9}"/>
              </a:ext>
            </a:extLst>
          </p:cNvPr>
          <p:cNvSpPr>
            <a:spLocks noGrp="1"/>
          </p:cNvSpPr>
          <p:nvPr>
            <p:ph type="sldNum" sz="quarter" idx="22"/>
          </p:nvPr>
        </p:nvSpPr>
        <p:spPr/>
        <p:txBody>
          <a:bodyPr/>
          <a:lstStyle/>
          <a:p>
            <a:fld id="{1AB31D9B-80B6-41F8-B283-556E26E6158E}" type="slidenum">
              <a:rPr lang="en-GB"/>
              <a:pPr/>
              <a:t>‹#›</a:t>
            </a:fld>
            <a:endParaRPr lang="en-GB" dirty="0"/>
          </a:p>
        </p:txBody>
      </p:sp>
      <p:sp>
        <p:nvSpPr>
          <p:cNvPr id="3" name="ChapterTitle">
            <a:extLst>
              <a:ext uri="{FF2B5EF4-FFF2-40B4-BE49-F238E27FC236}">
                <a16:creationId xmlns:a16="http://schemas.microsoft.com/office/drawing/2014/main" id="{BAC90EAC-6C9E-CECC-0459-D8EBB2DAA479}"/>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32318573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Heavy: Introduction with Two Headshots">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lvl1pPr>
          </a:lstStyle>
          <a:p>
            <a:r>
              <a:rPr lang="tr-TR"/>
              <a:t>Asıl başlık stilini düzenlemek için tıklayın</a:t>
            </a:r>
            <a:endParaRPr lang="en-GB" dirty="0"/>
          </a:p>
        </p:txBody>
      </p:sp>
      <p:sp>
        <p:nvSpPr>
          <p:cNvPr id="11" name="Picture Placeholder 10">
            <a:extLst>
              <a:ext uri="{FF2B5EF4-FFF2-40B4-BE49-F238E27FC236}">
                <a16:creationId xmlns:a16="http://schemas.microsoft.com/office/drawing/2014/main" id="{7E8AEB13-3929-5620-674D-79DA562D3C91}"/>
              </a:ext>
            </a:extLst>
          </p:cNvPr>
          <p:cNvSpPr>
            <a:spLocks noGrp="1"/>
          </p:cNvSpPr>
          <p:nvPr>
            <p:ph type="pic" sz="quarter" idx="16" hasCustomPrompt="1"/>
          </p:nvPr>
        </p:nvSpPr>
        <p:spPr>
          <a:xfrm>
            <a:off x="1027905" y="1724025"/>
            <a:ext cx="1560515" cy="1560513"/>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2" name="Picture Placeholder 10">
            <a:extLst>
              <a:ext uri="{FF2B5EF4-FFF2-40B4-BE49-F238E27FC236}">
                <a16:creationId xmlns:a16="http://schemas.microsoft.com/office/drawing/2014/main" id="{AA7F243A-7227-F005-ADE9-C34357690F4B}"/>
              </a:ext>
            </a:extLst>
          </p:cNvPr>
          <p:cNvSpPr>
            <a:spLocks noGrp="1"/>
          </p:cNvSpPr>
          <p:nvPr>
            <p:ph type="pic" sz="quarter" idx="17" hasCustomPrompt="1"/>
          </p:nvPr>
        </p:nvSpPr>
        <p:spPr>
          <a:xfrm>
            <a:off x="1027905" y="3571876"/>
            <a:ext cx="1560515" cy="1560513"/>
          </a:xfrm>
          <a:prstGeom prst="ellipse">
            <a:avLst/>
          </a:prstGeom>
          <a:solidFill>
            <a:schemeClr val="bg2"/>
          </a:solidFill>
          <a:ln>
            <a:solidFill>
              <a:schemeClr val="accent1"/>
            </a:solidFill>
          </a:ln>
        </p:spPr>
        <p:txBody>
          <a:bodyPr anchor="ctr"/>
          <a:lstStyle>
            <a:lvl1pPr marL="0" indent="0" algn="ctr">
              <a:buNone/>
              <a:defRPr sz="1000"/>
            </a:lvl1pPr>
          </a:lstStyle>
          <a:p>
            <a:r>
              <a:rPr lang="en-GB" dirty="0"/>
              <a:t>Insert headshot</a:t>
            </a:r>
          </a:p>
        </p:txBody>
      </p:sp>
      <p:sp>
        <p:nvSpPr>
          <p:cNvPr id="6" name="Text 1">
            <a:extLst>
              <a:ext uri="{FF2B5EF4-FFF2-40B4-BE49-F238E27FC236}">
                <a16:creationId xmlns:a16="http://schemas.microsoft.com/office/drawing/2014/main" id="{81341E9B-642B-B371-95BD-66F3AE64B256}"/>
              </a:ext>
            </a:extLst>
          </p:cNvPr>
          <p:cNvSpPr>
            <a:spLocks noGrp="1"/>
          </p:cNvSpPr>
          <p:nvPr>
            <p:ph type="body" sz="quarter" idx="15" hasCustomPrompt="1"/>
          </p:nvPr>
        </p:nvSpPr>
        <p:spPr>
          <a:xfrm>
            <a:off x="3362325" y="2333625"/>
            <a:ext cx="8321675" cy="3651250"/>
          </a:xfrm>
          <a:prstGeom prst="rect">
            <a:avLst/>
          </a:prstGeom>
        </p:spPr>
        <p:txBody>
          <a:bodyPr vert="horz" wrap="square" lIns="0" tIns="0" rIns="0" bIns="0" rtlCol="0" anchor="t" anchorCtr="0">
            <a:noAutofit/>
          </a:bodyPr>
          <a:lstStyle>
            <a:lvl1pPr>
              <a:defRPr lang="en-GB" sz="2000" dirty="0"/>
            </a:lvl1pPr>
            <a:lvl2pPr>
              <a:defRPr lang="en-GB" sz="1800" dirty="0"/>
            </a:lvl2pPr>
            <a:lvl3pPr>
              <a:defRPr lang="en-GB" sz="1800" dirty="0"/>
            </a:lvl3pPr>
            <a:lvl4pPr>
              <a:defRPr lang="en-GB" sz="2000" dirty="0"/>
            </a:lvl4pPr>
            <a:lvl5pPr>
              <a:defRPr lang="en-GB" sz="2400" dirty="0"/>
            </a:lvl5pPr>
            <a:lvl6pPr>
              <a:defRPr lang="en-GB" sz="2000" dirty="0"/>
            </a:lvl6pPr>
            <a:lvl7pPr>
              <a:defRPr lang="en-GB" sz="2000" dirty="0"/>
            </a:lvl7pPr>
            <a:lvl8pPr marL="288000" indent="-288000">
              <a:defRPr lang="en-GB" sz="2000" dirty="0"/>
            </a:lvl8pPr>
            <a:lvl9pPr marL="576000" indent="-288000">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6" name="Text Placeholder 15">
            <a:extLst>
              <a:ext uri="{FF2B5EF4-FFF2-40B4-BE49-F238E27FC236}">
                <a16:creationId xmlns:a16="http://schemas.microsoft.com/office/drawing/2014/main" id="{326003B6-C5A8-75A3-67E0-561C58AB0E64}"/>
              </a:ext>
            </a:extLst>
          </p:cNvPr>
          <p:cNvSpPr>
            <a:spLocks noGrp="1"/>
          </p:cNvSpPr>
          <p:nvPr>
            <p:ph type="body" sz="quarter" idx="18" hasCustomPrompt="1"/>
          </p:nvPr>
        </p:nvSpPr>
        <p:spPr>
          <a:xfrm>
            <a:off x="3362325" y="1724025"/>
            <a:ext cx="8321675" cy="365125"/>
          </a:xfrm>
          <a:prstGeom prst="rect">
            <a:avLst/>
          </a:prstGeom>
        </p:spPr>
        <p:txBody>
          <a:bodyPr/>
          <a:lstStyle>
            <a:lvl1pPr marL="0" indent="0">
              <a:buNone/>
              <a:defRPr lang="en-GB" sz="2000" b="1" dirty="0"/>
            </a:lvl1pPr>
            <a:lvl2pPr marL="0" indent="0">
              <a:buNone/>
              <a:defRPr lang="en-GB" sz="2000" dirty="0"/>
            </a:lvl2pPr>
            <a:lvl3pPr marL="288000" indent="-288000">
              <a:buFont typeface="Arial" panose="020B0604020202020204" pitchFamily="34" charset="0"/>
              <a:buChar char="•"/>
              <a:defRPr lang="en-GB" sz="1800" b="0" dirty="0"/>
            </a:lvl3pPr>
            <a:lvl4pPr marL="576000" indent="-288000">
              <a:buFont typeface="Arial" panose="020B0604020202020204" pitchFamily="34" charset="0"/>
              <a:buChar char="–"/>
              <a:defRPr lang="en-GB" sz="1800" b="0" dirty="0"/>
            </a:lvl4pPr>
            <a:lvl5pPr marL="864000" indent="-288000">
              <a:buFont typeface="Arial" panose="020B0604020202020204" pitchFamily="34" charset="0"/>
              <a:buChar char="–"/>
              <a:defRPr lang="en-GB" sz="1800" b="0" dirty="0"/>
            </a:lvl5pPr>
            <a:lvl6pPr>
              <a:defRPr lang="en-GB" sz="2000" dirty="0"/>
            </a:lvl6pPr>
            <a:lvl7pPr>
              <a:defRPr lang="en-GB" sz="2000" dirty="0"/>
            </a:lvl7pPr>
            <a:lvl8pPr marL="288000" indent="-288000">
              <a:defRPr lang="en-GB" sz="2000" dirty="0"/>
            </a:lvl8pPr>
            <a:lvl9pPr marL="576000" indent="-288000">
              <a:defRPr lang="en-GB"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Footer">
            <a:extLst>
              <a:ext uri="{FF2B5EF4-FFF2-40B4-BE49-F238E27FC236}">
                <a16:creationId xmlns:a16="http://schemas.microsoft.com/office/drawing/2014/main" id="{F384BFA1-3D71-E5A4-3F8F-D7797BD19DE4}"/>
              </a:ext>
            </a:extLst>
          </p:cNvPr>
          <p:cNvSpPr>
            <a:spLocks noGrp="1"/>
          </p:cNvSpPr>
          <p:nvPr>
            <p:ph type="ftr" sz="quarter" idx="19"/>
          </p:nvPr>
        </p:nvSpPr>
        <p:spPr/>
        <p:txBody>
          <a:bodyPr/>
          <a:lstStyle/>
          <a:p>
            <a:endParaRPr lang="en-GB" dirty="0"/>
          </a:p>
        </p:txBody>
      </p:sp>
      <p:sp>
        <p:nvSpPr>
          <p:cNvPr id="8" name="SlideNumber">
            <a:extLst>
              <a:ext uri="{FF2B5EF4-FFF2-40B4-BE49-F238E27FC236}">
                <a16:creationId xmlns:a16="http://schemas.microsoft.com/office/drawing/2014/main" id="{103AEAF1-0805-DC0F-3652-A14C5D784446}"/>
              </a:ext>
            </a:extLst>
          </p:cNvPr>
          <p:cNvSpPr>
            <a:spLocks noGrp="1"/>
          </p:cNvSpPr>
          <p:nvPr>
            <p:ph type="sldNum" sz="quarter" idx="20"/>
          </p:nvPr>
        </p:nvSpPr>
        <p:spPr/>
        <p:txBody>
          <a:bodyPr/>
          <a:lstStyle/>
          <a:p>
            <a:fld id="{1AB31D9B-80B6-41F8-B283-556E26E6158E}" type="slidenum">
              <a:rPr lang="en-GB"/>
              <a:pPr/>
              <a:t>‹#›</a:t>
            </a:fld>
            <a:endParaRPr lang="en-GB" dirty="0"/>
          </a:p>
        </p:txBody>
      </p:sp>
      <p:sp>
        <p:nvSpPr>
          <p:cNvPr id="4" name="ChapterTitle">
            <a:extLst>
              <a:ext uri="{FF2B5EF4-FFF2-40B4-BE49-F238E27FC236}">
                <a16:creationId xmlns:a16="http://schemas.microsoft.com/office/drawing/2014/main" id="{3EF752A1-3D4E-F37C-B369-B7FF74F27265}"/>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Tree>
    <p:extLst>
      <p:ext uri="{BB962C8B-B14F-4D97-AF65-F5344CB8AC3E}">
        <p14:creationId xmlns:p14="http://schemas.microsoft.com/office/powerpoint/2010/main" val="14593213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Full page photo">
    <p:bg>
      <p:bgPr>
        <a:solidFill>
          <a:schemeClr val="accent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50ACB6F-9A85-F169-F291-E04F4767E09D}"/>
              </a:ext>
            </a:extLst>
          </p:cNvPr>
          <p:cNvSpPr>
            <a:spLocks noGrp="1"/>
          </p:cNvSpPr>
          <p:nvPr>
            <p:ph type="pic" sz="quarter" idx="17" hasCustomPrompt="1"/>
          </p:nvPr>
        </p:nvSpPr>
        <p:spPr>
          <a:xfrm>
            <a:off x="0" y="0"/>
            <a:ext cx="12192000" cy="6858001"/>
          </a:xfrm>
          <a:prstGeom prst="rect">
            <a:avLst/>
          </a:prstGeom>
          <a:noFill/>
        </p:spPr>
        <p:txBody>
          <a:bodyPr wrap="square">
            <a:noAutofit/>
          </a:bodyPr>
          <a:lstStyle>
            <a:lvl1pPr marL="0" indent="0" algn="ctr">
              <a:buNone/>
              <a:defRPr b="0">
                <a:solidFill>
                  <a:schemeClr val="tx1"/>
                </a:solidFill>
              </a:defRPr>
            </a:lvl1pPr>
          </a:lstStyle>
          <a:p>
            <a:r>
              <a:rPr lang="en-GB" dirty="0"/>
              <a:t>To insert photo, please select placeholder, then access BrandCentral through the </a:t>
            </a:r>
            <a:r>
              <a:rPr lang="en-GB" dirty="0" err="1"/>
              <a:t>BrandCentral</a:t>
            </a:r>
            <a:r>
              <a:rPr lang="en-GB" dirty="0"/>
              <a:t> ribbon</a:t>
            </a:r>
          </a:p>
        </p:txBody>
      </p:sp>
      <p:sp>
        <p:nvSpPr>
          <p:cNvPr id="2" name="Rectangle 1">
            <a:extLst>
              <a:ext uri="{FF2B5EF4-FFF2-40B4-BE49-F238E27FC236}">
                <a16:creationId xmlns:a16="http://schemas.microsoft.com/office/drawing/2014/main" id="{4AF1E024-5CE5-181A-CD2B-669813944354}"/>
              </a:ext>
            </a:extLst>
          </p:cNvPr>
          <p:cNvSpPr/>
          <p:nvPr userDrawn="1"/>
        </p:nvSpPr>
        <p:spPr>
          <a:xfrm>
            <a:off x="12318023" y="508000"/>
            <a:ext cx="1397977" cy="67187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tx1"/>
                </a:solidFill>
              </a:rPr>
              <a:t>Image only</a:t>
            </a:r>
          </a:p>
        </p:txBody>
      </p:sp>
      <p:sp>
        <p:nvSpPr>
          <p:cNvPr id="7" name="Footer">
            <a:extLst>
              <a:ext uri="{FF2B5EF4-FFF2-40B4-BE49-F238E27FC236}">
                <a16:creationId xmlns:a16="http://schemas.microsoft.com/office/drawing/2014/main" id="{75244E0B-E1E8-0471-BAB4-FC7BB0B6FC3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8" name="SlideNumber">
            <a:extLst>
              <a:ext uri="{FF2B5EF4-FFF2-40B4-BE49-F238E27FC236}">
                <a16:creationId xmlns:a16="http://schemas.microsoft.com/office/drawing/2014/main" id="{2AD99ADD-6266-A580-32EC-00D2B7A20074}"/>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22FB449E-81CF-86EF-AB26-3AC8B525D9CD}"/>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939AB06A-3A5B-2003-ED79-0374181D85D9}"/>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3" name="CompanyName">
            <a:extLst>
              <a:ext uri="{FF2B5EF4-FFF2-40B4-BE49-F238E27FC236}">
                <a16:creationId xmlns:a16="http://schemas.microsoft.com/office/drawing/2014/main" id="{7E6FB20D-A530-333C-D4A4-49428D6B884C}"/>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sp>
        <p:nvSpPr>
          <p:cNvPr id="9" name="Text Placeholder 8">
            <a:extLst>
              <a:ext uri="{FF2B5EF4-FFF2-40B4-BE49-F238E27FC236}">
                <a16:creationId xmlns:a16="http://schemas.microsoft.com/office/drawing/2014/main" id="{EAD9776A-9CA1-5ED0-B00A-5CDEF0404E04}"/>
              </a:ext>
            </a:extLst>
          </p:cNvPr>
          <p:cNvSpPr>
            <a:spLocks noGrp="1"/>
          </p:cNvSpPr>
          <p:nvPr>
            <p:ph type="body" sz="quarter" idx="18" hasCustomPrompt="1"/>
          </p:nvPr>
        </p:nvSpPr>
        <p:spPr>
          <a:xfrm>
            <a:off x="349670" y="6038113"/>
            <a:ext cx="2329619" cy="744183"/>
          </a:xfrm>
          <a:prstGeom prst="rect">
            <a:avLst/>
          </a:prstGeom>
          <a:blipFill dpi="0" rotWithShape="1">
            <a:blip r:embed="rId2" cstate="screen">
              <a:extLst>
                <a:ext uri="{28A0092B-C50C-407E-A947-70E740481C1C}">
                  <a14:useLocalDpi xmlns:a14="http://schemas.microsoft.com/office/drawing/2010/main" val="0"/>
                </a:ext>
              </a:extLst>
            </a:blip>
            <a:srcRect/>
            <a:stretch>
              <a:fillRect/>
            </a:stretch>
          </a:blipFill>
        </p:spPr>
        <p:txBody>
          <a:bodyPr/>
          <a:lstStyle>
            <a:lvl1pPr marL="0" indent="0">
              <a:defRPr sz="100"/>
            </a:lvl1pPr>
          </a:lstStyle>
          <a:p>
            <a:pPr marL="288000" lvl="0" indent="-288000" algn="l" defTabSz="736656" rtl="0" eaLnBrk="1" latinLnBrk="0" hangingPunct="1">
              <a:lnSpc>
                <a:spcPct val="100000"/>
              </a:lnSpc>
              <a:spcBef>
                <a:spcPts val="0"/>
              </a:spcBef>
              <a:spcAft>
                <a:spcPts val="600"/>
              </a:spcAft>
              <a:buFont typeface="Arial" panose="020B0604020202020204" pitchFamily="34" charset="0"/>
              <a:buNone/>
            </a:pPr>
            <a:r>
              <a:rPr lang="en-US"/>
              <a:t> </a:t>
            </a:r>
            <a:endParaRPr lang="en-GB"/>
          </a:p>
        </p:txBody>
      </p:sp>
    </p:spTree>
    <p:extLst>
      <p:ext uri="{BB962C8B-B14F-4D97-AF65-F5344CB8AC3E}">
        <p14:creationId xmlns:p14="http://schemas.microsoft.com/office/powerpoint/2010/main" val="3045064835"/>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ull page video">
    <p:bg>
      <p:bgPr>
        <a:solidFill>
          <a:schemeClr val="accent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5062D793-31FA-BAA9-36D4-F50DD7385A1D}"/>
              </a:ext>
            </a:extLst>
          </p:cNvPr>
          <p:cNvSpPr>
            <a:spLocks noGrp="1"/>
          </p:cNvSpPr>
          <p:nvPr>
            <p:ph type="media" sz="quarter" idx="18"/>
          </p:nvPr>
        </p:nvSpPr>
        <p:spPr>
          <a:xfrm>
            <a:off x="0" y="0"/>
            <a:ext cx="12192000" cy="6858000"/>
          </a:xfrm>
          <a:prstGeom prst="rect">
            <a:avLst/>
          </a:prstGeom>
        </p:spPr>
        <p:txBody>
          <a:bodyPr/>
          <a:lstStyle>
            <a:lvl1pPr marL="0" indent="0" algn="ctr">
              <a:buNone/>
              <a:defRPr b="0">
                <a:solidFill>
                  <a:schemeClr val="tx1"/>
                </a:solidFill>
              </a:defRPr>
            </a:lvl1pPr>
          </a:lstStyle>
          <a:p>
            <a:r>
              <a:rPr lang="tr-TR"/>
              <a:t>Medya eklemek için simgeye tıklayın</a:t>
            </a:r>
            <a:endParaRPr lang="en-GB" dirty="0"/>
          </a:p>
        </p:txBody>
      </p:sp>
      <p:sp>
        <p:nvSpPr>
          <p:cNvPr id="2" name="Rectangle 1">
            <a:extLst>
              <a:ext uri="{FF2B5EF4-FFF2-40B4-BE49-F238E27FC236}">
                <a16:creationId xmlns:a16="http://schemas.microsoft.com/office/drawing/2014/main" id="{FF0D04D5-880D-85F5-BD31-1E88CD0C8377}"/>
              </a:ext>
            </a:extLst>
          </p:cNvPr>
          <p:cNvSpPr/>
          <p:nvPr userDrawn="1"/>
        </p:nvSpPr>
        <p:spPr>
          <a:xfrm>
            <a:off x="12318023" y="508000"/>
            <a:ext cx="1397977" cy="67187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tx1"/>
                </a:solidFill>
              </a:rPr>
              <a:t>Video only</a:t>
            </a:r>
          </a:p>
        </p:txBody>
      </p:sp>
      <p:sp>
        <p:nvSpPr>
          <p:cNvPr id="6" name="Footer">
            <a:extLst>
              <a:ext uri="{FF2B5EF4-FFF2-40B4-BE49-F238E27FC236}">
                <a16:creationId xmlns:a16="http://schemas.microsoft.com/office/drawing/2014/main" id="{AB80E226-7CDE-591A-B5A9-48E8C1753D21}"/>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7" name="SlideNumber">
            <a:extLst>
              <a:ext uri="{FF2B5EF4-FFF2-40B4-BE49-F238E27FC236}">
                <a16:creationId xmlns:a16="http://schemas.microsoft.com/office/drawing/2014/main" id="{29297C8E-6B31-FB50-E471-D381065A2C98}"/>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5" name="TextBox 4">
            <a:extLst>
              <a:ext uri="{FF2B5EF4-FFF2-40B4-BE49-F238E27FC236}">
                <a16:creationId xmlns:a16="http://schemas.microsoft.com/office/drawing/2014/main" id="{21B8F358-DCE2-7B8C-8E9E-326023D41314}"/>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3" name="Year">
            <a:extLst>
              <a:ext uri="{FF2B5EF4-FFF2-40B4-BE49-F238E27FC236}">
                <a16:creationId xmlns:a16="http://schemas.microsoft.com/office/drawing/2014/main" id="{99B43773-F079-5FEB-073A-89CA2BEE434C}"/>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4" name="CompanyName">
            <a:extLst>
              <a:ext uri="{FF2B5EF4-FFF2-40B4-BE49-F238E27FC236}">
                <a16:creationId xmlns:a16="http://schemas.microsoft.com/office/drawing/2014/main" id="{528A7EEF-35A4-D5CF-B529-AE31C9781CFD}"/>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sp>
        <p:nvSpPr>
          <p:cNvPr id="8" name="Text Placeholder 8">
            <a:extLst>
              <a:ext uri="{FF2B5EF4-FFF2-40B4-BE49-F238E27FC236}">
                <a16:creationId xmlns:a16="http://schemas.microsoft.com/office/drawing/2014/main" id="{8476D53E-7467-3B9B-609F-ADABD147C838}"/>
              </a:ext>
            </a:extLst>
          </p:cNvPr>
          <p:cNvSpPr>
            <a:spLocks noGrp="1"/>
          </p:cNvSpPr>
          <p:nvPr>
            <p:ph type="body" sz="quarter" idx="19" hasCustomPrompt="1"/>
          </p:nvPr>
        </p:nvSpPr>
        <p:spPr>
          <a:xfrm>
            <a:off x="349670" y="6038113"/>
            <a:ext cx="2329619" cy="744183"/>
          </a:xfrm>
          <a:prstGeom prst="rect">
            <a:avLst/>
          </a:prstGeom>
          <a:blipFill>
            <a:blip r:embed="rId2"/>
            <a:stretch>
              <a:fillRect/>
            </a:stretch>
          </a:blipFill>
        </p:spPr>
        <p:txBody>
          <a:bodyPr/>
          <a:lstStyle>
            <a:lvl1pPr marL="0" indent="0">
              <a:defRPr sz="100"/>
            </a:lvl1pPr>
          </a:lstStyle>
          <a:p>
            <a:pPr marL="288000" lvl="0" indent="-288000" algn="l" defTabSz="736656" rtl="0" eaLnBrk="1" latinLnBrk="0" hangingPunct="1">
              <a:lnSpc>
                <a:spcPct val="100000"/>
              </a:lnSpc>
              <a:spcBef>
                <a:spcPts val="0"/>
              </a:spcBef>
              <a:spcAft>
                <a:spcPts val="600"/>
              </a:spcAft>
              <a:buFont typeface="Arial" panose="020B0604020202020204" pitchFamily="34" charset="0"/>
              <a:buNone/>
            </a:pPr>
            <a:r>
              <a:rPr lang="en-US"/>
              <a:t> </a:t>
            </a:r>
            <a:endParaRPr lang="en-GB"/>
          </a:p>
        </p:txBody>
      </p:sp>
    </p:spTree>
    <p:extLst>
      <p:ext uri="{BB962C8B-B14F-4D97-AF65-F5344CB8AC3E}">
        <p14:creationId xmlns:p14="http://schemas.microsoft.com/office/powerpoint/2010/main" val="188166830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Key Line Photo">
    <p:bg>
      <p:bgPr>
        <a:solidFill>
          <a:schemeClr val="accent1"/>
        </a:solidFill>
        <a:effectLst/>
      </p:bgPr>
    </p:bg>
    <p:spTree>
      <p:nvGrpSpPr>
        <p:cNvPr id="1" name=""/>
        <p:cNvGrpSpPr/>
        <p:nvPr/>
      </p:nvGrpSpPr>
      <p:grpSpPr>
        <a:xfrm>
          <a:off x="0" y="0"/>
          <a:ext cx="0" cy="0"/>
          <a:chOff x="0" y="0"/>
          <a:chExt cx="0" cy="0"/>
        </a:xfrm>
      </p:grpSpPr>
      <p:pic>
        <p:nvPicPr>
          <p:cNvPr id="13" name="Mobius Keyline">
            <a:extLst>
              <a:ext uri="{FF2B5EF4-FFF2-40B4-BE49-F238E27FC236}">
                <a16:creationId xmlns:a16="http://schemas.microsoft.com/office/drawing/2014/main" id="{E9EA06B2-3FA1-C84A-AD88-98BD980339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7320" y="0"/>
            <a:ext cx="9674679" cy="6858000"/>
          </a:xfrm>
          <a:prstGeom prst="rect">
            <a:avLst/>
          </a:prstGeom>
        </p:spPr>
      </p:pic>
      <p:sp>
        <p:nvSpPr>
          <p:cNvPr id="5" name="Rectangle 4">
            <a:extLst>
              <a:ext uri="{FF2B5EF4-FFF2-40B4-BE49-F238E27FC236}">
                <a16:creationId xmlns:a16="http://schemas.microsoft.com/office/drawing/2014/main" id="{1F349633-5AA0-587A-3243-E331CAFB4F41}"/>
              </a:ext>
            </a:extLst>
          </p:cNvPr>
          <p:cNvSpPr/>
          <p:nvPr userDrawn="1"/>
        </p:nvSpPr>
        <p:spPr>
          <a:xfrm>
            <a:off x="12318023" y="508000"/>
            <a:ext cx="1397977" cy="365125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tx1"/>
                </a:solidFill>
              </a:rPr>
              <a:t>NOTE:</a:t>
            </a:r>
            <a:br>
              <a:rPr lang="en-GB" sz="1600" dirty="0">
                <a:solidFill>
                  <a:schemeClr val="tx1"/>
                </a:solidFill>
              </a:rPr>
            </a:br>
            <a:r>
              <a:rPr lang="en-GB" sz="1600" dirty="0">
                <a:solidFill>
                  <a:schemeClr val="tx1"/>
                </a:solidFill>
              </a:rPr>
              <a:t>To change image, right-click slide and go to </a:t>
            </a:r>
            <a:r>
              <a:rPr lang="en-GB" sz="1600" b="1" dirty="0">
                <a:solidFill>
                  <a:schemeClr val="tx1"/>
                </a:solidFill>
              </a:rPr>
              <a:t>Format Background &gt; Picture or texture fill </a:t>
            </a:r>
            <a:r>
              <a:rPr lang="en-GB" sz="1600" b="0" dirty="0">
                <a:solidFill>
                  <a:schemeClr val="tx1"/>
                </a:solidFill>
              </a:rPr>
              <a:t>and use the sidebar to choose your image</a:t>
            </a:r>
            <a:endParaRPr lang="en-GB" sz="1600" b="1" dirty="0">
              <a:solidFill>
                <a:schemeClr val="tx1"/>
              </a:solidFill>
            </a:endParaRPr>
          </a:p>
        </p:txBody>
      </p:sp>
      <p:sp>
        <p:nvSpPr>
          <p:cNvPr id="4" name="Footer">
            <a:extLst>
              <a:ext uri="{FF2B5EF4-FFF2-40B4-BE49-F238E27FC236}">
                <a16:creationId xmlns:a16="http://schemas.microsoft.com/office/drawing/2014/main" id="{FF97FC4E-9645-4A16-7431-4E9C5DD276B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6" name="SlideNumber">
            <a:extLst>
              <a:ext uri="{FF2B5EF4-FFF2-40B4-BE49-F238E27FC236}">
                <a16:creationId xmlns:a16="http://schemas.microsoft.com/office/drawing/2014/main" id="{A8A43D56-1E9F-FAD4-F349-CA9169CEC192}"/>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8" name="TextBox 7">
            <a:extLst>
              <a:ext uri="{FF2B5EF4-FFF2-40B4-BE49-F238E27FC236}">
                <a16:creationId xmlns:a16="http://schemas.microsoft.com/office/drawing/2014/main" id="{078BDD4F-39E8-C8B1-6AF1-67531C0BD9CA}"/>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2" name="Year">
            <a:extLst>
              <a:ext uri="{FF2B5EF4-FFF2-40B4-BE49-F238E27FC236}">
                <a16:creationId xmlns:a16="http://schemas.microsoft.com/office/drawing/2014/main" id="{1B5CEAA6-2455-3248-907F-BCB37669B5CF}"/>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4" name="CompanyName">
            <a:extLst>
              <a:ext uri="{FF2B5EF4-FFF2-40B4-BE49-F238E27FC236}">
                <a16:creationId xmlns:a16="http://schemas.microsoft.com/office/drawing/2014/main" id="{2FC4186B-0765-DDAF-5A3E-C8F43E75BA56}"/>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sp>
        <p:nvSpPr>
          <p:cNvPr id="2" name="Text Placeholder 8">
            <a:extLst>
              <a:ext uri="{FF2B5EF4-FFF2-40B4-BE49-F238E27FC236}">
                <a16:creationId xmlns:a16="http://schemas.microsoft.com/office/drawing/2014/main" id="{D32E6FA9-DDFF-5B5F-2A71-55506E3CC08E}"/>
              </a:ext>
            </a:extLst>
          </p:cNvPr>
          <p:cNvSpPr>
            <a:spLocks noGrp="1"/>
          </p:cNvSpPr>
          <p:nvPr>
            <p:ph type="body" sz="quarter" idx="18" hasCustomPrompt="1"/>
          </p:nvPr>
        </p:nvSpPr>
        <p:spPr>
          <a:xfrm>
            <a:off x="349670" y="6038113"/>
            <a:ext cx="2329619" cy="744183"/>
          </a:xfrm>
          <a:prstGeom prst="rect">
            <a:avLst/>
          </a:prstGeom>
          <a:blipFill>
            <a:blip r:embed="rId4"/>
            <a:stretch>
              <a:fillRect/>
            </a:stretch>
          </a:blipFill>
        </p:spPr>
        <p:txBody>
          <a:bodyPr/>
          <a:lstStyle>
            <a:lvl1pPr marL="0" indent="0">
              <a:defRPr sz="100"/>
            </a:lvl1pPr>
          </a:lstStyle>
          <a:p>
            <a:pPr marL="288000" lvl="0" indent="-288000" algn="l" defTabSz="736656" rtl="0" eaLnBrk="1" latinLnBrk="0" hangingPunct="1">
              <a:lnSpc>
                <a:spcPct val="100000"/>
              </a:lnSpc>
              <a:spcBef>
                <a:spcPts val="0"/>
              </a:spcBef>
              <a:spcAft>
                <a:spcPts val="600"/>
              </a:spcAft>
              <a:buFont typeface="Arial" panose="020B0604020202020204" pitchFamily="34" charset="0"/>
              <a:buNone/>
            </a:pPr>
            <a:r>
              <a:rPr lang="en-US"/>
              <a:t> </a:t>
            </a:r>
            <a:endParaRPr lang="en-GB"/>
          </a:p>
        </p:txBody>
      </p:sp>
    </p:spTree>
    <p:extLst>
      <p:ext uri="{BB962C8B-B14F-4D97-AF65-F5344CB8AC3E}">
        <p14:creationId xmlns:p14="http://schemas.microsoft.com/office/powerpoint/2010/main" val="1327518499"/>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ivi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999511CE-F6E9-6375-7EB7-7782134C6DFE}"/>
              </a:ext>
            </a:extLst>
          </p:cNvPr>
          <p:cNvSpPr>
            <a:spLocks noGrp="1"/>
          </p:cNvSpPr>
          <p:nvPr>
            <p:ph type="title" hasCustomPrompt="1"/>
          </p:nvPr>
        </p:nvSpPr>
        <p:spPr>
          <a:xfrm>
            <a:off x="1458913" y="2924175"/>
            <a:ext cx="5466821" cy="1128514"/>
          </a:xfrm>
        </p:spPr>
        <p:txBody>
          <a:bodyPr>
            <a:noAutofit/>
          </a:bodyPr>
          <a:lstStyle>
            <a:lvl1pPr>
              <a:lnSpc>
                <a:spcPct val="85000"/>
              </a:lnSpc>
              <a:spcBef>
                <a:spcPts val="0"/>
              </a:spcBef>
              <a:spcAft>
                <a:spcPts val="0"/>
              </a:spcAft>
              <a:defRPr sz="3600" b="1">
                <a:solidFill>
                  <a:schemeClr val="tx1"/>
                </a:solidFill>
              </a:defRPr>
            </a:lvl1pPr>
          </a:lstStyle>
          <a:p>
            <a:r>
              <a:rPr lang="en-GB" dirty="0"/>
              <a:t>Divider title</a:t>
            </a:r>
          </a:p>
        </p:txBody>
      </p:sp>
      <p:sp>
        <p:nvSpPr>
          <p:cNvPr id="11" name="Text Placeholder 11">
            <a:extLst>
              <a:ext uri="{FF2B5EF4-FFF2-40B4-BE49-F238E27FC236}">
                <a16:creationId xmlns:a16="http://schemas.microsoft.com/office/drawing/2014/main" id="{020E25E0-8D03-AB6F-A62E-E7A1D0B97879}"/>
              </a:ext>
            </a:extLst>
          </p:cNvPr>
          <p:cNvSpPr>
            <a:spLocks noGrp="1"/>
          </p:cNvSpPr>
          <p:nvPr>
            <p:ph type="body" sz="quarter" idx="15" hasCustomPrompt="1"/>
          </p:nvPr>
        </p:nvSpPr>
        <p:spPr>
          <a:xfrm>
            <a:off x="508000" y="2924175"/>
            <a:ext cx="706438" cy="504825"/>
          </a:xfrm>
          <a:prstGeom prst="rect">
            <a:avLst/>
          </a:prstGeom>
        </p:spPr>
        <p:txBody>
          <a:bodyPr/>
          <a:lstStyle>
            <a:lvl1pPr marL="0" indent="0">
              <a:lnSpc>
                <a:spcPct val="85000"/>
              </a:lnSpc>
              <a:spcBef>
                <a:spcPts val="0"/>
              </a:spcBef>
              <a:spcAft>
                <a:spcPts val="0"/>
              </a:spcAft>
              <a:buNone/>
              <a:defRPr sz="3600" b="1">
                <a:solidFill>
                  <a:schemeClr val="tx1"/>
                </a:solidFill>
                <a:latin typeface="+mj-lt"/>
              </a:defRPr>
            </a:lvl1pPr>
            <a:lvl5pPr>
              <a:defRPr/>
            </a:lvl5pPr>
          </a:lstStyle>
          <a:p>
            <a:pPr lvl="0"/>
            <a:r>
              <a:rPr lang="en-GB" dirty="0"/>
              <a:t>00</a:t>
            </a:r>
          </a:p>
        </p:txBody>
      </p:sp>
      <p:sp>
        <p:nvSpPr>
          <p:cNvPr id="8" name="Footer">
            <a:extLst>
              <a:ext uri="{FF2B5EF4-FFF2-40B4-BE49-F238E27FC236}">
                <a16:creationId xmlns:a16="http://schemas.microsoft.com/office/drawing/2014/main" id="{3A274F89-FBA2-4E0E-C87F-C486BC435187}"/>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12" name="SlideNumber">
            <a:extLst>
              <a:ext uri="{FF2B5EF4-FFF2-40B4-BE49-F238E27FC236}">
                <a16:creationId xmlns:a16="http://schemas.microsoft.com/office/drawing/2014/main" id="{8E131A25-DA6E-7723-43C8-FA009110843B}"/>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16" name="TextBox 15">
            <a:extLst>
              <a:ext uri="{FF2B5EF4-FFF2-40B4-BE49-F238E27FC236}">
                <a16:creationId xmlns:a16="http://schemas.microsoft.com/office/drawing/2014/main" id="{A87F5034-55D3-EF9B-8D07-39E862578D37}"/>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7" name="Year">
            <a:extLst>
              <a:ext uri="{FF2B5EF4-FFF2-40B4-BE49-F238E27FC236}">
                <a16:creationId xmlns:a16="http://schemas.microsoft.com/office/drawing/2014/main" id="{DA6A0C5A-7F17-9AA6-D9DC-D57685A80E1D}"/>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8" name="CompanyName">
            <a:extLst>
              <a:ext uri="{FF2B5EF4-FFF2-40B4-BE49-F238E27FC236}">
                <a16:creationId xmlns:a16="http://schemas.microsoft.com/office/drawing/2014/main" id="{2C79144B-E2D4-DEE3-4AA6-BB849271B3C4}"/>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5" name="GT#white_16x9_footer">
            <a:extLst>
              <a:ext uri="{FF2B5EF4-FFF2-40B4-BE49-F238E27FC236}">
                <a16:creationId xmlns:a16="http://schemas.microsoft.com/office/drawing/2014/main" id="{110B0201-2808-2EDC-9616-3F37170A8A18}"/>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310921645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vider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458913" y="2924175"/>
            <a:ext cx="5466821" cy="1128514"/>
          </a:xfrm>
        </p:spPr>
        <p:txBody>
          <a:bodyPr>
            <a:noAutofit/>
          </a:bodyPr>
          <a:lstStyle>
            <a:lvl1pPr>
              <a:lnSpc>
                <a:spcPct val="85000"/>
              </a:lnSpc>
              <a:spcBef>
                <a:spcPts val="0"/>
              </a:spcBef>
              <a:spcAft>
                <a:spcPts val="0"/>
              </a:spcAft>
              <a:defRPr sz="3600" b="1">
                <a:solidFill>
                  <a:schemeClr val="tx1"/>
                </a:solidFill>
              </a:defRPr>
            </a:lvl1pPr>
          </a:lstStyle>
          <a:p>
            <a:r>
              <a:rPr lang="en-GB" dirty="0"/>
              <a:t>Divider title</a:t>
            </a:r>
          </a:p>
        </p:txBody>
      </p:sp>
      <p:sp>
        <p:nvSpPr>
          <p:cNvPr id="12" name="Text Placeholder 11">
            <a:extLst>
              <a:ext uri="{FF2B5EF4-FFF2-40B4-BE49-F238E27FC236}">
                <a16:creationId xmlns:a16="http://schemas.microsoft.com/office/drawing/2014/main" id="{411B257A-4515-48EC-A892-E1742532F206}"/>
              </a:ext>
            </a:extLst>
          </p:cNvPr>
          <p:cNvSpPr>
            <a:spLocks noGrp="1"/>
          </p:cNvSpPr>
          <p:nvPr>
            <p:ph type="body" sz="quarter" idx="15" hasCustomPrompt="1"/>
          </p:nvPr>
        </p:nvSpPr>
        <p:spPr>
          <a:xfrm>
            <a:off x="508000" y="2924175"/>
            <a:ext cx="706438" cy="504825"/>
          </a:xfrm>
          <a:prstGeom prst="rect">
            <a:avLst/>
          </a:prstGeom>
        </p:spPr>
        <p:txBody>
          <a:bodyPr/>
          <a:lstStyle>
            <a:lvl1pPr marL="0" indent="0">
              <a:lnSpc>
                <a:spcPct val="85000"/>
              </a:lnSpc>
              <a:spcBef>
                <a:spcPts val="0"/>
              </a:spcBef>
              <a:spcAft>
                <a:spcPts val="0"/>
              </a:spcAft>
              <a:buNone/>
              <a:defRPr sz="3600" b="1">
                <a:solidFill>
                  <a:schemeClr val="tx1"/>
                </a:solidFill>
                <a:latin typeface="+mj-lt"/>
              </a:defRPr>
            </a:lvl1pPr>
            <a:lvl5pPr>
              <a:defRPr/>
            </a:lvl5pPr>
          </a:lstStyle>
          <a:p>
            <a:pPr lvl="0"/>
            <a:r>
              <a:rPr lang="en-GB" dirty="0"/>
              <a:t>00</a:t>
            </a:r>
          </a:p>
        </p:txBody>
      </p:sp>
      <p:sp>
        <p:nvSpPr>
          <p:cNvPr id="2" name="Footer">
            <a:extLst>
              <a:ext uri="{FF2B5EF4-FFF2-40B4-BE49-F238E27FC236}">
                <a16:creationId xmlns:a16="http://schemas.microsoft.com/office/drawing/2014/main" id="{7D1011C5-4908-3481-1ADA-B3D0C028FEF1}"/>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8" name="SlideNumber">
            <a:extLst>
              <a:ext uri="{FF2B5EF4-FFF2-40B4-BE49-F238E27FC236}">
                <a16:creationId xmlns:a16="http://schemas.microsoft.com/office/drawing/2014/main" id="{6F0DDC27-2CA3-F7AF-D3DD-79EB204AC217}"/>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3" name="TextBox 12">
            <a:extLst>
              <a:ext uri="{FF2B5EF4-FFF2-40B4-BE49-F238E27FC236}">
                <a16:creationId xmlns:a16="http://schemas.microsoft.com/office/drawing/2014/main" id="{ECBDC485-7346-2235-183D-0F7DEC2E7B02}"/>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4" name="Year">
            <a:extLst>
              <a:ext uri="{FF2B5EF4-FFF2-40B4-BE49-F238E27FC236}">
                <a16:creationId xmlns:a16="http://schemas.microsoft.com/office/drawing/2014/main" id="{4EC69388-F0E6-CA96-E4AD-33F4719565DC}"/>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5" name="CompanyName">
            <a:extLst>
              <a:ext uri="{FF2B5EF4-FFF2-40B4-BE49-F238E27FC236}">
                <a16:creationId xmlns:a16="http://schemas.microsoft.com/office/drawing/2014/main" id="{999F4FF5-2C70-833E-B839-48577FDEA891}"/>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CE8644CB-078C-FB60-28C8-33BDDB134F73}"/>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363045287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 Co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58CAD1EA-858E-1B6D-7CF9-D7C50519EF7C}"/>
              </a:ext>
            </a:extLst>
          </p:cNvPr>
          <p:cNvSpPr>
            <a:spLocks noGrp="1"/>
          </p:cNvSpPr>
          <p:nvPr>
            <p:ph type="title" hasCustomPrompt="1"/>
          </p:nvPr>
        </p:nvSpPr>
        <p:spPr>
          <a:xfrm>
            <a:off x="1458913" y="2924175"/>
            <a:ext cx="5466821" cy="1128514"/>
          </a:xfrm>
        </p:spPr>
        <p:txBody>
          <a:bodyPr>
            <a:noAutofit/>
          </a:bodyPr>
          <a:lstStyle>
            <a:lvl1pPr>
              <a:lnSpc>
                <a:spcPct val="85000"/>
              </a:lnSpc>
              <a:spcBef>
                <a:spcPts val="0"/>
              </a:spcBef>
              <a:spcAft>
                <a:spcPts val="0"/>
              </a:spcAft>
              <a:defRPr sz="3600" b="1">
                <a:solidFill>
                  <a:schemeClr val="tx1"/>
                </a:solidFill>
              </a:defRPr>
            </a:lvl1pPr>
          </a:lstStyle>
          <a:p>
            <a:r>
              <a:rPr lang="en-GB" dirty="0"/>
              <a:t>Divider title</a:t>
            </a:r>
          </a:p>
        </p:txBody>
      </p:sp>
      <p:sp>
        <p:nvSpPr>
          <p:cNvPr id="11" name="Text Placeholder 11">
            <a:extLst>
              <a:ext uri="{FF2B5EF4-FFF2-40B4-BE49-F238E27FC236}">
                <a16:creationId xmlns:a16="http://schemas.microsoft.com/office/drawing/2014/main" id="{284BCA8E-2E48-AE99-6F18-D7A8411F708C}"/>
              </a:ext>
            </a:extLst>
          </p:cNvPr>
          <p:cNvSpPr>
            <a:spLocks noGrp="1"/>
          </p:cNvSpPr>
          <p:nvPr>
            <p:ph type="body" sz="quarter" idx="15" hasCustomPrompt="1"/>
          </p:nvPr>
        </p:nvSpPr>
        <p:spPr>
          <a:xfrm>
            <a:off x="508000" y="2924175"/>
            <a:ext cx="706438" cy="504825"/>
          </a:xfrm>
          <a:prstGeom prst="rect">
            <a:avLst/>
          </a:prstGeom>
        </p:spPr>
        <p:txBody>
          <a:bodyPr/>
          <a:lstStyle>
            <a:lvl1pPr marL="0" indent="0">
              <a:lnSpc>
                <a:spcPct val="85000"/>
              </a:lnSpc>
              <a:spcBef>
                <a:spcPts val="0"/>
              </a:spcBef>
              <a:spcAft>
                <a:spcPts val="0"/>
              </a:spcAft>
              <a:buNone/>
              <a:defRPr sz="3600" b="1">
                <a:solidFill>
                  <a:schemeClr val="tx1"/>
                </a:solidFill>
                <a:latin typeface="+mj-lt"/>
              </a:defRPr>
            </a:lvl1pPr>
            <a:lvl5pPr>
              <a:defRPr/>
            </a:lvl5pPr>
          </a:lstStyle>
          <a:p>
            <a:pPr lvl="0"/>
            <a:r>
              <a:rPr lang="en-GB" dirty="0"/>
              <a:t>00</a:t>
            </a:r>
          </a:p>
        </p:txBody>
      </p:sp>
      <p:sp>
        <p:nvSpPr>
          <p:cNvPr id="8" name="Footer">
            <a:extLst>
              <a:ext uri="{FF2B5EF4-FFF2-40B4-BE49-F238E27FC236}">
                <a16:creationId xmlns:a16="http://schemas.microsoft.com/office/drawing/2014/main" id="{92E8A9C1-7AE5-6029-E3CC-40C5A83D9DE5}"/>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latin typeface="+mn-lt"/>
              </a:defRPr>
            </a:lvl1pPr>
          </a:lstStyle>
          <a:p>
            <a:endParaRPr lang="en-GB" dirty="0"/>
          </a:p>
        </p:txBody>
      </p:sp>
      <p:sp>
        <p:nvSpPr>
          <p:cNvPr id="12" name="SlideNumber">
            <a:extLst>
              <a:ext uri="{FF2B5EF4-FFF2-40B4-BE49-F238E27FC236}">
                <a16:creationId xmlns:a16="http://schemas.microsoft.com/office/drawing/2014/main" id="{5BEECE51-32D3-FA20-511D-650E953DD877}"/>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28967BE9-8DE7-D77E-0030-3863D3123101}"/>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3734C25D-A7F3-14F6-BE9B-8E2FDF9A17E2}"/>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0" name="CompanyName">
            <a:extLst>
              <a:ext uri="{FF2B5EF4-FFF2-40B4-BE49-F238E27FC236}">
                <a16:creationId xmlns:a16="http://schemas.microsoft.com/office/drawing/2014/main" id="{CAC03A52-295A-7E32-A792-2F896E8E20ED}"/>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6" name="GT#white_16x9_footer">
            <a:extLst>
              <a:ext uri="{FF2B5EF4-FFF2-40B4-BE49-F238E27FC236}">
                <a16:creationId xmlns:a16="http://schemas.microsoft.com/office/drawing/2014/main" id="{F8F7BCCC-4639-0769-08FF-AA68A483AAE7}"/>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112056462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Image Inset Right">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8003" y="2697163"/>
            <a:ext cx="5467351" cy="1025922"/>
          </a:xfrm>
        </p:spPr>
        <p:txBody>
          <a:bodyPr>
            <a:noAutofit/>
          </a:bodyPr>
          <a:lstStyle>
            <a:lvl1pPr>
              <a:lnSpc>
                <a:spcPct val="85000"/>
              </a:lnSpc>
              <a:defRPr sz="3600">
                <a:solidFill>
                  <a:schemeClr val="accent1"/>
                </a:solidFill>
              </a:defRPr>
            </a:lvl1pPr>
          </a:lstStyle>
          <a:p>
            <a:r>
              <a:rPr lang="en-GB" dirty="0"/>
              <a:t>Main cover title</a:t>
            </a:r>
          </a:p>
        </p:txBody>
      </p:sp>
      <p:sp>
        <p:nvSpPr>
          <p:cNvPr id="10" name="SlideNumber">
            <a:extLst>
              <a:ext uri="{FF2B5EF4-FFF2-40B4-BE49-F238E27FC236}">
                <a16:creationId xmlns:a16="http://schemas.microsoft.com/office/drawing/2014/main" id="{2E0A7471-DFE2-6A31-E2DC-0FAE712EF086}"/>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6" name="Picture Placeholder 5">
            <a:extLst>
              <a:ext uri="{FF2B5EF4-FFF2-40B4-BE49-F238E27FC236}">
                <a16:creationId xmlns:a16="http://schemas.microsoft.com/office/drawing/2014/main" id="{243F58CE-B276-ED44-7DFF-0DBEBF3E1492}"/>
              </a:ext>
            </a:extLst>
          </p:cNvPr>
          <p:cNvSpPr>
            <a:spLocks noGrp="1"/>
          </p:cNvSpPr>
          <p:nvPr>
            <p:ph type="pic" sz="quarter" idx="20" hasCustomPrompt="1"/>
          </p:nvPr>
        </p:nvSpPr>
        <p:spPr>
          <a:xfrm>
            <a:off x="6216651" y="507999"/>
            <a:ext cx="5481863" cy="5842000"/>
          </a:xfrm>
          <a:custGeom>
            <a:avLst/>
            <a:gdLst>
              <a:gd name="connsiteX0" fmla="*/ 271224 w 5481863"/>
              <a:gd name="connsiteY0" fmla="*/ 0 h 5842000"/>
              <a:gd name="connsiteX1" fmla="*/ 1672709 w 5481863"/>
              <a:gd name="connsiteY1" fmla="*/ 0 h 5842000"/>
              <a:gd name="connsiteX2" fmla="*/ 3809155 w 5481863"/>
              <a:gd name="connsiteY2" fmla="*/ 0 h 5842000"/>
              <a:gd name="connsiteX3" fmla="*/ 5210640 w 5481863"/>
              <a:gd name="connsiteY3" fmla="*/ 0 h 5842000"/>
              <a:gd name="connsiteX4" fmla="*/ 5481863 w 5481863"/>
              <a:gd name="connsiteY4" fmla="*/ 271223 h 5842000"/>
              <a:gd name="connsiteX5" fmla="*/ 5481863 w 5481863"/>
              <a:gd name="connsiteY5" fmla="*/ 1609484 h 5842000"/>
              <a:gd name="connsiteX6" fmla="*/ 5481863 w 5481863"/>
              <a:gd name="connsiteY6" fmla="*/ 4232517 h 5842000"/>
              <a:gd name="connsiteX7" fmla="*/ 5481863 w 5481863"/>
              <a:gd name="connsiteY7" fmla="*/ 5570778 h 5842000"/>
              <a:gd name="connsiteX8" fmla="*/ 5210640 w 5481863"/>
              <a:gd name="connsiteY8" fmla="*/ 5842000 h 5842000"/>
              <a:gd name="connsiteX9" fmla="*/ 3809161 w 5481863"/>
              <a:gd name="connsiteY9" fmla="*/ 5842000 h 5842000"/>
              <a:gd name="connsiteX10" fmla="*/ 3809155 w 5481863"/>
              <a:gd name="connsiteY10" fmla="*/ 5842000 h 5842000"/>
              <a:gd name="connsiteX11" fmla="*/ 1619901 w 5481863"/>
              <a:gd name="connsiteY11" fmla="*/ 5841999 h 5842000"/>
              <a:gd name="connsiteX12" fmla="*/ 0 w 5481863"/>
              <a:gd name="connsiteY12" fmla="*/ 4222098 h 5842000"/>
              <a:gd name="connsiteX13" fmla="*/ 0 w 5481863"/>
              <a:gd name="connsiteY13" fmla="*/ 3477883 h 5842000"/>
              <a:gd name="connsiteX14" fmla="*/ 1 w 5481863"/>
              <a:gd name="connsiteY14" fmla="*/ 3477865 h 5842000"/>
              <a:gd name="connsiteX15" fmla="*/ 1 w 5481863"/>
              <a:gd name="connsiteY15" fmla="*/ 2883857 h 5842000"/>
              <a:gd name="connsiteX16" fmla="*/ 0 w 5481863"/>
              <a:gd name="connsiteY16" fmla="*/ 2883837 h 5842000"/>
              <a:gd name="connsiteX17" fmla="*/ 0 w 5481863"/>
              <a:gd name="connsiteY17" fmla="*/ 2139622 h 5842000"/>
              <a:gd name="connsiteX18" fmla="*/ 1 w 5481863"/>
              <a:gd name="connsiteY18" fmla="*/ 2139604 h 5842000"/>
              <a:gd name="connsiteX19" fmla="*/ 1 w 5481863"/>
              <a:gd name="connsiteY19" fmla="*/ 1609484 h 5842000"/>
              <a:gd name="connsiteX20" fmla="*/ 1 w 5481863"/>
              <a:gd name="connsiteY20" fmla="*/ 271223 h 5842000"/>
              <a:gd name="connsiteX21" fmla="*/ 271224 w 5481863"/>
              <a:gd name="connsiteY21" fmla="*/ 0 h 58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81863" h="5842000">
                <a:moveTo>
                  <a:pt x="271224" y="0"/>
                </a:moveTo>
                <a:lnTo>
                  <a:pt x="1672709" y="0"/>
                </a:lnTo>
                <a:lnTo>
                  <a:pt x="3809155" y="0"/>
                </a:lnTo>
                <a:lnTo>
                  <a:pt x="5210640" y="0"/>
                </a:lnTo>
                <a:cubicBezTo>
                  <a:pt x="5360432" y="0"/>
                  <a:pt x="5481863" y="121431"/>
                  <a:pt x="5481863" y="271223"/>
                </a:cubicBezTo>
                <a:lnTo>
                  <a:pt x="5481863" y="1609484"/>
                </a:lnTo>
                <a:lnTo>
                  <a:pt x="5481863" y="4232517"/>
                </a:lnTo>
                <a:lnTo>
                  <a:pt x="5481863" y="5570778"/>
                </a:lnTo>
                <a:cubicBezTo>
                  <a:pt x="5481863" y="5720569"/>
                  <a:pt x="5360432" y="5842000"/>
                  <a:pt x="5210640" y="5842000"/>
                </a:cubicBezTo>
                <a:lnTo>
                  <a:pt x="3809161" y="5842000"/>
                </a:lnTo>
                <a:lnTo>
                  <a:pt x="3809155" y="5842000"/>
                </a:lnTo>
                <a:lnTo>
                  <a:pt x="1619901" y="5841999"/>
                </a:lnTo>
                <a:cubicBezTo>
                  <a:pt x="725254" y="5841999"/>
                  <a:pt x="0" y="5116745"/>
                  <a:pt x="0" y="4222098"/>
                </a:cubicBezTo>
                <a:lnTo>
                  <a:pt x="0" y="3477883"/>
                </a:lnTo>
                <a:cubicBezTo>
                  <a:pt x="0" y="3477878"/>
                  <a:pt x="1" y="3477871"/>
                  <a:pt x="1" y="3477865"/>
                </a:cubicBezTo>
                <a:lnTo>
                  <a:pt x="1" y="2883857"/>
                </a:lnTo>
                <a:lnTo>
                  <a:pt x="0" y="2883837"/>
                </a:lnTo>
                <a:lnTo>
                  <a:pt x="0" y="2139622"/>
                </a:lnTo>
                <a:cubicBezTo>
                  <a:pt x="0" y="2139617"/>
                  <a:pt x="1" y="2139610"/>
                  <a:pt x="1" y="2139604"/>
                </a:cubicBezTo>
                <a:lnTo>
                  <a:pt x="1" y="1609484"/>
                </a:lnTo>
                <a:lnTo>
                  <a:pt x="1" y="271223"/>
                </a:lnTo>
                <a:cubicBezTo>
                  <a:pt x="1" y="121431"/>
                  <a:pt x="121432" y="0"/>
                  <a:pt x="271224" y="0"/>
                </a:cubicBezTo>
                <a:close/>
              </a:path>
            </a:pathLst>
          </a:custGeom>
          <a:solidFill>
            <a:schemeClr val="bg2"/>
          </a:solidFill>
        </p:spPr>
        <p:txBody>
          <a:bodyPr vert="horz" wrap="square" lIns="0" tIns="0" rIns="0" bIns="0" rtlCol="0" anchor="t" anchorCtr="0">
            <a:noAutofit/>
          </a:bodyPr>
          <a:lstStyle>
            <a:lvl1pPr marL="0" indent="0" algn="ctr">
              <a:buNone/>
              <a:defRPr lang="en-GB" sz="2000"/>
            </a:lvl1pPr>
          </a:lstStyle>
          <a:p>
            <a:pPr lvl="0" algn="ctr"/>
            <a:r>
              <a:rPr lang="en-GB"/>
              <a:t>To insert photo, please select placeholder, then access BrandCentral through the BrandCentral ribbon</a:t>
            </a:r>
            <a:endParaRPr lang="en-GB" dirty="0"/>
          </a:p>
        </p:txBody>
      </p:sp>
      <p:sp>
        <p:nvSpPr>
          <p:cNvPr id="5" name="Text Placeholder 8">
            <a:extLst>
              <a:ext uri="{FF2B5EF4-FFF2-40B4-BE49-F238E27FC236}">
                <a16:creationId xmlns:a16="http://schemas.microsoft.com/office/drawing/2014/main" id="{75E0DA0C-7978-5CC2-B5A6-387FB160DD13}"/>
              </a:ext>
            </a:extLst>
          </p:cNvPr>
          <p:cNvSpPr>
            <a:spLocks noGrp="1"/>
          </p:cNvSpPr>
          <p:nvPr>
            <p:ph type="body" sz="quarter" idx="15" hasCustomPrompt="1"/>
          </p:nvPr>
        </p:nvSpPr>
        <p:spPr>
          <a:xfrm>
            <a:off x="508000" y="4531519"/>
            <a:ext cx="5464800" cy="471487"/>
          </a:xfrm>
        </p:spPr>
        <p:txBody>
          <a:bodyPr/>
          <a:lstStyle>
            <a:lvl1pPr marL="0" indent="0">
              <a:spcAft>
                <a:spcPts val="0"/>
              </a:spcAft>
              <a:buNone/>
              <a:defRPr sz="2000" b="1">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7" name="Text Placeholder 8">
            <a:extLst>
              <a:ext uri="{FF2B5EF4-FFF2-40B4-BE49-F238E27FC236}">
                <a16:creationId xmlns:a16="http://schemas.microsoft.com/office/drawing/2014/main" id="{C5093252-03A1-41FB-B922-7DE63FFE8590}"/>
              </a:ext>
            </a:extLst>
          </p:cNvPr>
          <p:cNvSpPr>
            <a:spLocks noGrp="1"/>
          </p:cNvSpPr>
          <p:nvPr>
            <p:ph type="body" sz="quarter" idx="17" hasCustomPrompt="1"/>
          </p:nvPr>
        </p:nvSpPr>
        <p:spPr>
          <a:xfrm>
            <a:off x="508000" y="5132388"/>
            <a:ext cx="5464800" cy="471487"/>
          </a:xfrm>
        </p:spPr>
        <p:txBody>
          <a:bodyPr/>
          <a:lstStyle>
            <a:lvl1pPr marL="0" indent="0">
              <a:spcAft>
                <a:spcPts val="0"/>
              </a:spcAft>
              <a:buNone/>
              <a:defRPr sz="1600" b="0">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2" name="GT#standard_16x9_top">
            <a:extLst>
              <a:ext uri="{FF2B5EF4-FFF2-40B4-BE49-F238E27FC236}">
                <a16:creationId xmlns:a16="http://schemas.microsoft.com/office/drawing/2014/main" id="{AD81B657-5A77-7F77-010B-7F6F62C94DDC}"/>
              </a:ext>
            </a:extLst>
          </p:cNvPr>
          <p:cNvPicPr>
            <a:picLocks noChangeAspect="1"/>
          </p:cNvPicPr>
          <p:nvPr userDrawn="1"/>
        </p:nvPicPr>
        <p:blipFill>
          <a:blip r:embed="rId2"/>
          <a:srcRect/>
          <a:stretch/>
        </p:blipFill>
        <p:spPr>
          <a:xfrm>
            <a:off x="266191" y="134404"/>
            <a:ext cx="3675628" cy="1174159"/>
          </a:xfrm>
          <a:prstGeom prst="rect">
            <a:avLst/>
          </a:prstGeom>
        </p:spPr>
      </p:pic>
    </p:spTree>
    <p:extLst>
      <p:ext uri="{BB962C8B-B14F-4D97-AF65-F5344CB8AC3E}">
        <p14:creationId xmlns:p14="http://schemas.microsoft.com/office/powerpoint/2010/main" val="39800056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7177015E-1E51-B2B2-CF82-E98AC274249A}"/>
              </a:ext>
            </a:extLst>
          </p:cNvPr>
          <p:cNvSpPr>
            <a:spLocks noGrp="1"/>
          </p:cNvSpPr>
          <p:nvPr>
            <p:ph type="title" hasCustomPrompt="1"/>
          </p:nvPr>
        </p:nvSpPr>
        <p:spPr>
          <a:xfrm>
            <a:off x="1458913" y="2924175"/>
            <a:ext cx="5466821" cy="1128514"/>
          </a:xfrm>
        </p:spPr>
        <p:txBody>
          <a:bodyPr>
            <a:noAutofit/>
          </a:bodyPr>
          <a:lstStyle>
            <a:lvl1pPr>
              <a:lnSpc>
                <a:spcPct val="85000"/>
              </a:lnSpc>
              <a:spcBef>
                <a:spcPts val="0"/>
              </a:spcBef>
              <a:spcAft>
                <a:spcPts val="0"/>
              </a:spcAft>
              <a:defRPr sz="3600" b="1">
                <a:solidFill>
                  <a:schemeClr val="tx1"/>
                </a:solidFill>
              </a:defRPr>
            </a:lvl1pPr>
          </a:lstStyle>
          <a:p>
            <a:r>
              <a:rPr lang="en-GB" dirty="0"/>
              <a:t>Divider title</a:t>
            </a:r>
          </a:p>
        </p:txBody>
      </p:sp>
      <p:sp>
        <p:nvSpPr>
          <p:cNvPr id="11" name="Text Placeholder 11">
            <a:extLst>
              <a:ext uri="{FF2B5EF4-FFF2-40B4-BE49-F238E27FC236}">
                <a16:creationId xmlns:a16="http://schemas.microsoft.com/office/drawing/2014/main" id="{63BE8564-9A6A-9796-2775-07E9DE2D390D}"/>
              </a:ext>
            </a:extLst>
          </p:cNvPr>
          <p:cNvSpPr>
            <a:spLocks noGrp="1"/>
          </p:cNvSpPr>
          <p:nvPr>
            <p:ph type="body" sz="quarter" idx="15" hasCustomPrompt="1"/>
          </p:nvPr>
        </p:nvSpPr>
        <p:spPr>
          <a:xfrm>
            <a:off x="508000" y="2924175"/>
            <a:ext cx="706438" cy="504825"/>
          </a:xfrm>
          <a:prstGeom prst="rect">
            <a:avLst/>
          </a:prstGeom>
        </p:spPr>
        <p:txBody>
          <a:bodyPr/>
          <a:lstStyle>
            <a:lvl1pPr marL="0" indent="0">
              <a:lnSpc>
                <a:spcPct val="85000"/>
              </a:lnSpc>
              <a:spcBef>
                <a:spcPts val="0"/>
              </a:spcBef>
              <a:spcAft>
                <a:spcPts val="0"/>
              </a:spcAft>
              <a:buNone/>
              <a:defRPr sz="3600" b="1">
                <a:solidFill>
                  <a:schemeClr val="tx1"/>
                </a:solidFill>
                <a:latin typeface="+mj-lt"/>
              </a:defRPr>
            </a:lvl1pPr>
            <a:lvl5pPr>
              <a:defRPr/>
            </a:lvl5pPr>
          </a:lstStyle>
          <a:p>
            <a:pPr lvl="0"/>
            <a:r>
              <a:rPr lang="en-GB" dirty="0"/>
              <a:t>00</a:t>
            </a:r>
          </a:p>
        </p:txBody>
      </p:sp>
      <p:sp>
        <p:nvSpPr>
          <p:cNvPr id="8" name="Footer">
            <a:extLst>
              <a:ext uri="{FF2B5EF4-FFF2-40B4-BE49-F238E27FC236}">
                <a16:creationId xmlns:a16="http://schemas.microsoft.com/office/drawing/2014/main" id="{67FFB785-E400-1BE9-0A04-8FC4C0FA771B}"/>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2" name="SlideNumber">
            <a:extLst>
              <a:ext uri="{FF2B5EF4-FFF2-40B4-BE49-F238E27FC236}">
                <a16:creationId xmlns:a16="http://schemas.microsoft.com/office/drawing/2014/main" id="{64D9BA27-F377-2654-0371-FD1B007C73A3}"/>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18204313-4F4A-5BB3-EC14-8B6954989FBB}"/>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8AA7B0B7-89FA-D700-7B2D-53C03097276D}"/>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0" name="CompanyName">
            <a:extLst>
              <a:ext uri="{FF2B5EF4-FFF2-40B4-BE49-F238E27FC236}">
                <a16:creationId xmlns:a16="http://schemas.microsoft.com/office/drawing/2014/main" id="{90FBB482-3544-DED4-E03B-D6A34AF20498}"/>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6" name="GT#white_16x9_footer">
            <a:extLst>
              <a:ext uri="{FF2B5EF4-FFF2-40B4-BE49-F238E27FC236}">
                <a16:creationId xmlns:a16="http://schemas.microsoft.com/office/drawing/2014/main" id="{AD3BD0F3-7772-DAF7-9909-3BAAE8EB25DE}"/>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2575259987"/>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mage and Text Mobius Overlay">
    <p:bg>
      <p:bgPr>
        <a:solidFill>
          <a:schemeClr val="accent1"/>
        </a:solidFill>
        <a:effectLst/>
      </p:bgPr>
    </p:bg>
    <p:spTree>
      <p:nvGrpSpPr>
        <p:cNvPr id="1" name=""/>
        <p:cNvGrpSpPr/>
        <p:nvPr/>
      </p:nvGrpSpPr>
      <p:grpSpPr>
        <a:xfrm>
          <a:off x="0" y="0"/>
          <a:ext cx="0" cy="0"/>
          <a:chOff x="0" y="0"/>
          <a:chExt cx="0" cy="0"/>
        </a:xfrm>
      </p:grpSpPr>
      <p:sp>
        <p:nvSpPr>
          <p:cNvPr id="15" name="Picture Placeholder 22">
            <a:extLst>
              <a:ext uri="{FF2B5EF4-FFF2-40B4-BE49-F238E27FC236}">
                <a16:creationId xmlns:a16="http://schemas.microsoft.com/office/drawing/2014/main" id="{A6014233-BC2C-CA55-E7BF-FA3E9BB3770A}"/>
              </a:ext>
            </a:extLst>
          </p:cNvPr>
          <p:cNvSpPr>
            <a:spLocks noGrp="1"/>
          </p:cNvSpPr>
          <p:nvPr>
            <p:ph type="pic" sz="quarter" idx="19"/>
          </p:nvPr>
        </p:nvSpPr>
        <p:spPr>
          <a:xfrm>
            <a:off x="0" y="0"/>
            <a:ext cx="12192000" cy="6858000"/>
          </a:xfrm>
          <a:prstGeom prst="rect">
            <a:avLst/>
          </a:prstGeom>
        </p:spPr>
        <p:txBody>
          <a:bodyPr/>
          <a:lstStyle/>
          <a:p>
            <a:r>
              <a:rPr lang="tr-TR"/>
              <a:t>Resim eklemek için simgeye tıklayın</a:t>
            </a:r>
            <a:endParaRPr lang="en-GB" dirty="0"/>
          </a:p>
        </p:txBody>
      </p:sp>
      <p:sp>
        <p:nvSpPr>
          <p:cNvPr id="13" name="Mobius">
            <a:extLst>
              <a:ext uri="{FF2B5EF4-FFF2-40B4-BE49-F238E27FC236}">
                <a16:creationId xmlns:a16="http://schemas.microsoft.com/office/drawing/2014/main" id="{BFA02902-481D-0824-7FDB-B844B609772D}"/>
              </a:ext>
            </a:extLst>
          </p:cNvPr>
          <p:cNvSpPr>
            <a:spLocks noGrp="1"/>
          </p:cNvSpPr>
          <p:nvPr>
            <p:ph type="body" sz="quarter" idx="21" hasCustomPrompt="1"/>
          </p:nvPr>
        </p:nvSpPr>
        <p:spPr>
          <a:xfrm>
            <a:off x="0" y="0"/>
            <a:ext cx="8053160" cy="6858000"/>
          </a:xfrm>
          <a:custGeom>
            <a:avLst/>
            <a:gdLst>
              <a:gd name="connsiteX0" fmla="*/ 0 w 8053160"/>
              <a:gd name="connsiteY0" fmla="*/ 0 h 6858000"/>
              <a:gd name="connsiteX1" fmla="*/ 8053160 w 8053160"/>
              <a:gd name="connsiteY1" fmla="*/ 0 h 6858000"/>
              <a:gd name="connsiteX2" fmla="*/ 8053160 w 8053160"/>
              <a:gd name="connsiteY2" fmla="*/ 6858000 h 6858000"/>
              <a:gd name="connsiteX3" fmla="*/ 0 w 80531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53160" h="6858000">
                <a:moveTo>
                  <a:pt x="0" y="0"/>
                </a:moveTo>
                <a:lnTo>
                  <a:pt x="8053160" y="0"/>
                </a:lnTo>
                <a:lnTo>
                  <a:pt x="8053160" y="6858000"/>
                </a:lnTo>
                <a:lnTo>
                  <a:pt x="0" y="6858000"/>
                </a:lnTo>
                <a:close/>
              </a:path>
            </a:pathLst>
          </a:custGeom>
          <a:blipFill>
            <a:blip r:embed="rId2"/>
            <a:stretch>
              <a:fillRect l="1" t="-19472" r="-2392" b="-2858"/>
            </a:stretch>
          </a:blipFill>
        </p:spPr>
        <p:txBody>
          <a:bodyPr wrap="square">
            <a:noAutofit/>
          </a:bodyPr>
          <a:lstStyle>
            <a:lvl1pPr marL="0" indent="0">
              <a:buFont typeface="Arial" panose="020B0604020202020204" pitchFamily="34" charset="0"/>
              <a:buNone/>
              <a:defRPr/>
            </a:lvl1pPr>
          </a:lstStyle>
          <a:p>
            <a:pPr lvl="0"/>
            <a:r>
              <a:rPr lang="en-GB" dirty="0"/>
              <a:t> </a:t>
            </a:r>
          </a:p>
        </p:txBody>
      </p:sp>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9" name="Text Placeholder 8">
            <a:extLst>
              <a:ext uri="{FF2B5EF4-FFF2-40B4-BE49-F238E27FC236}">
                <a16:creationId xmlns:a16="http://schemas.microsoft.com/office/drawing/2014/main" id="{AFD82CDF-20BD-2CD2-08B1-88943A007D88}"/>
              </a:ext>
            </a:extLst>
          </p:cNvPr>
          <p:cNvSpPr>
            <a:spLocks noGrp="1"/>
          </p:cNvSpPr>
          <p:nvPr>
            <p:ph type="body" sz="quarter" idx="15" hasCustomPrompt="1"/>
          </p:nvPr>
        </p:nvSpPr>
        <p:spPr>
          <a:xfrm>
            <a:off x="508000" y="1724025"/>
            <a:ext cx="6416675" cy="42608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1D641E1D-E9B2-5070-CEEF-EB4A16916AC4}"/>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6" name="SlideNumber">
            <a:extLst>
              <a:ext uri="{FF2B5EF4-FFF2-40B4-BE49-F238E27FC236}">
                <a16:creationId xmlns:a16="http://schemas.microsoft.com/office/drawing/2014/main" id="{E9E97CCF-B5DE-6F47-BBB6-1EF7301691AF}"/>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1" name="ChapterTitle">
            <a:extLst>
              <a:ext uri="{FF2B5EF4-FFF2-40B4-BE49-F238E27FC236}">
                <a16:creationId xmlns:a16="http://schemas.microsoft.com/office/drawing/2014/main" id="{D1AC27F1-B24C-24A3-5EC1-CCB4C113AAA4}"/>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8" name="TextBox 7">
            <a:extLst>
              <a:ext uri="{FF2B5EF4-FFF2-40B4-BE49-F238E27FC236}">
                <a16:creationId xmlns:a16="http://schemas.microsoft.com/office/drawing/2014/main" id="{4449906A-B60D-2130-9AE7-B13846CE8B59}"/>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2" name="Year">
            <a:extLst>
              <a:ext uri="{FF2B5EF4-FFF2-40B4-BE49-F238E27FC236}">
                <a16:creationId xmlns:a16="http://schemas.microsoft.com/office/drawing/2014/main" id="{C44162F9-A013-4EE6-A60B-BB754B0DCF35}"/>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4" name="CompanyName">
            <a:extLst>
              <a:ext uri="{FF2B5EF4-FFF2-40B4-BE49-F238E27FC236}">
                <a16:creationId xmlns:a16="http://schemas.microsoft.com/office/drawing/2014/main" id="{956B0F1D-0703-A501-10B5-06BBCC4C59E6}"/>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sp>
        <p:nvSpPr>
          <p:cNvPr id="4" name="Text Placeholder 8">
            <a:extLst>
              <a:ext uri="{FF2B5EF4-FFF2-40B4-BE49-F238E27FC236}">
                <a16:creationId xmlns:a16="http://schemas.microsoft.com/office/drawing/2014/main" id="{CE8C3A3C-DE4D-E1D8-F1F0-CFC9E46FFBC4}"/>
              </a:ext>
            </a:extLst>
          </p:cNvPr>
          <p:cNvSpPr>
            <a:spLocks noGrp="1"/>
          </p:cNvSpPr>
          <p:nvPr>
            <p:ph type="body" sz="quarter" idx="18" hasCustomPrompt="1"/>
          </p:nvPr>
        </p:nvSpPr>
        <p:spPr>
          <a:xfrm>
            <a:off x="349670" y="6038113"/>
            <a:ext cx="2329619" cy="744183"/>
          </a:xfrm>
          <a:prstGeom prst="rect">
            <a:avLst/>
          </a:prstGeom>
          <a:blipFill>
            <a:blip r:embed="rId3"/>
            <a:stretch>
              <a:fillRect/>
            </a:stretch>
          </a:blipFill>
        </p:spPr>
        <p:txBody>
          <a:bodyPr/>
          <a:lstStyle>
            <a:lvl1pPr marL="0" indent="0">
              <a:defRPr sz="100"/>
            </a:lvl1pPr>
          </a:lstStyle>
          <a:p>
            <a:pPr marL="288000" lvl="0" indent="-288000" algn="l" defTabSz="736656" rtl="0" eaLnBrk="1" latinLnBrk="0" hangingPunct="1">
              <a:lnSpc>
                <a:spcPct val="100000"/>
              </a:lnSpc>
              <a:spcBef>
                <a:spcPts val="0"/>
              </a:spcBef>
              <a:spcAft>
                <a:spcPts val="600"/>
              </a:spcAft>
              <a:buFont typeface="Arial" panose="020B0604020202020204" pitchFamily="34" charset="0"/>
              <a:buNone/>
            </a:pPr>
            <a:r>
              <a:rPr lang="en-US"/>
              <a:t> </a:t>
            </a:r>
            <a:endParaRPr lang="en-GB"/>
          </a:p>
        </p:txBody>
      </p:sp>
    </p:spTree>
    <p:extLst>
      <p:ext uri="{BB962C8B-B14F-4D97-AF65-F5344CB8AC3E}">
        <p14:creationId xmlns:p14="http://schemas.microsoft.com/office/powerpoint/2010/main" val="2755454065"/>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Purple Graphic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F4C118EF-FF4C-0FB7-FE99-C5F3692451AD}"/>
              </a:ext>
            </a:extLst>
          </p:cNvPr>
          <p:cNvSpPr>
            <a:spLocks noGrp="1"/>
          </p:cNvSpPr>
          <p:nvPr>
            <p:ph type="body" sz="quarter" idx="15" hasCustomPrompt="1"/>
          </p:nvPr>
        </p:nvSpPr>
        <p:spPr>
          <a:xfrm>
            <a:off x="508000" y="1724025"/>
            <a:ext cx="11176000" cy="4260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1" name="ChapterTitle">
            <a:extLst>
              <a:ext uri="{FF2B5EF4-FFF2-40B4-BE49-F238E27FC236}">
                <a16:creationId xmlns:a16="http://schemas.microsoft.com/office/drawing/2014/main" id="{96CD4906-F63D-0CD9-18ED-F887BF40E5A2}"/>
              </a:ext>
            </a:extLst>
          </p:cNvPr>
          <p:cNvSpPr>
            <a:spLocks noGrp="1"/>
          </p:cNvSpPr>
          <p:nvPr>
            <p:ph type="body" sz="quarter" idx="12" hasCustomPrompt="1"/>
          </p:nvPr>
        </p:nvSpPr>
        <p:spPr>
          <a:xfrm>
            <a:off x="508000" y="240853"/>
            <a:ext cx="5465763" cy="153888"/>
          </a:xfr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Footer">
            <a:extLst>
              <a:ext uri="{FF2B5EF4-FFF2-40B4-BE49-F238E27FC236}">
                <a16:creationId xmlns:a16="http://schemas.microsoft.com/office/drawing/2014/main" id="{341289BA-67D4-4758-2B70-36629F652CF1}"/>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3" name="SlideNumber">
            <a:extLst>
              <a:ext uri="{FF2B5EF4-FFF2-40B4-BE49-F238E27FC236}">
                <a16:creationId xmlns:a16="http://schemas.microsoft.com/office/drawing/2014/main" id="{4A227FFF-486F-AF4E-8393-7BB9ADFD5D33}"/>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6" name="TextBox 5">
            <a:extLst>
              <a:ext uri="{FF2B5EF4-FFF2-40B4-BE49-F238E27FC236}">
                <a16:creationId xmlns:a16="http://schemas.microsoft.com/office/drawing/2014/main" id="{8964011D-CE42-7970-994D-6B21DBDCDC70}"/>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0" name="Year">
            <a:extLst>
              <a:ext uri="{FF2B5EF4-FFF2-40B4-BE49-F238E27FC236}">
                <a16:creationId xmlns:a16="http://schemas.microsoft.com/office/drawing/2014/main" id="{11AAFAE6-F8A0-73C9-8A89-211CF4E07ADC}"/>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7" name="CompanyName">
            <a:extLst>
              <a:ext uri="{FF2B5EF4-FFF2-40B4-BE49-F238E27FC236}">
                <a16:creationId xmlns:a16="http://schemas.microsoft.com/office/drawing/2014/main" id="{2079C479-0089-401E-218A-EC81D5B1DBD7}"/>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96BCD38A-BB33-5E4A-1412-8360F224B81E}"/>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218574946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Purple Graphic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F4C118EF-FF4C-0FB7-FE99-C5F3692451AD}"/>
              </a:ext>
            </a:extLst>
          </p:cNvPr>
          <p:cNvSpPr>
            <a:spLocks noGrp="1"/>
          </p:cNvSpPr>
          <p:nvPr>
            <p:ph type="body" sz="quarter" idx="15" hasCustomPrompt="1"/>
          </p:nvPr>
        </p:nvSpPr>
        <p:spPr>
          <a:xfrm>
            <a:off x="508000" y="1724025"/>
            <a:ext cx="11176000" cy="42608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87EE34FB-AD40-B00B-B425-870C1D4CCE95}"/>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6" name="SlideNumber">
            <a:extLst>
              <a:ext uri="{FF2B5EF4-FFF2-40B4-BE49-F238E27FC236}">
                <a16:creationId xmlns:a16="http://schemas.microsoft.com/office/drawing/2014/main" id="{DF48273A-E7D2-C887-7DD5-0416E98C662A}"/>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0" name="ChapterTitle">
            <a:extLst>
              <a:ext uri="{FF2B5EF4-FFF2-40B4-BE49-F238E27FC236}">
                <a16:creationId xmlns:a16="http://schemas.microsoft.com/office/drawing/2014/main" id="{27796538-D401-68F5-5956-0AD6E975582F}"/>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5" name="TextBox 14">
            <a:extLst>
              <a:ext uri="{FF2B5EF4-FFF2-40B4-BE49-F238E27FC236}">
                <a16:creationId xmlns:a16="http://schemas.microsoft.com/office/drawing/2014/main" id="{9126C6EC-A10A-BB76-BE29-FF202E451DBC}"/>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6" name="Year">
            <a:extLst>
              <a:ext uri="{FF2B5EF4-FFF2-40B4-BE49-F238E27FC236}">
                <a16:creationId xmlns:a16="http://schemas.microsoft.com/office/drawing/2014/main" id="{3349A175-2586-2153-42A9-236A038BA79C}"/>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7" name="CompanyName">
            <a:extLst>
              <a:ext uri="{FF2B5EF4-FFF2-40B4-BE49-F238E27FC236}">
                <a16:creationId xmlns:a16="http://schemas.microsoft.com/office/drawing/2014/main" id="{2D14E8D8-C871-9F29-F6F4-F573C90A304A}"/>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AED97962-69A4-6CA7-7ADF-79116F43BF5B}"/>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55902935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Gradient Core Purple-Bright Purple">
    <p:bg>
      <p:bgPr>
        <a:gradFill>
          <a:gsLst>
            <a:gs pos="0">
              <a:srgbClr val="4F2D7F"/>
            </a:gs>
            <a:gs pos="28000">
              <a:srgbClr val="502E81"/>
            </a:gs>
            <a:gs pos="45000">
              <a:srgbClr val="553289"/>
            </a:gs>
            <a:gs pos="59000">
              <a:srgbClr val="5E3998"/>
            </a:gs>
            <a:gs pos="72000">
              <a:srgbClr val="6B43AC"/>
            </a:gs>
            <a:gs pos="83000">
              <a:srgbClr val="7C50C6"/>
            </a:gs>
            <a:gs pos="93000">
              <a:srgbClr val="9060E6"/>
            </a:gs>
            <a:gs pos="100000">
              <a:srgbClr val="A06DFF"/>
            </a:gs>
          </a:gsLst>
          <a:lin ang="18900000" scaled="1"/>
        </a:grad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12B06707-7AB9-9FE4-2E05-3B806D810D0B}"/>
              </a:ext>
            </a:extLst>
          </p:cNvPr>
          <p:cNvSpPr>
            <a:spLocks noGrp="1"/>
          </p:cNvSpPr>
          <p:nvPr>
            <p:ph type="body" sz="quarter" idx="15" hasCustomPrompt="1"/>
          </p:nvPr>
        </p:nvSpPr>
        <p:spPr>
          <a:xfrm>
            <a:off x="508000" y="1724025"/>
            <a:ext cx="11176000" cy="42608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Footer">
            <a:extLst>
              <a:ext uri="{FF2B5EF4-FFF2-40B4-BE49-F238E27FC236}">
                <a16:creationId xmlns:a16="http://schemas.microsoft.com/office/drawing/2014/main" id="{069E9A39-C850-224D-0CFF-811AB64B9EE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7" name="SlideNumber">
            <a:extLst>
              <a:ext uri="{FF2B5EF4-FFF2-40B4-BE49-F238E27FC236}">
                <a16:creationId xmlns:a16="http://schemas.microsoft.com/office/drawing/2014/main" id="{3391BF85-6B4D-D79B-6E85-1F31BBDCFE95}"/>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0" name="ChapterTitle">
            <a:extLst>
              <a:ext uri="{FF2B5EF4-FFF2-40B4-BE49-F238E27FC236}">
                <a16:creationId xmlns:a16="http://schemas.microsoft.com/office/drawing/2014/main" id="{76F6C583-3614-9714-E1CD-93ED4A7B44CB}"/>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TextBox 11">
            <a:extLst>
              <a:ext uri="{FF2B5EF4-FFF2-40B4-BE49-F238E27FC236}">
                <a16:creationId xmlns:a16="http://schemas.microsoft.com/office/drawing/2014/main" id="{43FC2866-D62C-8473-D0ED-93B6CDF0C370}"/>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3" name="Year">
            <a:extLst>
              <a:ext uri="{FF2B5EF4-FFF2-40B4-BE49-F238E27FC236}">
                <a16:creationId xmlns:a16="http://schemas.microsoft.com/office/drawing/2014/main" id="{287F2479-76F0-8137-4364-4F2E2A7E0ECF}"/>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4" name="CompanyName">
            <a:extLst>
              <a:ext uri="{FF2B5EF4-FFF2-40B4-BE49-F238E27FC236}">
                <a16:creationId xmlns:a16="http://schemas.microsoft.com/office/drawing/2014/main" id="{D0386944-94A6-66D5-A149-4425C0248F7E}"/>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F3F50066-7FB3-1FF5-00ED-F4D0FCB5CFBA}"/>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424891987"/>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radient Core Purple-Yellow">
    <p:bg>
      <p:bgPr>
        <a:gradFill>
          <a:gsLst>
            <a:gs pos="0">
              <a:srgbClr val="4F2D7F"/>
            </a:gs>
            <a:gs pos="26000">
              <a:srgbClr val="512F7E"/>
            </a:gs>
            <a:gs pos="41000">
              <a:srgbClr val="59367A"/>
            </a:gs>
            <a:gs pos="54000">
              <a:srgbClr val="684275"/>
            </a:gs>
            <a:gs pos="65000">
              <a:srgbClr val="7C536D"/>
            </a:gs>
            <a:gs pos="75000">
              <a:srgbClr val="966964"/>
            </a:gs>
            <a:gs pos="84000">
              <a:srgbClr val="B78557"/>
            </a:gs>
            <a:gs pos="93000">
              <a:srgbClr val="DCA449"/>
            </a:gs>
            <a:gs pos="100000">
              <a:srgbClr val="FFC23D"/>
            </a:gs>
          </a:gsLst>
          <a:lin ang="18900000" scaled="1"/>
        </a:grad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F4C118EF-FF4C-0FB7-FE99-C5F3692451AD}"/>
              </a:ext>
            </a:extLst>
          </p:cNvPr>
          <p:cNvSpPr>
            <a:spLocks noGrp="1"/>
          </p:cNvSpPr>
          <p:nvPr>
            <p:ph type="body" sz="quarter" idx="15" hasCustomPrompt="1"/>
          </p:nvPr>
        </p:nvSpPr>
        <p:spPr>
          <a:xfrm>
            <a:off x="508000" y="1724025"/>
            <a:ext cx="11176000" cy="4260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ChapterTitle">
            <a:extLst>
              <a:ext uri="{FF2B5EF4-FFF2-40B4-BE49-F238E27FC236}">
                <a16:creationId xmlns:a16="http://schemas.microsoft.com/office/drawing/2014/main" id="{7A2C8EB9-F4D9-D378-FDEF-8B95D46A085B}"/>
              </a:ext>
            </a:extLst>
          </p:cNvPr>
          <p:cNvSpPr>
            <a:spLocks noGrp="1"/>
          </p:cNvSpPr>
          <p:nvPr>
            <p:ph type="body" sz="quarter" idx="12" hasCustomPrompt="1"/>
          </p:nvPr>
        </p:nvSpPr>
        <p:spPr>
          <a:xfrm>
            <a:off x="508000" y="240853"/>
            <a:ext cx="5465763" cy="153888"/>
          </a:xfr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Footer">
            <a:extLst>
              <a:ext uri="{FF2B5EF4-FFF2-40B4-BE49-F238E27FC236}">
                <a16:creationId xmlns:a16="http://schemas.microsoft.com/office/drawing/2014/main" id="{0075530A-6D67-B5E3-9233-371486CF4709}"/>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3" name="SlideNumber">
            <a:extLst>
              <a:ext uri="{FF2B5EF4-FFF2-40B4-BE49-F238E27FC236}">
                <a16:creationId xmlns:a16="http://schemas.microsoft.com/office/drawing/2014/main" id="{1BA1C1C9-A2F5-377A-D165-F38396D746F5}"/>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AA1A2012-D9DE-D49A-F6A6-241B2FC0F679}"/>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6466B4DE-D25B-6083-32F8-2E678D0A525D}"/>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6" name="CompanyName">
            <a:extLst>
              <a:ext uri="{FF2B5EF4-FFF2-40B4-BE49-F238E27FC236}">
                <a16:creationId xmlns:a16="http://schemas.microsoft.com/office/drawing/2014/main" id="{56449CD9-F808-87E2-E6D6-6EA7D520D86E}"/>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7" name="GT#white_16x9_footer">
            <a:extLst>
              <a:ext uri="{FF2B5EF4-FFF2-40B4-BE49-F238E27FC236}">
                <a16:creationId xmlns:a16="http://schemas.microsoft.com/office/drawing/2014/main" id="{47785528-80E0-D8FC-8765-12D95491BFA9}"/>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2389418819"/>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Gradient Core Purple-Coral">
    <p:bg>
      <p:bgPr>
        <a:gradFill>
          <a:gsLst>
            <a:gs pos="0">
              <a:srgbClr val="4F2D7F"/>
            </a:gs>
            <a:gs pos="26000">
              <a:srgbClr val="512D7E"/>
            </a:gs>
            <a:gs pos="41000">
              <a:srgbClr val="592F7B"/>
            </a:gs>
            <a:gs pos="54000">
              <a:srgbClr val="683277"/>
            </a:gs>
            <a:gs pos="65000">
              <a:srgbClr val="7C3671"/>
            </a:gs>
            <a:gs pos="75000">
              <a:srgbClr val="963B68"/>
            </a:gs>
            <a:gs pos="84000">
              <a:srgbClr val="B7425F"/>
            </a:gs>
            <a:gs pos="93000">
              <a:srgbClr val="DC4953"/>
            </a:gs>
            <a:gs pos="100000">
              <a:srgbClr val="FF5149"/>
            </a:gs>
          </a:gsLst>
          <a:lin ang="18900000" scaled="1"/>
        </a:grad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9" name="Text Placeholder 8">
            <a:extLst>
              <a:ext uri="{FF2B5EF4-FFF2-40B4-BE49-F238E27FC236}">
                <a16:creationId xmlns:a16="http://schemas.microsoft.com/office/drawing/2014/main" id="{0ACA804B-BDA4-A7A9-C5A3-C9ACD633B671}"/>
              </a:ext>
            </a:extLst>
          </p:cNvPr>
          <p:cNvSpPr>
            <a:spLocks noGrp="1"/>
          </p:cNvSpPr>
          <p:nvPr>
            <p:ph type="body" sz="quarter" idx="15"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ChapterTitle">
            <a:extLst>
              <a:ext uri="{FF2B5EF4-FFF2-40B4-BE49-F238E27FC236}">
                <a16:creationId xmlns:a16="http://schemas.microsoft.com/office/drawing/2014/main" id="{10107267-E3E2-7111-B84E-DE960DE3E343}"/>
              </a:ext>
            </a:extLst>
          </p:cNvPr>
          <p:cNvSpPr>
            <a:spLocks noGrp="1"/>
          </p:cNvSpPr>
          <p:nvPr>
            <p:ph type="body" sz="quarter" idx="12" hasCustomPrompt="1"/>
          </p:nvPr>
        </p:nvSpPr>
        <p:spPr>
          <a:xfrm>
            <a:off x="508000" y="240853"/>
            <a:ext cx="5465763" cy="153888"/>
          </a:xfr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Footer">
            <a:extLst>
              <a:ext uri="{FF2B5EF4-FFF2-40B4-BE49-F238E27FC236}">
                <a16:creationId xmlns:a16="http://schemas.microsoft.com/office/drawing/2014/main" id="{982BACE9-558C-9139-1C48-914C30D2BA30}"/>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3" name="SlideNumber">
            <a:extLst>
              <a:ext uri="{FF2B5EF4-FFF2-40B4-BE49-F238E27FC236}">
                <a16:creationId xmlns:a16="http://schemas.microsoft.com/office/drawing/2014/main" id="{443CDCB1-8E3B-2620-2B42-A0A530292BD5}"/>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28A13EC5-2820-877C-01F2-2FEB1018F937}"/>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7638C031-A435-1AE1-483E-F71B038EFDDD}"/>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6" name="CompanyName">
            <a:extLst>
              <a:ext uri="{FF2B5EF4-FFF2-40B4-BE49-F238E27FC236}">
                <a16:creationId xmlns:a16="http://schemas.microsoft.com/office/drawing/2014/main" id="{1F00B798-8751-8900-1875-32582E6B9BD5}"/>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7" name="GT#white_16x9_footer">
            <a:extLst>
              <a:ext uri="{FF2B5EF4-FFF2-40B4-BE49-F238E27FC236}">
                <a16:creationId xmlns:a16="http://schemas.microsoft.com/office/drawing/2014/main" id="{F0D3CDC6-D4BF-4764-13B2-E083DFE32560}"/>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3319885477"/>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Gradient Core Purple-Teal">
    <p:bg>
      <p:bgPr>
        <a:gradFill>
          <a:gsLst>
            <a:gs pos="0">
              <a:srgbClr val="4F2D7F"/>
            </a:gs>
            <a:gs pos="29000">
              <a:srgbClr val="4D2F80"/>
            </a:gs>
            <a:gs pos="46000">
              <a:srgbClr val="473783"/>
            </a:gs>
            <a:gs pos="61000">
              <a:srgbClr val="3E468A"/>
            </a:gs>
            <a:gs pos="73000">
              <a:srgbClr val="305A92"/>
            </a:gs>
            <a:gs pos="85000">
              <a:srgbClr val="1F749E"/>
            </a:gs>
            <a:gs pos="96000">
              <a:srgbClr val="0A94AC"/>
            </a:gs>
            <a:gs pos="100000">
              <a:srgbClr val="00A4B3"/>
            </a:gs>
          </a:gsLst>
          <a:lin ang="18900000" scaled="1"/>
        </a:grad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A1886AB7-2922-07B0-4490-1338F8F008DF}"/>
              </a:ext>
            </a:extLst>
          </p:cNvPr>
          <p:cNvSpPr>
            <a:spLocks noGrp="1"/>
          </p:cNvSpPr>
          <p:nvPr>
            <p:ph type="body" sz="quarter" idx="15" hasCustomPrompt="1"/>
          </p:nvPr>
        </p:nvSpPr>
        <p:spPr>
          <a:xfrm>
            <a:off x="508000" y="1724025"/>
            <a:ext cx="11176000" cy="4260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ChapterTitle">
            <a:extLst>
              <a:ext uri="{FF2B5EF4-FFF2-40B4-BE49-F238E27FC236}">
                <a16:creationId xmlns:a16="http://schemas.microsoft.com/office/drawing/2014/main" id="{17096404-C147-8EF0-219E-86C9E4C68E45}"/>
              </a:ext>
            </a:extLst>
          </p:cNvPr>
          <p:cNvSpPr>
            <a:spLocks noGrp="1"/>
          </p:cNvSpPr>
          <p:nvPr>
            <p:ph type="body" sz="quarter" idx="12" hasCustomPrompt="1"/>
          </p:nvPr>
        </p:nvSpPr>
        <p:spPr>
          <a:xfrm>
            <a:off x="508000" y="240853"/>
            <a:ext cx="5465763" cy="153888"/>
          </a:xfr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Footer">
            <a:extLst>
              <a:ext uri="{FF2B5EF4-FFF2-40B4-BE49-F238E27FC236}">
                <a16:creationId xmlns:a16="http://schemas.microsoft.com/office/drawing/2014/main" id="{0876728D-CE05-1948-B30C-5377A35A19CD}"/>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3" name="SlideNumber">
            <a:extLst>
              <a:ext uri="{FF2B5EF4-FFF2-40B4-BE49-F238E27FC236}">
                <a16:creationId xmlns:a16="http://schemas.microsoft.com/office/drawing/2014/main" id="{7039368A-05A3-3049-8D1B-6E2AE619A7E0}"/>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EF405DF0-F21C-5F0B-BD67-3E96DCEB59D0}"/>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F148C466-0FAD-E478-5E89-203B127314A3}"/>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6" name="CompanyName">
            <a:extLst>
              <a:ext uri="{FF2B5EF4-FFF2-40B4-BE49-F238E27FC236}">
                <a16:creationId xmlns:a16="http://schemas.microsoft.com/office/drawing/2014/main" id="{EEC6A02B-39A4-EC7E-A9F5-30F161F9B4C4}"/>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7" name="GT#white_16x9_footer">
            <a:extLst>
              <a:ext uri="{FF2B5EF4-FFF2-40B4-BE49-F238E27FC236}">
                <a16:creationId xmlns:a16="http://schemas.microsoft.com/office/drawing/2014/main" id="{E7319BDD-7688-4DBE-A3F1-14CFF8C14BA7}"/>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3791383336"/>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Gradient Core Purple-Dark Purple">
    <p:bg>
      <p:bgPr>
        <a:gradFill>
          <a:gsLst>
            <a:gs pos="0">
              <a:srgbClr val="4F2D7F"/>
            </a:gs>
            <a:gs pos="38000">
              <a:srgbClr val="4D2B7C"/>
            </a:gs>
            <a:gs pos="61000">
              <a:srgbClr val="472774"/>
            </a:gs>
            <a:gs pos="80000">
              <a:srgbClr val="3D2065"/>
            </a:gs>
            <a:gs pos="96000">
              <a:srgbClr val="2F1651"/>
            </a:gs>
            <a:gs pos="100000">
              <a:srgbClr val="2B144C"/>
            </a:gs>
          </a:gsLst>
          <a:lin ang="18900000" scaled="1"/>
        </a:gradFill>
        <a:effectLst/>
      </p:bgPr>
    </p:bg>
    <p:spTree>
      <p:nvGrpSpPr>
        <p:cNvPr id="1" name=""/>
        <p:cNvGrpSpPr/>
        <p:nvPr/>
      </p:nvGrpSpPr>
      <p:grpSpPr>
        <a:xfrm>
          <a:off x="0" y="0"/>
          <a:ext cx="0" cy="0"/>
          <a:chOff x="0" y="0"/>
          <a:chExt cx="0" cy="0"/>
        </a:xfrm>
      </p:grpSpPr>
      <p:sp>
        <p:nvSpPr>
          <p:cNvPr id="3" name="Title"/>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8" name="Text Placeholder 8">
            <a:extLst>
              <a:ext uri="{FF2B5EF4-FFF2-40B4-BE49-F238E27FC236}">
                <a16:creationId xmlns:a16="http://schemas.microsoft.com/office/drawing/2014/main" id="{9E33E900-1FB7-867A-9BC0-2DBEDB64F09F}"/>
              </a:ext>
            </a:extLst>
          </p:cNvPr>
          <p:cNvSpPr>
            <a:spLocks noGrp="1"/>
          </p:cNvSpPr>
          <p:nvPr>
            <p:ph type="body" sz="quarter" idx="15" hasCustomPrompt="1"/>
          </p:nvPr>
        </p:nvSpPr>
        <p:spPr>
          <a:xfrm>
            <a:off x="508000" y="1724025"/>
            <a:ext cx="11176000" cy="4260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ChapterTitle">
            <a:extLst>
              <a:ext uri="{FF2B5EF4-FFF2-40B4-BE49-F238E27FC236}">
                <a16:creationId xmlns:a16="http://schemas.microsoft.com/office/drawing/2014/main" id="{23B63156-CF8B-A77B-9B62-F63491B709E0}"/>
              </a:ext>
            </a:extLst>
          </p:cNvPr>
          <p:cNvSpPr>
            <a:spLocks noGrp="1"/>
          </p:cNvSpPr>
          <p:nvPr>
            <p:ph type="body" sz="quarter" idx="12" hasCustomPrompt="1"/>
          </p:nvPr>
        </p:nvSpPr>
        <p:spPr>
          <a:xfrm>
            <a:off x="508000" y="240853"/>
            <a:ext cx="5465763" cy="153888"/>
          </a:xfrm>
        </p:spPr>
        <p:txBody>
          <a:bodyPr>
            <a:noAutofit/>
          </a:bodyPr>
          <a:lstStyle>
            <a:lvl1pPr marL="0" indent="0">
              <a:buFont typeface="Arial" panose="020B0604020202020204" pitchFamily="34" charset="0"/>
              <a:buNone/>
              <a:defRPr sz="1000" b="0" baseline="0">
                <a:solidFill>
                  <a:schemeClr val="tx1"/>
                </a:solidFill>
                <a:latin typeface="+mn-lt"/>
              </a:defRPr>
            </a:lvl1pPr>
          </a:lstStyle>
          <a:p>
            <a:pPr lvl="0"/>
            <a:r>
              <a:rPr lang="en-GB" dirty="0"/>
              <a:t>Chapter title (optional)</a:t>
            </a:r>
          </a:p>
        </p:txBody>
      </p:sp>
      <p:sp>
        <p:nvSpPr>
          <p:cNvPr id="12" name="Footer">
            <a:extLst>
              <a:ext uri="{FF2B5EF4-FFF2-40B4-BE49-F238E27FC236}">
                <a16:creationId xmlns:a16="http://schemas.microsoft.com/office/drawing/2014/main" id="{5160F05A-0C39-A51F-4C85-A94C1F57F554}"/>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3" name="SlideNumber">
            <a:extLst>
              <a:ext uri="{FF2B5EF4-FFF2-40B4-BE49-F238E27FC236}">
                <a16:creationId xmlns:a16="http://schemas.microsoft.com/office/drawing/2014/main" id="{C12C5D2F-81B7-E18B-A0E4-A53EC665E812}"/>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B1547F95-D02A-826F-377E-E7FE1FF493E8}"/>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5" name="Year">
            <a:extLst>
              <a:ext uri="{FF2B5EF4-FFF2-40B4-BE49-F238E27FC236}">
                <a16:creationId xmlns:a16="http://schemas.microsoft.com/office/drawing/2014/main" id="{8C8A4B63-E7D5-E51A-C2F1-093943ECCBB1}"/>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6" name="CompanyName">
            <a:extLst>
              <a:ext uri="{FF2B5EF4-FFF2-40B4-BE49-F238E27FC236}">
                <a16:creationId xmlns:a16="http://schemas.microsoft.com/office/drawing/2014/main" id="{E3A7A39E-B2F7-C2A9-5D36-58ED3D969BD2}"/>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7" name="GT#white_16x9_footer">
            <a:extLst>
              <a:ext uri="{FF2B5EF4-FFF2-40B4-BE49-F238E27FC236}">
                <a16:creationId xmlns:a16="http://schemas.microsoft.com/office/drawing/2014/main" id="{27877B8F-2C78-8992-530B-FE3B4CDBF20D}"/>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198948917"/>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Quote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1460502" y="2306206"/>
            <a:ext cx="9270998" cy="1746250"/>
          </a:xfrm>
          <a:prstGeom prst="rect">
            <a:avLst/>
          </a:prstGeom>
        </p:spPr>
        <p:txBody>
          <a:bodyPr anchor="ctr"/>
          <a:lstStyle>
            <a:lvl1pPr marL="0" indent="0" algn="ctr">
              <a:lnSpc>
                <a:spcPct val="100000"/>
              </a:lnSpc>
              <a:spcAft>
                <a:spcPts val="3000"/>
              </a:spcAft>
              <a:buNone/>
              <a:defRPr sz="4000" b="1">
                <a:solidFill>
                  <a:schemeClr val="tx1"/>
                </a:solidFill>
                <a:latin typeface="+mj-lt"/>
              </a:defRPr>
            </a:lvl1pPr>
            <a:lvl2pPr marL="0" indent="0" algn="ctr">
              <a:lnSpc>
                <a:spcPct val="100000"/>
              </a:lnSpc>
              <a:buNone/>
              <a:defRPr sz="2400" b="0">
                <a:solidFill>
                  <a:schemeClr val="accent2"/>
                </a:solidFill>
              </a:defRPr>
            </a:lvl2pPr>
            <a:lvl3pPr algn="ctr">
              <a:defRPr>
                <a:solidFill>
                  <a:schemeClr val="tx1"/>
                </a:solidFill>
              </a:defRPr>
            </a:lvl3pPr>
            <a:lvl4pPr algn="ctr">
              <a:defRPr>
                <a:solidFill>
                  <a:schemeClr val="tx1"/>
                </a:solidFill>
              </a:defRPr>
            </a:lvl4pPr>
            <a:lvl5pPr algn="ctr">
              <a:defRPr>
                <a:solidFill>
                  <a:schemeClr val="tx1"/>
                </a:solidFill>
              </a:defRPr>
            </a:lvl5pPr>
            <a:lvl6pPr algn="ctr">
              <a:defRPr>
                <a:solidFill>
                  <a:schemeClr val="tx1"/>
                </a:solidFill>
              </a:defRPr>
            </a:lvl6pPr>
            <a:lvl7pPr algn="ctr">
              <a:defRPr>
                <a:solidFill>
                  <a:schemeClr val="tx1"/>
                </a:solidFill>
              </a:defRPr>
            </a:lvl7pPr>
            <a:lvl8pPr algn="ctr">
              <a:defRPr>
                <a:solidFill>
                  <a:schemeClr val="tx1"/>
                </a:solidFill>
              </a:defRPr>
            </a:lvl8pPr>
            <a:lvl9pPr algn="ctr">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2" name="Footer">
            <a:extLst>
              <a:ext uri="{FF2B5EF4-FFF2-40B4-BE49-F238E27FC236}">
                <a16:creationId xmlns:a16="http://schemas.microsoft.com/office/drawing/2014/main" id="{4662B99E-78AB-BB77-3394-DFC79EC748E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3" name="SlideNumber">
            <a:extLst>
              <a:ext uri="{FF2B5EF4-FFF2-40B4-BE49-F238E27FC236}">
                <a16:creationId xmlns:a16="http://schemas.microsoft.com/office/drawing/2014/main" id="{E3BCECBA-EBBA-B8A3-1312-CBF68A3E210F}"/>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24" name="TextBox 23">
            <a:extLst>
              <a:ext uri="{FF2B5EF4-FFF2-40B4-BE49-F238E27FC236}">
                <a16:creationId xmlns:a16="http://schemas.microsoft.com/office/drawing/2014/main" id="{3EC449F0-F577-EA82-C0C8-9FB4FDC98320}"/>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25" name="Year">
            <a:extLst>
              <a:ext uri="{FF2B5EF4-FFF2-40B4-BE49-F238E27FC236}">
                <a16:creationId xmlns:a16="http://schemas.microsoft.com/office/drawing/2014/main" id="{75ED2621-36B7-75BB-EB2A-0C0FD356A610}"/>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26" name="CompanyName">
            <a:extLst>
              <a:ext uri="{FF2B5EF4-FFF2-40B4-BE49-F238E27FC236}">
                <a16:creationId xmlns:a16="http://schemas.microsoft.com/office/drawing/2014/main" id="{2E8E73B4-F97F-62E4-2620-4D841D5AA059}"/>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A8386A58-F160-E642-474C-192C58B00875}"/>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166890250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Full Imag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700E9DE-9D11-AF03-45D9-449E6D62C8DE}"/>
              </a:ext>
            </a:extLst>
          </p:cNvPr>
          <p:cNvSpPr>
            <a:spLocks noGrp="1"/>
          </p:cNvSpPr>
          <p:nvPr>
            <p:ph type="pic" sz="quarter" idx="16" hasCustomPrompt="1"/>
          </p:nvPr>
        </p:nvSpPr>
        <p:spPr>
          <a:xfrm>
            <a:off x="0" y="0"/>
            <a:ext cx="12190096" cy="6858000"/>
          </a:xfrm>
          <a:custGeom>
            <a:avLst/>
            <a:gdLst>
              <a:gd name="connsiteX0" fmla="*/ 822522 w 12190096"/>
              <a:gd name="connsiteY0" fmla="*/ 508000 h 6858000"/>
              <a:gd name="connsiteX1" fmla="*/ 523346 w 12190096"/>
              <a:gd name="connsiteY1" fmla="*/ 807176 h 6858000"/>
              <a:gd name="connsiteX2" fmla="*/ 523346 w 12190096"/>
              <a:gd name="connsiteY2" fmla="*/ 3065387 h 6858000"/>
              <a:gd name="connsiteX3" fmla="*/ 523343 w 12190096"/>
              <a:gd name="connsiteY3" fmla="*/ 3065441 h 6858000"/>
              <a:gd name="connsiteX4" fmla="*/ 523346 w 12190096"/>
              <a:gd name="connsiteY4" fmla="*/ 6050825 h 6858000"/>
              <a:gd name="connsiteX5" fmla="*/ 822522 w 12190096"/>
              <a:gd name="connsiteY5" fmla="*/ 6350000 h 6858000"/>
              <a:gd name="connsiteX6" fmla="*/ 2557512 w 12190096"/>
              <a:gd name="connsiteY6" fmla="*/ 6350000 h 6858000"/>
              <a:gd name="connsiteX7" fmla="*/ 2898484 w 12190096"/>
              <a:gd name="connsiteY7" fmla="*/ 6350000 h 6858000"/>
              <a:gd name="connsiteX8" fmla="*/ 4633474 w 12190096"/>
              <a:gd name="connsiteY8" fmla="*/ 6350000 h 6858000"/>
              <a:gd name="connsiteX9" fmla="*/ 5985740 w 12190096"/>
              <a:gd name="connsiteY9" fmla="*/ 4997735 h 6858000"/>
              <a:gd name="connsiteX10" fmla="*/ 5986846 w 12190096"/>
              <a:gd name="connsiteY10" fmla="*/ 807176 h 6858000"/>
              <a:gd name="connsiteX11" fmla="*/ 5687671 w 12190096"/>
              <a:gd name="connsiteY11" fmla="*/ 508000 h 6858000"/>
              <a:gd name="connsiteX12" fmla="*/ 3952681 w 12190096"/>
              <a:gd name="connsiteY12" fmla="*/ 508000 h 6858000"/>
              <a:gd name="connsiteX13" fmla="*/ 2557512 w 12190096"/>
              <a:gd name="connsiteY13" fmla="*/ 508000 h 6858000"/>
              <a:gd name="connsiteX14" fmla="*/ 0 w 12190096"/>
              <a:gd name="connsiteY14" fmla="*/ 0 h 6858000"/>
              <a:gd name="connsiteX15" fmla="*/ 12190096 w 12190096"/>
              <a:gd name="connsiteY15" fmla="*/ 0 h 6858000"/>
              <a:gd name="connsiteX16" fmla="*/ 12190096 w 12190096"/>
              <a:gd name="connsiteY16" fmla="*/ 6858000 h 6858000"/>
              <a:gd name="connsiteX17" fmla="*/ 0 w 12190096"/>
              <a:gd name="connsiteY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0096" h="6858000">
                <a:moveTo>
                  <a:pt x="822522" y="508000"/>
                </a:moveTo>
                <a:cubicBezTo>
                  <a:pt x="657291" y="508000"/>
                  <a:pt x="523346" y="641945"/>
                  <a:pt x="523346" y="807176"/>
                </a:cubicBezTo>
                <a:lnTo>
                  <a:pt x="523346" y="3065387"/>
                </a:lnTo>
                <a:cubicBezTo>
                  <a:pt x="523345" y="3065405"/>
                  <a:pt x="523345" y="3065423"/>
                  <a:pt x="523343" y="3065441"/>
                </a:cubicBezTo>
                <a:cubicBezTo>
                  <a:pt x="523345" y="4060570"/>
                  <a:pt x="523345" y="5055697"/>
                  <a:pt x="523346" y="6050825"/>
                </a:cubicBezTo>
                <a:cubicBezTo>
                  <a:pt x="523346" y="6216055"/>
                  <a:pt x="657291" y="6350000"/>
                  <a:pt x="822522" y="6350000"/>
                </a:cubicBezTo>
                <a:lnTo>
                  <a:pt x="2557512" y="6350000"/>
                </a:lnTo>
                <a:lnTo>
                  <a:pt x="2898484" y="6350000"/>
                </a:lnTo>
                <a:lnTo>
                  <a:pt x="4633474" y="6350000"/>
                </a:lnTo>
                <a:cubicBezTo>
                  <a:pt x="5380309" y="6350000"/>
                  <a:pt x="5985740" y="5744570"/>
                  <a:pt x="5985740" y="4997735"/>
                </a:cubicBezTo>
                <a:cubicBezTo>
                  <a:pt x="5986108" y="3600882"/>
                  <a:pt x="5986478" y="2204028"/>
                  <a:pt x="5986846" y="807176"/>
                </a:cubicBezTo>
                <a:cubicBezTo>
                  <a:pt x="5986846" y="641945"/>
                  <a:pt x="5852901" y="508000"/>
                  <a:pt x="5687671" y="508000"/>
                </a:cubicBezTo>
                <a:lnTo>
                  <a:pt x="3952681" y="508000"/>
                </a:lnTo>
                <a:lnTo>
                  <a:pt x="2557512" y="508000"/>
                </a:lnTo>
                <a:close/>
                <a:moveTo>
                  <a:pt x="0" y="0"/>
                </a:moveTo>
                <a:lnTo>
                  <a:pt x="12190096" y="0"/>
                </a:lnTo>
                <a:lnTo>
                  <a:pt x="12190096" y="6858000"/>
                </a:lnTo>
                <a:lnTo>
                  <a:pt x="0" y="6858000"/>
                </a:lnTo>
                <a:close/>
              </a:path>
            </a:pathLst>
          </a:custGeom>
          <a:solidFill>
            <a:schemeClr val="bg2"/>
          </a:solidFill>
        </p:spPr>
        <p:txBody>
          <a:bodyPr wrap="square" lIns="6012000" rIns="576000" anchor="ctr">
            <a:noAutofit/>
          </a:bodyPr>
          <a:lstStyle>
            <a:lvl1pPr marL="0" indent="0" algn="r">
              <a:buNone/>
              <a:defRPr sz="2000"/>
            </a:lvl1pPr>
          </a:lstStyle>
          <a:p>
            <a:r>
              <a:rPr lang="en-GB"/>
              <a:t>To insert photo, please select placeholder, then access BrandCentral through the BrandCentral ribbon</a:t>
            </a:r>
            <a:endParaRPr lang="en-GB" dirty="0"/>
          </a:p>
        </p:txBody>
      </p:sp>
      <p:sp>
        <p:nvSpPr>
          <p:cNvPr id="3" name="Title"/>
          <p:cNvSpPr>
            <a:spLocks noGrp="1"/>
          </p:cNvSpPr>
          <p:nvPr>
            <p:ph type="title" hasCustomPrompt="1"/>
          </p:nvPr>
        </p:nvSpPr>
        <p:spPr>
          <a:xfrm>
            <a:off x="982134" y="2697163"/>
            <a:ext cx="4283601" cy="1025922"/>
          </a:xfrm>
        </p:spPr>
        <p:txBody>
          <a:bodyPr>
            <a:noAutofit/>
          </a:bodyPr>
          <a:lstStyle>
            <a:lvl1pPr>
              <a:lnSpc>
                <a:spcPct val="85000"/>
              </a:lnSpc>
              <a:defRPr sz="3600">
                <a:solidFill>
                  <a:schemeClr val="accent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982134" y="4531519"/>
            <a:ext cx="4283601" cy="471487"/>
          </a:xfrm>
        </p:spPr>
        <p:txBody>
          <a:bodyPr/>
          <a:lstStyle>
            <a:lvl1pPr marL="0" indent="0">
              <a:spcAft>
                <a:spcPts val="0"/>
              </a:spcAft>
              <a:buNone/>
              <a:defRPr sz="2000" b="1">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10" name="SlideNumber">
            <a:extLst>
              <a:ext uri="{FF2B5EF4-FFF2-40B4-BE49-F238E27FC236}">
                <a16:creationId xmlns:a16="http://schemas.microsoft.com/office/drawing/2014/main" id="{66C4BC17-DA00-5C86-C6B4-88679FBA8313}"/>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2" name="Text Placeholder 8">
            <a:extLst>
              <a:ext uri="{FF2B5EF4-FFF2-40B4-BE49-F238E27FC236}">
                <a16:creationId xmlns:a16="http://schemas.microsoft.com/office/drawing/2014/main" id="{E13645DA-D364-E4D3-5589-FE0081FB7887}"/>
              </a:ext>
            </a:extLst>
          </p:cNvPr>
          <p:cNvSpPr>
            <a:spLocks noGrp="1"/>
          </p:cNvSpPr>
          <p:nvPr>
            <p:ph type="body" sz="quarter" idx="17" hasCustomPrompt="1"/>
          </p:nvPr>
        </p:nvSpPr>
        <p:spPr>
          <a:xfrm>
            <a:off x="982134" y="5141372"/>
            <a:ext cx="4283601" cy="471487"/>
          </a:xfrm>
        </p:spPr>
        <p:txBody>
          <a:bodyPr/>
          <a:lstStyle>
            <a:lvl1pPr marL="0" indent="0">
              <a:spcAft>
                <a:spcPts val="0"/>
              </a:spcAft>
              <a:buNone/>
              <a:defRPr sz="1600" b="0">
                <a:solidFill>
                  <a:schemeClr val="tx1"/>
                </a:solidFill>
              </a:defRPr>
            </a:lvl1pPr>
            <a:lvl2pPr>
              <a:defRPr sz="16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5" name="GT#standard_16x9_topindent">
            <a:extLst>
              <a:ext uri="{FF2B5EF4-FFF2-40B4-BE49-F238E27FC236}">
                <a16:creationId xmlns:a16="http://schemas.microsoft.com/office/drawing/2014/main" id="{9AE84BE1-15B4-828F-7CA1-8BA1259F515F}"/>
              </a:ext>
            </a:extLst>
          </p:cNvPr>
          <p:cNvPicPr>
            <a:picLocks noChangeAspect="1"/>
          </p:cNvPicPr>
          <p:nvPr userDrawn="1"/>
        </p:nvPicPr>
        <p:blipFill>
          <a:blip r:embed="rId2"/>
          <a:srcRect/>
          <a:stretch/>
        </p:blipFill>
        <p:spPr>
          <a:xfrm>
            <a:off x="739397" y="609945"/>
            <a:ext cx="3673624" cy="1173519"/>
          </a:xfrm>
          <a:prstGeom prst="rect">
            <a:avLst/>
          </a:prstGeom>
        </p:spPr>
      </p:pic>
    </p:spTree>
    <p:extLst>
      <p:ext uri="{BB962C8B-B14F-4D97-AF65-F5344CB8AC3E}">
        <p14:creationId xmlns:p14="http://schemas.microsoft.com/office/powerpoint/2010/main" val="33435859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Quote Purp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2" y="2306206"/>
            <a:ext cx="7369173" cy="1746250"/>
          </a:xfrm>
          <a:prstGeom prst="rect">
            <a:avLst/>
          </a:prstGeom>
        </p:spPr>
        <p:txBody>
          <a:bodyPr anchor="ctr"/>
          <a:lstStyle>
            <a:lvl1pPr marL="0" indent="0" algn="l">
              <a:lnSpc>
                <a:spcPct val="100000"/>
              </a:lnSpc>
              <a:spcAft>
                <a:spcPts val="3000"/>
              </a:spcAft>
              <a:buNone/>
              <a:defRPr sz="4000" b="1">
                <a:solidFill>
                  <a:schemeClr val="tx1"/>
                </a:solidFill>
                <a:latin typeface="+mj-lt"/>
              </a:defRPr>
            </a:lvl1pPr>
            <a:lvl2pPr marL="0" indent="0" algn="l">
              <a:lnSpc>
                <a:spcPct val="100000"/>
              </a:lnSpc>
              <a:buNone/>
              <a:defRPr sz="2400" b="0">
                <a:solidFill>
                  <a:schemeClr val="accent3"/>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2" name="Footer">
            <a:extLst>
              <a:ext uri="{FF2B5EF4-FFF2-40B4-BE49-F238E27FC236}">
                <a16:creationId xmlns:a16="http://schemas.microsoft.com/office/drawing/2014/main" id="{0AE9D700-8AF2-A7F7-F0CD-E2F79ACE24C1}"/>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3" name="SlideNumber">
            <a:extLst>
              <a:ext uri="{FF2B5EF4-FFF2-40B4-BE49-F238E27FC236}">
                <a16:creationId xmlns:a16="http://schemas.microsoft.com/office/drawing/2014/main" id="{72BF30A0-0E05-AE37-EF42-8C77AF89C24A}"/>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2" name="TextBox 11">
            <a:extLst>
              <a:ext uri="{FF2B5EF4-FFF2-40B4-BE49-F238E27FC236}">
                <a16:creationId xmlns:a16="http://schemas.microsoft.com/office/drawing/2014/main" id="{6A962F83-2FC5-2CAA-6875-1136D115F729}"/>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3" name="Year">
            <a:extLst>
              <a:ext uri="{FF2B5EF4-FFF2-40B4-BE49-F238E27FC236}">
                <a16:creationId xmlns:a16="http://schemas.microsoft.com/office/drawing/2014/main" id="{CFED6494-E83F-DD53-D02E-925D47BB9ED9}"/>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4" name="CompanyName">
            <a:extLst>
              <a:ext uri="{FF2B5EF4-FFF2-40B4-BE49-F238E27FC236}">
                <a16:creationId xmlns:a16="http://schemas.microsoft.com/office/drawing/2014/main" id="{85D0A36C-A118-0235-48E5-534E2D186E9A}"/>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610FF258-1E3D-96F7-63B6-0A87348AFD37}"/>
              </a:ext>
            </a:extLst>
          </p:cNvPr>
          <p:cNvPicPr>
            <a:picLocks noChangeAspect="1"/>
          </p:cNvPicPr>
          <p:nvPr userDrawn="1"/>
        </p:nvPicPr>
        <p:blipFill>
          <a:blip r:embed="rId3"/>
          <a:srcRect/>
          <a:stretch/>
        </p:blipFill>
        <p:spPr>
          <a:xfrm>
            <a:off x="349669" y="6038112"/>
            <a:ext cx="2329619" cy="744183"/>
          </a:xfrm>
          <a:prstGeom prst="rect">
            <a:avLst/>
          </a:prstGeom>
        </p:spPr>
      </p:pic>
    </p:spTree>
    <p:extLst>
      <p:ext uri="{BB962C8B-B14F-4D97-AF65-F5344CB8AC3E}">
        <p14:creationId xmlns:p14="http://schemas.microsoft.com/office/powerpoint/2010/main" val="3090510312"/>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Quote Purple 3">
    <p:bg>
      <p:bgPr>
        <a:solidFill>
          <a:schemeClr val="accent1"/>
        </a:solidFill>
        <a:effectLst/>
      </p:bgPr>
    </p:bg>
    <p:spTree>
      <p:nvGrpSpPr>
        <p:cNvPr id="1" name=""/>
        <p:cNvGrpSpPr/>
        <p:nvPr/>
      </p:nvGrpSpPr>
      <p:grpSpPr>
        <a:xfrm>
          <a:off x="0" y="0"/>
          <a:ext cx="0" cy="0"/>
          <a:chOff x="0" y="0"/>
          <a:chExt cx="0" cy="0"/>
        </a:xfrm>
      </p:grpSpPr>
      <p:pic>
        <p:nvPicPr>
          <p:cNvPr id="18" name="Mobius Keyline">
            <a:extLst>
              <a:ext uri="{FF2B5EF4-FFF2-40B4-BE49-F238E27FC236}">
                <a16:creationId xmlns:a16="http://schemas.microsoft.com/office/drawing/2014/main" id="{996A568A-2F61-B78B-410F-182F2481B6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207329" y="1"/>
            <a:ext cx="7984671" cy="6858000"/>
          </a:xfrm>
          <a:prstGeom prst="rect">
            <a:avLst/>
          </a:prstGeom>
        </p:spPr>
      </p:pic>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2" y="2306206"/>
            <a:ext cx="7369173" cy="1746250"/>
          </a:xfrm>
          <a:prstGeom prst="rect">
            <a:avLst/>
          </a:prstGeom>
        </p:spPr>
        <p:txBody>
          <a:bodyPr anchor="ctr"/>
          <a:lstStyle>
            <a:lvl1pPr marL="0" indent="0" algn="l">
              <a:lnSpc>
                <a:spcPct val="100000"/>
              </a:lnSpc>
              <a:spcAft>
                <a:spcPts val="3000"/>
              </a:spcAft>
              <a:buNone/>
              <a:defRPr sz="4000" b="1">
                <a:solidFill>
                  <a:schemeClr val="tx1"/>
                </a:solidFill>
                <a:latin typeface="+mj-lt"/>
              </a:defRPr>
            </a:lvl1pPr>
            <a:lvl2pPr marL="0" indent="0" algn="l">
              <a:lnSpc>
                <a:spcPct val="100000"/>
              </a:lnSpc>
              <a:buNone/>
              <a:defRPr sz="2400" b="0">
                <a:solidFill>
                  <a:schemeClr val="accent2"/>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13" name="Footer">
            <a:extLst>
              <a:ext uri="{FF2B5EF4-FFF2-40B4-BE49-F238E27FC236}">
                <a16:creationId xmlns:a16="http://schemas.microsoft.com/office/drawing/2014/main" id="{5D3FC665-7130-DFA3-F2C8-C507F5393B8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14" name="SlideNumber">
            <a:extLst>
              <a:ext uri="{FF2B5EF4-FFF2-40B4-BE49-F238E27FC236}">
                <a16:creationId xmlns:a16="http://schemas.microsoft.com/office/drawing/2014/main" id="{247D4714-15CB-25A6-F5D0-B0B18A96AC3F}"/>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4" name="TextBox 3">
            <a:extLst>
              <a:ext uri="{FF2B5EF4-FFF2-40B4-BE49-F238E27FC236}">
                <a16:creationId xmlns:a16="http://schemas.microsoft.com/office/drawing/2014/main" id="{17342E28-07BD-0C27-D5EE-9935E42FBC5F}"/>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9" name="Year">
            <a:extLst>
              <a:ext uri="{FF2B5EF4-FFF2-40B4-BE49-F238E27FC236}">
                <a16:creationId xmlns:a16="http://schemas.microsoft.com/office/drawing/2014/main" id="{9F7048F1-AD53-1F33-2DD2-68C41EDA9C7B}"/>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0" name="CompanyName">
            <a:extLst>
              <a:ext uri="{FF2B5EF4-FFF2-40B4-BE49-F238E27FC236}">
                <a16:creationId xmlns:a16="http://schemas.microsoft.com/office/drawing/2014/main" id="{873583A6-911E-FDCF-8480-1DC3A194C843}"/>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5" name="GT#white_16x9_footer">
            <a:extLst>
              <a:ext uri="{FF2B5EF4-FFF2-40B4-BE49-F238E27FC236}">
                <a16:creationId xmlns:a16="http://schemas.microsoft.com/office/drawing/2014/main" id="{D24050B7-8CC7-1397-B5F1-8C51C851988F}"/>
              </a:ext>
            </a:extLst>
          </p:cNvPr>
          <p:cNvPicPr>
            <a:picLocks noChangeAspect="1"/>
          </p:cNvPicPr>
          <p:nvPr userDrawn="1"/>
        </p:nvPicPr>
        <p:blipFill>
          <a:blip r:embed="rId4"/>
          <a:srcRect/>
          <a:stretch/>
        </p:blipFill>
        <p:spPr>
          <a:xfrm>
            <a:off x="349669" y="6038112"/>
            <a:ext cx="2329619" cy="744183"/>
          </a:xfrm>
          <a:prstGeom prst="rect">
            <a:avLst/>
          </a:prstGeom>
        </p:spPr>
      </p:pic>
    </p:spTree>
    <p:extLst>
      <p:ext uri="{BB962C8B-B14F-4D97-AF65-F5344CB8AC3E}">
        <p14:creationId xmlns:p14="http://schemas.microsoft.com/office/powerpoint/2010/main" val="20378980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Quote and Image Purple">
    <p:bg>
      <p:bgPr>
        <a:solidFill>
          <a:schemeClr val="accent1"/>
        </a:solidFill>
        <a:effectLst/>
      </p:bgPr>
    </p:bg>
    <p:spTree>
      <p:nvGrpSpPr>
        <p:cNvPr id="1" name=""/>
        <p:cNvGrpSpPr/>
        <p:nvPr/>
      </p:nvGrpSpPr>
      <p:grpSpPr>
        <a:xfrm>
          <a:off x="0" y="0"/>
          <a:ext cx="0" cy="0"/>
          <a:chOff x="0" y="0"/>
          <a:chExt cx="0" cy="0"/>
        </a:xfrm>
      </p:grpSpPr>
      <p:pic>
        <p:nvPicPr>
          <p:cNvPr id="13" name="Mobius Keyline">
            <a:extLst>
              <a:ext uri="{FF2B5EF4-FFF2-40B4-BE49-F238E27FC236}">
                <a16:creationId xmlns:a16="http://schemas.microsoft.com/office/drawing/2014/main" id="{184F6537-48C1-481D-9F7B-7A5E1261E2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04345" y="0"/>
            <a:ext cx="8987656" cy="6858000"/>
          </a:xfrm>
          <a:prstGeom prst="rect">
            <a:avLst/>
          </a:prstGeom>
        </p:spPr>
      </p:pic>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2" y="1449388"/>
            <a:ext cx="5465761" cy="2709862"/>
          </a:xfrm>
          <a:prstGeom prst="rect">
            <a:avLst/>
          </a:prstGeom>
        </p:spPr>
        <p:txBody>
          <a:bodyPr anchor="t"/>
          <a:lstStyle>
            <a:lvl1pPr marL="0" indent="0" algn="l">
              <a:lnSpc>
                <a:spcPct val="100000"/>
              </a:lnSpc>
              <a:spcAft>
                <a:spcPts val="3000"/>
              </a:spcAft>
              <a:buNone/>
              <a:defRPr sz="4000" b="1">
                <a:solidFill>
                  <a:schemeClr val="tx1"/>
                </a:solidFill>
                <a:latin typeface="+mj-lt"/>
              </a:defRPr>
            </a:lvl1pPr>
            <a:lvl2pPr marL="0" indent="0" algn="l">
              <a:lnSpc>
                <a:spcPct val="100000"/>
              </a:lnSpc>
              <a:buNone/>
              <a:defRPr sz="2400" b="0">
                <a:solidFill>
                  <a:schemeClr val="accent2"/>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3" name="Picture Placeholder 5">
            <a:extLst>
              <a:ext uri="{FF2B5EF4-FFF2-40B4-BE49-F238E27FC236}">
                <a16:creationId xmlns:a16="http://schemas.microsoft.com/office/drawing/2014/main" id="{7EBED0B1-0B4D-904A-93D2-7232863331C7}"/>
              </a:ext>
            </a:extLst>
          </p:cNvPr>
          <p:cNvSpPr>
            <a:spLocks noGrp="1"/>
          </p:cNvSpPr>
          <p:nvPr>
            <p:ph type="pic" sz="quarter" idx="20" hasCustomPrompt="1"/>
          </p:nvPr>
        </p:nvSpPr>
        <p:spPr>
          <a:xfrm>
            <a:off x="6559266" y="507999"/>
            <a:ext cx="5139248" cy="5476876"/>
          </a:xfrm>
          <a:custGeom>
            <a:avLst/>
            <a:gdLst>
              <a:gd name="connsiteX0" fmla="*/ 271224 w 5481863"/>
              <a:gd name="connsiteY0" fmla="*/ 0 h 5842000"/>
              <a:gd name="connsiteX1" fmla="*/ 1672709 w 5481863"/>
              <a:gd name="connsiteY1" fmla="*/ 0 h 5842000"/>
              <a:gd name="connsiteX2" fmla="*/ 3809155 w 5481863"/>
              <a:gd name="connsiteY2" fmla="*/ 0 h 5842000"/>
              <a:gd name="connsiteX3" fmla="*/ 5210640 w 5481863"/>
              <a:gd name="connsiteY3" fmla="*/ 0 h 5842000"/>
              <a:gd name="connsiteX4" fmla="*/ 5481863 w 5481863"/>
              <a:gd name="connsiteY4" fmla="*/ 271223 h 5842000"/>
              <a:gd name="connsiteX5" fmla="*/ 5481863 w 5481863"/>
              <a:gd name="connsiteY5" fmla="*/ 1609484 h 5842000"/>
              <a:gd name="connsiteX6" fmla="*/ 5481863 w 5481863"/>
              <a:gd name="connsiteY6" fmla="*/ 4232517 h 5842000"/>
              <a:gd name="connsiteX7" fmla="*/ 5481863 w 5481863"/>
              <a:gd name="connsiteY7" fmla="*/ 5570778 h 5842000"/>
              <a:gd name="connsiteX8" fmla="*/ 5210640 w 5481863"/>
              <a:gd name="connsiteY8" fmla="*/ 5842000 h 5842000"/>
              <a:gd name="connsiteX9" fmla="*/ 3809161 w 5481863"/>
              <a:gd name="connsiteY9" fmla="*/ 5842000 h 5842000"/>
              <a:gd name="connsiteX10" fmla="*/ 3809155 w 5481863"/>
              <a:gd name="connsiteY10" fmla="*/ 5842000 h 5842000"/>
              <a:gd name="connsiteX11" fmla="*/ 1619901 w 5481863"/>
              <a:gd name="connsiteY11" fmla="*/ 5841999 h 5842000"/>
              <a:gd name="connsiteX12" fmla="*/ 0 w 5481863"/>
              <a:gd name="connsiteY12" fmla="*/ 4222098 h 5842000"/>
              <a:gd name="connsiteX13" fmla="*/ 0 w 5481863"/>
              <a:gd name="connsiteY13" fmla="*/ 3477883 h 5842000"/>
              <a:gd name="connsiteX14" fmla="*/ 1 w 5481863"/>
              <a:gd name="connsiteY14" fmla="*/ 3477865 h 5842000"/>
              <a:gd name="connsiteX15" fmla="*/ 1 w 5481863"/>
              <a:gd name="connsiteY15" fmla="*/ 2883857 h 5842000"/>
              <a:gd name="connsiteX16" fmla="*/ 0 w 5481863"/>
              <a:gd name="connsiteY16" fmla="*/ 2883837 h 5842000"/>
              <a:gd name="connsiteX17" fmla="*/ 0 w 5481863"/>
              <a:gd name="connsiteY17" fmla="*/ 2139622 h 5842000"/>
              <a:gd name="connsiteX18" fmla="*/ 1 w 5481863"/>
              <a:gd name="connsiteY18" fmla="*/ 2139604 h 5842000"/>
              <a:gd name="connsiteX19" fmla="*/ 1 w 5481863"/>
              <a:gd name="connsiteY19" fmla="*/ 1609484 h 5842000"/>
              <a:gd name="connsiteX20" fmla="*/ 1 w 5481863"/>
              <a:gd name="connsiteY20" fmla="*/ 271223 h 5842000"/>
              <a:gd name="connsiteX21" fmla="*/ 271224 w 5481863"/>
              <a:gd name="connsiteY21" fmla="*/ 0 h 58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81863" h="5842000">
                <a:moveTo>
                  <a:pt x="271224" y="0"/>
                </a:moveTo>
                <a:lnTo>
                  <a:pt x="1672709" y="0"/>
                </a:lnTo>
                <a:lnTo>
                  <a:pt x="3809155" y="0"/>
                </a:lnTo>
                <a:lnTo>
                  <a:pt x="5210640" y="0"/>
                </a:lnTo>
                <a:cubicBezTo>
                  <a:pt x="5360432" y="0"/>
                  <a:pt x="5481863" y="121431"/>
                  <a:pt x="5481863" y="271223"/>
                </a:cubicBezTo>
                <a:lnTo>
                  <a:pt x="5481863" y="1609484"/>
                </a:lnTo>
                <a:lnTo>
                  <a:pt x="5481863" y="4232517"/>
                </a:lnTo>
                <a:lnTo>
                  <a:pt x="5481863" y="5570778"/>
                </a:lnTo>
                <a:cubicBezTo>
                  <a:pt x="5481863" y="5720569"/>
                  <a:pt x="5360432" y="5842000"/>
                  <a:pt x="5210640" y="5842000"/>
                </a:cubicBezTo>
                <a:lnTo>
                  <a:pt x="3809161" y="5842000"/>
                </a:lnTo>
                <a:lnTo>
                  <a:pt x="3809155" y="5842000"/>
                </a:lnTo>
                <a:lnTo>
                  <a:pt x="1619901" y="5841999"/>
                </a:lnTo>
                <a:cubicBezTo>
                  <a:pt x="725254" y="5841999"/>
                  <a:pt x="0" y="5116745"/>
                  <a:pt x="0" y="4222098"/>
                </a:cubicBezTo>
                <a:lnTo>
                  <a:pt x="0" y="3477883"/>
                </a:lnTo>
                <a:cubicBezTo>
                  <a:pt x="0" y="3477878"/>
                  <a:pt x="1" y="3477871"/>
                  <a:pt x="1" y="3477865"/>
                </a:cubicBezTo>
                <a:lnTo>
                  <a:pt x="1" y="2883857"/>
                </a:lnTo>
                <a:lnTo>
                  <a:pt x="0" y="2883837"/>
                </a:lnTo>
                <a:lnTo>
                  <a:pt x="0" y="2139622"/>
                </a:lnTo>
                <a:cubicBezTo>
                  <a:pt x="0" y="2139617"/>
                  <a:pt x="1" y="2139610"/>
                  <a:pt x="1" y="2139604"/>
                </a:cubicBezTo>
                <a:lnTo>
                  <a:pt x="1" y="1609484"/>
                </a:lnTo>
                <a:lnTo>
                  <a:pt x="1" y="271223"/>
                </a:lnTo>
                <a:cubicBezTo>
                  <a:pt x="1" y="121431"/>
                  <a:pt x="121432" y="0"/>
                  <a:pt x="271224" y="0"/>
                </a:cubicBezTo>
                <a:close/>
              </a:path>
            </a:pathLst>
          </a:custGeom>
          <a:solidFill>
            <a:schemeClr val="tx2"/>
          </a:solidFill>
        </p:spPr>
        <p:txBody>
          <a:bodyPr vert="horz" wrap="square" lIns="0" tIns="0" rIns="0" bIns="0" rtlCol="0" anchor="t" anchorCtr="0">
            <a:noAutofit/>
          </a:bodyPr>
          <a:lstStyle>
            <a:lvl1pPr marL="0" indent="0" algn="ctr">
              <a:buNone/>
              <a:defRPr lang="en-GB" b="0">
                <a:solidFill>
                  <a:schemeClr val="bg1"/>
                </a:solidFill>
              </a:defRPr>
            </a:lvl1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2" name="Footer">
            <a:extLst>
              <a:ext uri="{FF2B5EF4-FFF2-40B4-BE49-F238E27FC236}">
                <a16:creationId xmlns:a16="http://schemas.microsoft.com/office/drawing/2014/main" id="{A67AD7A8-0FC7-063C-275D-9A4B7BF5BF27}"/>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7" name="SlideNumber">
            <a:extLst>
              <a:ext uri="{FF2B5EF4-FFF2-40B4-BE49-F238E27FC236}">
                <a16:creationId xmlns:a16="http://schemas.microsoft.com/office/drawing/2014/main" id="{FE75F8BC-0CAF-EDEA-DEA2-83B81301304A}"/>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0" name="TextBox 9">
            <a:extLst>
              <a:ext uri="{FF2B5EF4-FFF2-40B4-BE49-F238E27FC236}">
                <a16:creationId xmlns:a16="http://schemas.microsoft.com/office/drawing/2014/main" id="{15D74C6A-8420-C57E-99EA-943F18F986E8}"/>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4" name="Year">
            <a:extLst>
              <a:ext uri="{FF2B5EF4-FFF2-40B4-BE49-F238E27FC236}">
                <a16:creationId xmlns:a16="http://schemas.microsoft.com/office/drawing/2014/main" id="{FCC28BA2-53F9-408C-278B-6DA335315D27}"/>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5" name="CompanyName">
            <a:extLst>
              <a:ext uri="{FF2B5EF4-FFF2-40B4-BE49-F238E27FC236}">
                <a16:creationId xmlns:a16="http://schemas.microsoft.com/office/drawing/2014/main" id="{FDCBBC8D-637F-7A31-BAE0-4C8DB325DD5A}"/>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9" name="GT#white_16x9_footer">
            <a:extLst>
              <a:ext uri="{FF2B5EF4-FFF2-40B4-BE49-F238E27FC236}">
                <a16:creationId xmlns:a16="http://schemas.microsoft.com/office/drawing/2014/main" id="{1052C822-FCAB-CFD8-DDB6-1F8C6E2D077A}"/>
              </a:ext>
            </a:extLst>
          </p:cNvPr>
          <p:cNvPicPr>
            <a:picLocks noChangeAspect="1"/>
          </p:cNvPicPr>
          <p:nvPr userDrawn="1"/>
        </p:nvPicPr>
        <p:blipFill>
          <a:blip r:embed="rId4"/>
          <a:srcRect/>
          <a:stretch/>
        </p:blipFill>
        <p:spPr>
          <a:xfrm>
            <a:off x="349669" y="6038112"/>
            <a:ext cx="2329619" cy="744183"/>
          </a:xfrm>
          <a:prstGeom prst="rect">
            <a:avLst/>
          </a:prstGeom>
        </p:spPr>
      </p:pic>
    </p:spTree>
    <p:extLst>
      <p:ext uri="{BB962C8B-B14F-4D97-AF65-F5344CB8AC3E}">
        <p14:creationId xmlns:p14="http://schemas.microsoft.com/office/powerpoint/2010/main" val="316183861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 Keylin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1460502" y="2306206"/>
            <a:ext cx="9270998" cy="1746250"/>
          </a:xfrm>
          <a:prstGeom prst="rect">
            <a:avLst/>
          </a:prstGeom>
        </p:spPr>
        <p:txBody>
          <a:bodyPr anchor="ctr"/>
          <a:lstStyle>
            <a:lvl1pPr marL="0" indent="0" algn="ctr">
              <a:lnSpc>
                <a:spcPct val="100000"/>
              </a:lnSpc>
              <a:spcAft>
                <a:spcPts val="3000"/>
              </a:spcAft>
              <a:buNone/>
              <a:defRPr sz="4000" b="1">
                <a:solidFill>
                  <a:schemeClr val="accent1"/>
                </a:solidFill>
                <a:latin typeface="+mj-lt"/>
              </a:defRPr>
            </a:lvl1pPr>
            <a:lvl2pPr marL="0" indent="0" algn="ctr">
              <a:lnSpc>
                <a:spcPct val="100000"/>
              </a:lnSpc>
              <a:buNone/>
              <a:defRPr sz="2400" b="0">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vl6pPr algn="ctr">
              <a:defRPr>
                <a:solidFill>
                  <a:schemeClr val="tx1"/>
                </a:solidFill>
              </a:defRPr>
            </a:lvl6pPr>
            <a:lvl7pPr algn="ctr">
              <a:defRPr>
                <a:solidFill>
                  <a:schemeClr val="tx1"/>
                </a:solidFill>
              </a:defRPr>
            </a:lvl7pPr>
            <a:lvl8pPr algn="ctr">
              <a:defRPr>
                <a:solidFill>
                  <a:schemeClr val="tx1"/>
                </a:solidFill>
              </a:defRPr>
            </a:lvl8pPr>
            <a:lvl9pPr algn="ctr">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7" name="Footer">
            <a:extLst>
              <a:ext uri="{FF2B5EF4-FFF2-40B4-BE49-F238E27FC236}">
                <a16:creationId xmlns:a16="http://schemas.microsoft.com/office/drawing/2014/main" id="{A357730D-0BFD-021C-BEE5-05CCBA27F93A}"/>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11" name="SlideNumber">
            <a:extLst>
              <a:ext uri="{FF2B5EF4-FFF2-40B4-BE49-F238E27FC236}">
                <a16:creationId xmlns:a16="http://schemas.microsoft.com/office/drawing/2014/main" id="{5D74306F-F7C9-D096-BCF9-B8200FC92E11}"/>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pic>
        <p:nvPicPr>
          <p:cNvPr id="14" name="Mobius Keyline">
            <a:extLst>
              <a:ext uri="{FF2B5EF4-FFF2-40B4-BE49-F238E27FC236}">
                <a16:creationId xmlns:a16="http://schemas.microsoft.com/office/drawing/2014/main" id="{17A47B2C-7F04-B99F-AA4E-1413DEBAF2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689" y="0"/>
            <a:ext cx="12209689" cy="6858000"/>
          </a:xfrm>
          <a:prstGeom prst="rect">
            <a:avLst/>
          </a:prstGeom>
        </p:spPr>
      </p:pic>
    </p:spTree>
    <p:extLst>
      <p:ext uri="{BB962C8B-B14F-4D97-AF65-F5344CB8AC3E}">
        <p14:creationId xmlns:p14="http://schemas.microsoft.com/office/powerpoint/2010/main" val="39353571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Keyline 2">
    <p:spTree>
      <p:nvGrpSpPr>
        <p:cNvPr id="1" name=""/>
        <p:cNvGrpSpPr/>
        <p:nvPr/>
      </p:nvGrpSpPr>
      <p:grpSpPr>
        <a:xfrm>
          <a:off x="0" y="0"/>
          <a:ext cx="0" cy="0"/>
          <a:chOff x="0" y="0"/>
          <a:chExt cx="0" cy="0"/>
        </a:xfrm>
      </p:grpSpPr>
      <p:pic>
        <p:nvPicPr>
          <p:cNvPr id="7" name="Mobius Keyline">
            <a:extLst>
              <a:ext uri="{FF2B5EF4-FFF2-40B4-BE49-F238E27FC236}">
                <a16:creationId xmlns:a16="http://schemas.microsoft.com/office/drawing/2014/main" id="{F0C66DEF-8116-7B6C-7227-E5349204F0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5211" y="0"/>
            <a:ext cx="3359279" cy="6858000"/>
          </a:xfrm>
          <a:prstGeom prst="rect">
            <a:avLst/>
          </a:prstGeom>
        </p:spPr>
      </p:pic>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0" y="2306206"/>
            <a:ext cx="7369175" cy="1746250"/>
          </a:xfrm>
          <a:prstGeom prst="rect">
            <a:avLst/>
          </a:prstGeom>
        </p:spPr>
        <p:txBody>
          <a:bodyPr anchor="ctr"/>
          <a:lstStyle>
            <a:lvl1pPr marL="0" indent="0" algn="l">
              <a:lnSpc>
                <a:spcPct val="100000"/>
              </a:lnSpc>
              <a:spcAft>
                <a:spcPts val="3000"/>
              </a:spcAft>
              <a:buNone/>
              <a:defRPr sz="4000" b="1">
                <a:solidFill>
                  <a:schemeClr val="accent1"/>
                </a:solidFill>
                <a:latin typeface="+mj-lt"/>
              </a:defRPr>
            </a:lvl1pPr>
            <a:lvl2pPr marL="0" indent="0" algn="l">
              <a:lnSpc>
                <a:spcPct val="100000"/>
              </a:lnSpc>
              <a:buNone/>
              <a:defRPr sz="2400" b="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2" name="Footer">
            <a:extLst>
              <a:ext uri="{FF2B5EF4-FFF2-40B4-BE49-F238E27FC236}">
                <a16:creationId xmlns:a16="http://schemas.microsoft.com/office/drawing/2014/main" id="{02F5A268-AE49-292B-0680-9D503C244EFD}"/>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3" name="SlideNumber">
            <a:extLst>
              <a:ext uri="{FF2B5EF4-FFF2-40B4-BE49-F238E27FC236}">
                <a16:creationId xmlns:a16="http://schemas.microsoft.com/office/drawing/2014/main" id="{35DAB2DF-51E4-6393-5912-2B2A3048FD49}"/>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spTree>
    <p:extLst>
      <p:ext uri="{BB962C8B-B14F-4D97-AF65-F5344CB8AC3E}">
        <p14:creationId xmlns:p14="http://schemas.microsoft.com/office/powerpoint/2010/main" val="11063785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Keyline 3">
    <p:spTree>
      <p:nvGrpSpPr>
        <p:cNvPr id="1" name=""/>
        <p:cNvGrpSpPr/>
        <p:nvPr/>
      </p:nvGrpSpPr>
      <p:grpSpPr>
        <a:xfrm>
          <a:off x="0" y="0"/>
          <a:ext cx="0" cy="0"/>
          <a:chOff x="0" y="0"/>
          <a:chExt cx="0" cy="0"/>
        </a:xfrm>
      </p:grpSpPr>
      <p:pic>
        <p:nvPicPr>
          <p:cNvPr id="3" name="Mobius Keyline">
            <a:extLst>
              <a:ext uri="{FF2B5EF4-FFF2-40B4-BE49-F238E27FC236}">
                <a16:creationId xmlns:a16="http://schemas.microsoft.com/office/drawing/2014/main" id="{2E7DF266-CB71-304D-C3BB-19292CDE14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207329" y="1"/>
            <a:ext cx="7984671" cy="6858000"/>
          </a:xfrm>
          <a:prstGeom prst="rect">
            <a:avLst/>
          </a:prstGeom>
        </p:spPr>
      </p:pic>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0" y="2306206"/>
            <a:ext cx="7369175" cy="1746250"/>
          </a:xfrm>
          <a:prstGeom prst="rect">
            <a:avLst/>
          </a:prstGeom>
        </p:spPr>
        <p:txBody>
          <a:bodyPr anchor="ctr"/>
          <a:lstStyle>
            <a:lvl1pPr marL="0" indent="0" algn="l">
              <a:lnSpc>
                <a:spcPct val="100000"/>
              </a:lnSpc>
              <a:spcAft>
                <a:spcPts val="3000"/>
              </a:spcAft>
              <a:buNone/>
              <a:defRPr sz="4000" b="1">
                <a:solidFill>
                  <a:schemeClr val="accent1"/>
                </a:solidFill>
                <a:latin typeface="+mj-lt"/>
              </a:defRPr>
            </a:lvl1pPr>
            <a:lvl2pPr marL="0" indent="0" algn="l">
              <a:lnSpc>
                <a:spcPct val="100000"/>
              </a:lnSpc>
              <a:buNone/>
              <a:defRPr sz="2400" b="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10" name="Footer">
            <a:extLst>
              <a:ext uri="{FF2B5EF4-FFF2-40B4-BE49-F238E27FC236}">
                <a16:creationId xmlns:a16="http://schemas.microsoft.com/office/drawing/2014/main" id="{F8D03952-91FE-C96E-83F5-B0AFE2333776}"/>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11" name="SlideNumber">
            <a:extLst>
              <a:ext uri="{FF2B5EF4-FFF2-40B4-BE49-F238E27FC236}">
                <a16:creationId xmlns:a16="http://schemas.microsoft.com/office/drawing/2014/main" id="{85CD27B1-2131-ACCE-3E66-3C3EDD91E4AC}"/>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spTree>
    <p:extLst>
      <p:ext uri="{BB962C8B-B14F-4D97-AF65-F5344CB8AC3E}">
        <p14:creationId xmlns:p14="http://schemas.microsoft.com/office/powerpoint/2010/main" val="2495580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and Image Keyline">
    <p:spTree>
      <p:nvGrpSpPr>
        <p:cNvPr id="1" name=""/>
        <p:cNvGrpSpPr/>
        <p:nvPr/>
      </p:nvGrpSpPr>
      <p:grpSpPr>
        <a:xfrm>
          <a:off x="0" y="0"/>
          <a:ext cx="0" cy="0"/>
          <a:chOff x="0" y="0"/>
          <a:chExt cx="0" cy="0"/>
        </a:xfrm>
      </p:grpSpPr>
      <p:pic>
        <p:nvPicPr>
          <p:cNvPr id="9" name="Mobius Keyline">
            <a:extLst>
              <a:ext uri="{FF2B5EF4-FFF2-40B4-BE49-F238E27FC236}">
                <a16:creationId xmlns:a16="http://schemas.microsoft.com/office/drawing/2014/main" id="{8730D63F-8AF6-A505-6DCE-2E182F88B3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04345" y="0"/>
            <a:ext cx="8987656" cy="6858000"/>
          </a:xfrm>
          <a:prstGeom prst="rect">
            <a:avLst/>
          </a:prstGeom>
        </p:spPr>
      </p:pic>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508002" y="1449388"/>
            <a:ext cx="5465761" cy="1746250"/>
          </a:xfrm>
          <a:prstGeom prst="rect">
            <a:avLst/>
          </a:prstGeom>
        </p:spPr>
        <p:txBody>
          <a:bodyPr anchor="t"/>
          <a:lstStyle>
            <a:lvl1pPr marL="0" indent="0" algn="l">
              <a:lnSpc>
                <a:spcPct val="100000"/>
              </a:lnSpc>
              <a:spcAft>
                <a:spcPts val="3000"/>
              </a:spcAft>
              <a:buNone/>
              <a:defRPr sz="4000" b="1">
                <a:solidFill>
                  <a:schemeClr val="accent1"/>
                </a:solidFill>
                <a:latin typeface="+mj-lt"/>
              </a:defRPr>
            </a:lvl1pPr>
            <a:lvl2pPr marL="0" indent="0" algn="l">
              <a:lnSpc>
                <a:spcPct val="100000"/>
              </a:lnSpc>
              <a:buNone/>
              <a:tabLst/>
              <a:defRPr sz="2400" b="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vl6pPr algn="l">
              <a:defRPr>
                <a:solidFill>
                  <a:schemeClr val="tx1"/>
                </a:solidFill>
              </a:defRPr>
            </a:lvl6pPr>
            <a:lvl7pPr algn="l">
              <a:defRPr>
                <a:solidFill>
                  <a:schemeClr val="tx1"/>
                </a:solidFill>
              </a:defRPr>
            </a:lvl7pPr>
            <a:lvl8pPr algn="l">
              <a:defRPr>
                <a:solidFill>
                  <a:schemeClr val="tx1"/>
                </a:solidFill>
              </a:defRPr>
            </a:lvl8pPr>
            <a:lvl9pPr algn="l">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2" name="Picture Placeholder 5">
            <a:extLst>
              <a:ext uri="{FF2B5EF4-FFF2-40B4-BE49-F238E27FC236}">
                <a16:creationId xmlns:a16="http://schemas.microsoft.com/office/drawing/2014/main" id="{24F5F227-FF59-B8D6-7FCD-45FD510AFFBB}"/>
              </a:ext>
            </a:extLst>
          </p:cNvPr>
          <p:cNvSpPr>
            <a:spLocks noGrp="1"/>
          </p:cNvSpPr>
          <p:nvPr>
            <p:ph type="pic" sz="quarter" idx="20" hasCustomPrompt="1"/>
          </p:nvPr>
        </p:nvSpPr>
        <p:spPr>
          <a:xfrm>
            <a:off x="6559266" y="507999"/>
            <a:ext cx="5139248" cy="5476876"/>
          </a:xfrm>
          <a:custGeom>
            <a:avLst/>
            <a:gdLst>
              <a:gd name="connsiteX0" fmla="*/ 271224 w 5481863"/>
              <a:gd name="connsiteY0" fmla="*/ 0 h 5842000"/>
              <a:gd name="connsiteX1" fmla="*/ 1672709 w 5481863"/>
              <a:gd name="connsiteY1" fmla="*/ 0 h 5842000"/>
              <a:gd name="connsiteX2" fmla="*/ 3809155 w 5481863"/>
              <a:gd name="connsiteY2" fmla="*/ 0 h 5842000"/>
              <a:gd name="connsiteX3" fmla="*/ 5210640 w 5481863"/>
              <a:gd name="connsiteY3" fmla="*/ 0 h 5842000"/>
              <a:gd name="connsiteX4" fmla="*/ 5481863 w 5481863"/>
              <a:gd name="connsiteY4" fmla="*/ 271223 h 5842000"/>
              <a:gd name="connsiteX5" fmla="*/ 5481863 w 5481863"/>
              <a:gd name="connsiteY5" fmla="*/ 1609484 h 5842000"/>
              <a:gd name="connsiteX6" fmla="*/ 5481863 w 5481863"/>
              <a:gd name="connsiteY6" fmla="*/ 4232517 h 5842000"/>
              <a:gd name="connsiteX7" fmla="*/ 5481863 w 5481863"/>
              <a:gd name="connsiteY7" fmla="*/ 5570778 h 5842000"/>
              <a:gd name="connsiteX8" fmla="*/ 5210640 w 5481863"/>
              <a:gd name="connsiteY8" fmla="*/ 5842000 h 5842000"/>
              <a:gd name="connsiteX9" fmla="*/ 3809161 w 5481863"/>
              <a:gd name="connsiteY9" fmla="*/ 5842000 h 5842000"/>
              <a:gd name="connsiteX10" fmla="*/ 3809155 w 5481863"/>
              <a:gd name="connsiteY10" fmla="*/ 5842000 h 5842000"/>
              <a:gd name="connsiteX11" fmla="*/ 1619901 w 5481863"/>
              <a:gd name="connsiteY11" fmla="*/ 5841999 h 5842000"/>
              <a:gd name="connsiteX12" fmla="*/ 0 w 5481863"/>
              <a:gd name="connsiteY12" fmla="*/ 4222098 h 5842000"/>
              <a:gd name="connsiteX13" fmla="*/ 0 w 5481863"/>
              <a:gd name="connsiteY13" fmla="*/ 3477883 h 5842000"/>
              <a:gd name="connsiteX14" fmla="*/ 1 w 5481863"/>
              <a:gd name="connsiteY14" fmla="*/ 3477865 h 5842000"/>
              <a:gd name="connsiteX15" fmla="*/ 1 w 5481863"/>
              <a:gd name="connsiteY15" fmla="*/ 2883857 h 5842000"/>
              <a:gd name="connsiteX16" fmla="*/ 0 w 5481863"/>
              <a:gd name="connsiteY16" fmla="*/ 2883837 h 5842000"/>
              <a:gd name="connsiteX17" fmla="*/ 0 w 5481863"/>
              <a:gd name="connsiteY17" fmla="*/ 2139622 h 5842000"/>
              <a:gd name="connsiteX18" fmla="*/ 1 w 5481863"/>
              <a:gd name="connsiteY18" fmla="*/ 2139604 h 5842000"/>
              <a:gd name="connsiteX19" fmla="*/ 1 w 5481863"/>
              <a:gd name="connsiteY19" fmla="*/ 1609484 h 5842000"/>
              <a:gd name="connsiteX20" fmla="*/ 1 w 5481863"/>
              <a:gd name="connsiteY20" fmla="*/ 271223 h 5842000"/>
              <a:gd name="connsiteX21" fmla="*/ 271224 w 5481863"/>
              <a:gd name="connsiteY21" fmla="*/ 0 h 58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81863" h="5842000">
                <a:moveTo>
                  <a:pt x="271224" y="0"/>
                </a:moveTo>
                <a:lnTo>
                  <a:pt x="1672709" y="0"/>
                </a:lnTo>
                <a:lnTo>
                  <a:pt x="3809155" y="0"/>
                </a:lnTo>
                <a:lnTo>
                  <a:pt x="5210640" y="0"/>
                </a:lnTo>
                <a:cubicBezTo>
                  <a:pt x="5360432" y="0"/>
                  <a:pt x="5481863" y="121431"/>
                  <a:pt x="5481863" y="271223"/>
                </a:cubicBezTo>
                <a:lnTo>
                  <a:pt x="5481863" y="1609484"/>
                </a:lnTo>
                <a:lnTo>
                  <a:pt x="5481863" y="4232517"/>
                </a:lnTo>
                <a:lnTo>
                  <a:pt x="5481863" y="5570778"/>
                </a:lnTo>
                <a:cubicBezTo>
                  <a:pt x="5481863" y="5720569"/>
                  <a:pt x="5360432" y="5842000"/>
                  <a:pt x="5210640" y="5842000"/>
                </a:cubicBezTo>
                <a:lnTo>
                  <a:pt x="3809161" y="5842000"/>
                </a:lnTo>
                <a:lnTo>
                  <a:pt x="3809155" y="5842000"/>
                </a:lnTo>
                <a:lnTo>
                  <a:pt x="1619901" y="5841999"/>
                </a:lnTo>
                <a:cubicBezTo>
                  <a:pt x="725254" y="5841999"/>
                  <a:pt x="0" y="5116745"/>
                  <a:pt x="0" y="4222098"/>
                </a:cubicBezTo>
                <a:lnTo>
                  <a:pt x="0" y="3477883"/>
                </a:lnTo>
                <a:cubicBezTo>
                  <a:pt x="0" y="3477878"/>
                  <a:pt x="1" y="3477871"/>
                  <a:pt x="1" y="3477865"/>
                </a:cubicBezTo>
                <a:lnTo>
                  <a:pt x="1" y="2883857"/>
                </a:lnTo>
                <a:lnTo>
                  <a:pt x="0" y="2883837"/>
                </a:lnTo>
                <a:lnTo>
                  <a:pt x="0" y="2139622"/>
                </a:lnTo>
                <a:cubicBezTo>
                  <a:pt x="0" y="2139617"/>
                  <a:pt x="1" y="2139610"/>
                  <a:pt x="1" y="2139604"/>
                </a:cubicBezTo>
                <a:lnTo>
                  <a:pt x="1" y="1609484"/>
                </a:lnTo>
                <a:lnTo>
                  <a:pt x="1" y="271223"/>
                </a:lnTo>
                <a:cubicBezTo>
                  <a:pt x="1" y="121431"/>
                  <a:pt x="121432" y="0"/>
                  <a:pt x="271224" y="0"/>
                </a:cubicBezTo>
                <a:close/>
              </a:path>
            </a:pathLst>
          </a:custGeom>
          <a:solidFill>
            <a:schemeClr val="bg2"/>
          </a:solidFill>
        </p:spPr>
        <p:txBody>
          <a:bodyPr vert="horz" wrap="square" lIns="0" tIns="0" rIns="0" bIns="0" rtlCol="0" anchor="t" anchorCtr="0">
            <a:noAutofit/>
          </a:bodyPr>
          <a:lstStyle>
            <a:lvl1pPr marL="0" indent="0" algn="ctr">
              <a:buNone/>
              <a:defRPr lang="en-GB" b="0"/>
            </a:lvl1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3" name="Footer">
            <a:extLst>
              <a:ext uri="{FF2B5EF4-FFF2-40B4-BE49-F238E27FC236}">
                <a16:creationId xmlns:a16="http://schemas.microsoft.com/office/drawing/2014/main" id="{10EA24C6-6C62-0651-A727-CAD5FA71F875}"/>
              </a:ext>
            </a:extLst>
          </p:cNvPr>
          <p:cNvSpPr>
            <a:spLocks noGrp="1"/>
          </p:cNvSpPr>
          <p:nvPr>
            <p:ph type="ftr" sz="quarter" idx="3"/>
          </p:nvPr>
        </p:nvSpPr>
        <p:spPr>
          <a:xfrm>
            <a:off x="4038599"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4" name="SlideNumber">
            <a:extLst>
              <a:ext uri="{FF2B5EF4-FFF2-40B4-BE49-F238E27FC236}">
                <a16:creationId xmlns:a16="http://schemas.microsoft.com/office/drawing/2014/main" id="{C6B371E3-9F06-08D5-50D7-C8C021D79B95}"/>
              </a:ext>
            </a:extLst>
          </p:cNvPr>
          <p:cNvSpPr>
            <a:spLocks noGrp="1"/>
          </p:cNvSpPr>
          <p:nvPr>
            <p:ph type="sldNum" sz="quarter" idx="4"/>
          </p:nvPr>
        </p:nvSpPr>
        <p:spPr>
          <a:xfrm>
            <a:off x="11412537"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spTree>
    <p:extLst>
      <p:ext uri="{BB962C8B-B14F-4D97-AF65-F5344CB8AC3E}">
        <p14:creationId xmlns:p14="http://schemas.microsoft.com/office/powerpoint/2010/main" val="2204097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Warm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1460502" y="2306206"/>
            <a:ext cx="9270998" cy="1746250"/>
          </a:xfrm>
          <a:prstGeom prst="rect">
            <a:avLst/>
          </a:prstGeom>
        </p:spPr>
        <p:txBody>
          <a:bodyPr anchor="ctr"/>
          <a:lstStyle>
            <a:lvl1pPr marL="0" indent="0" algn="ctr">
              <a:lnSpc>
                <a:spcPct val="100000"/>
              </a:lnSpc>
              <a:spcAft>
                <a:spcPts val="3000"/>
              </a:spcAft>
              <a:buNone/>
              <a:defRPr sz="4000" b="1">
                <a:solidFill>
                  <a:schemeClr val="accent1"/>
                </a:solidFill>
                <a:latin typeface="+mj-lt"/>
              </a:defRPr>
            </a:lvl1pPr>
            <a:lvl2pPr marL="0" indent="0" algn="ctr">
              <a:lnSpc>
                <a:spcPct val="100000"/>
              </a:lnSpc>
              <a:buNone/>
              <a:defRPr sz="2400" b="0">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vl6pPr algn="ctr">
              <a:defRPr>
                <a:solidFill>
                  <a:schemeClr val="tx1"/>
                </a:solidFill>
              </a:defRPr>
            </a:lvl6pPr>
            <a:lvl7pPr algn="ctr">
              <a:defRPr>
                <a:solidFill>
                  <a:schemeClr val="tx1"/>
                </a:solidFill>
              </a:defRPr>
            </a:lvl7pPr>
            <a:lvl8pPr algn="ctr">
              <a:defRPr>
                <a:solidFill>
                  <a:schemeClr val="tx1"/>
                </a:solidFill>
              </a:defRPr>
            </a:lvl8pPr>
            <a:lvl9pPr algn="ctr">
              <a:defRPr>
                <a:solidFill>
                  <a:schemeClr val="tx1"/>
                </a:solidFill>
              </a:defRPr>
            </a:lvl9pPr>
          </a:lstStyle>
          <a:p>
            <a:pPr lvl="0"/>
            <a:r>
              <a:rPr lang="en-GB" dirty="0"/>
              <a:t>“Pull quote. Duis </a:t>
            </a:r>
            <a:r>
              <a:rPr lang="en-GB" dirty="0" err="1"/>
              <a:t>ornare</a:t>
            </a:r>
            <a:endParaRPr lang="en-GB" dirty="0"/>
          </a:p>
          <a:p>
            <a:pPr lvl="1"/>
            <a:r>
              <a:rPr lang="en-GB" dirty="0"/>
              <a:t>Subhead over one line</a:t>
            </a:r>
          </a:p>
        </p:txBody>
      </p:sp>
      <p:sp>
        <p:nvSpPr>
          <p:cNvPr id="13" name="Footer">
            <a:extLst>
              <a:ext uri="{FF2B5EF4-FFF2-40B4-BE49-F238E27FC236}">
                <a16:creationId xmlns:a16="http://schemas.microsoft.com/office/drawing/2014/main" id="{E9CACF29-22C4-9734-1238-2418E65DC38D}"/>
              </a:ext>
            </a:extLst>
          </p:cNvPr>
          <p:cNvSpPr>
            <a:spLocks noGrp="1"/>
          </p:cNvSpPr>
          <p:nvPr>
            <p:ph type="ftr" sz="quarter" idx="3"/>
          </p:nvPr>
        </p:nvSpPr>
        <p:spPr>
          <a:xfrm>
            <a:off x="4038600"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14" name="SlideNumber">
            <a:extLst>
              <a:ext uri="{FF2B5EF4-FFF2-40B4-BE49-F238E27FC236}">
                <a16:creationId xmlns:a16="http://schemas.microsoft.com/office/drawing/2014/main" id="{71965E44-3F4A-45D1-7D18-9C66ABE69DC7}"/>
              </a:ext>
            </a:extLst>
          </p:cNvPr>
          <p:cNvSpPr>
            <a:spLocks noGrp="1"/>
          </p:cNvSpPr>
          <p:nvPr>
            <p:ph type="sldNum" sz="quarter" idx="4"/>
          </p:nvPr>
        </p:nvSpPr>
        <p:spPr>
          <a:xfrm>
            <a:off x="11412536"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pic>
        <p:nvPicPr>
          <p:cNvPr id="2" name="GT#standard_16x9_footer">
            <a:extLst>
              <a:ext uri="{FF2B5EF4-FFF2-40B4-BE49-F238E27FC236}">
                <a16:creationId xmlns:a16="http://schemas.microsoft.com/office/drawing/2014/main" id="{9B554F6A-86A8-EBAC-DFCB-CFF713C3A26A}"/>
              </a:ext>
            </a:extLst>
          </p:cNvPr>
          <p:cNvPicPr>
            <a:picLocks noChangeAspect="1"/>
          </p:cNvPicPr>
          <p:nvPr userDrawn="1"/>
        </p:nvPicPr>
        <p:blipFill>
          <a:blip r:embed="rId3"/>
          <a:srcRect/>
          <a:stretch/>
        </p:blipFill>
        <p:spPr>
          <a:xfrm>
            <a:off x="349845" y="6038167"/>
            <a:ext cx="2335349" cy="746014"/>
          </a:xfrm>
          <a:prstGeom prst="rect">
            <a:avLst/>
          </a:prstGeom>
        </p:spPr>
      </p:pic>
    </p:spTree>
    <p:extLst>
      <p:ext uri="{BB962C8B-B14F-4D97-AF65-F5344CB8AC3E}">
        <p14:creationId xmlns:p14="http://schemas.microsoft.com/office/powerpoint/2010/main" val="1923466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Cutout White">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F74A7F45-BF8B-8C99-F081-F997169E6C69}"/>
              </a:ext>
            </a:extLst>
          </p:cNvPr>
          <p:cNvSpPr/>
          <p:nvPr userDrawn="1"/>
        </p:nvSpPr>
        <p:spPr>
          <a:xfrm>
            <a:off x="6559266" y="507998"/>
            <a:ext cx="5139248" cy="5476876"/>
          </a:xfrm>
          <a:custGeom>
            <a:avLst/>
            <a:gdLst>
              <a:gd name="connsiteX0" fmla="*/ 254272 w 5139248"/>
              <a:gd name="connsiteY0" fmla="*/ 0 h 5476876"/>
              <a:gd name="connsiteX1" fmla="*/ 1568165 w 5139248"/>
              <a:gd name="connsiteY1" fmla="*/ 0 h 5476876"/>
              <a:gd name="connsiteX2" fmla="*/ 3571084 w 5139248"/>
              <a:gd name="connsiteY2" fmla="*/ 0 h 5476876"/>
              <a:gd name="connsiteX3" fmla="*/ 4884976 w 5139248"/>
              <a:gd name="connsiteY3" fmla="*/ 0 h 5476876"/>
              <a:gd name="connsiteX4" fmla="*/ 5139248 w 5139248"/>
              <a:gd name="connsiteY4" fmla="*/ 254272 h 5476876"/>
              <a:gd name="connsiteX5" fmla="*/ 5139248 w 5139248"/>
              <a:gd name="connsiteY5" fmla="*/ 1508892 h 5476876"/>
              <a:gd name="connsiteX6" fmla="*/ 5139248 w 5139248"/>
              <a:gd name="connsiteY6" fmla="*/ 3967986 h 5476876"/>
              <a:gd name="connsiteX7" fmla="*/ 5139248 w 5139248"/>
              <a:gd name="connsiteY7" fmla="*/ 5222606 h 5476876"/>
              <a:gd name="connsiteX8" fmla="*/ 4884976 w 5139248"/>
              <a:gd name="connsiteY8" fmla="*/ 5476876 h 5476876"/>
              <a:gd name="connsiteX9" fmla="*/ 3571090 w 5139248"/>
              <a:gd name="connsiteY9" fmla="*/ 5476876 h 5476876"/>
              <a:gd name="connsiteX10" fmla="*/ 3571084 w 5139248"/>
              <a:gd name="connsiteY10" fmla="*/ 5476876 h 5476876"/>
              <a:gd name="connsiteX11" fmla="*/ 1518658 w 5139248"/>
              <a:gd name="connsiteY11" fmla="*/ 5476875 h 5476876"/>
              <a:gd name="connsiteX12" fmla="*/ 0 w 5139248"/>
              <a:gd name="connsiteY12" fmla="*/ 3958218 h 5476876"/>
              <a:gd name="connsiteX13" fmla="*/ 0 w 5139248"/>
              <a:gd name="connsiteY13" fmla="*/ 3260516 h 5476876"/>
              <a:gd name="connsiteX14" fmla="*/ 1 w 5139248"/>
              <a:gd name="connsiteY14" fmla="*/ 3260499 h 5476876"/>
              <a:gd name="connsiteX15" fmla="*/ 1 w 5139248"/>
              <a:gd name="connsiteY15" fmla="*/ 2703617 h 5476876"/>
              <a:gd name="connsiteX16" fmla="*/ 0 w 5139248"/>
              <a:gd name="connsiteY16" fmla="*/ 2703598 h 5476876"/>
              <a:gd name="connsiteX17" fmla="*/ 0 w 5139248"/>
              <a:gd name="connsiteY17" fmla="*/ 2005896 h 5476876"/>
              <a:gd name="connsiteX18" fmla="*/ 1 w 5139248"/>
              <a:gd name="connsiteY18" fmla="*/ 2005879 h 5476876"/>
              <a:gd name="connsiteX19" fmla="*/ 1 w 5139248"/>
              <a:gd name="connsiteY19" fmla="*/ 1508892 h 5476876"/>
              <a:gd name="connsiteX20" fmla="*/ 1 w 5139248"/>
              <a:gd name="connsiteY20" fmla="*/ 254272 h 5476876"/>
              <a:gd name="connsiteX21" fmla="*/ 254272 w 5139248"/>
              <a:gd name="connsiteY21" fmla="*/ 0 h 547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39248" h="5476876">
                <a:moveTo>
                  <a:pt x="254272" y="0"/>
                </a:moveTo>
                <a:lnTo>
                  <a:pt x="1568165" y="0"/>
                </a:lnTo>
                <a:lnTo>
                  <a:pt x="3571084" y="0"/>
                </a:lnTo>
                <a:lnTo>
                  <a:pt x="4884976" y="0"/>
                </a:lnTo>
                <a:cubicBezTo>
                  <a:pt x="5025406" y="0"/>
                  <a:pt x="5139248" y="113842"/>
                  <a:pt x="5139248" y="254272"/>
                </a:cubicBezTo>
                <a:lnTo>
                  <a:pt x="5139248" y="1508892"/>
                </a:lnTo>
                <a:lnTo>
                  <a:pt x="5139248" y="3967986"/>
                </a:lnTo>
                <a:lnTo>
                  <a:pt x="5139248" y="5222606"/>
                </a:lnTo>
                <a:cubicBezTo>
                  <a:pt x="5139248" y="5363035"/>
                  <a:pt x="5025406" y="5476876"/>
                  <a:pt x="4884976" y="5476876"/>
                </a:cubicBezTo>
                <a:lnTo>
                  <a:pt x="3571090" y="5476876"/>
                </a:lnTo>
                <a:lnTo>
                  <a:pt x="3571084" y="5476876"/>
                </a:lnTo>
                <a:lnTo>
                  <a:pt x="1518658" y="5476875"/>
                </a:lnTo>
                <a:cubicBezTo>
                  <a:pt x="679926" y="5476875"/>
                  <a:pt x="0" y="4796950"/>
                  <a:pt x="0" y="3958218"/>
                </a:cubicBezTo>
                <a:lnTo>
                  <a:pt x="0" y="3260516"/>
                </a:lnTo>
                <a:cubicBezTo>
                  <a:pt x="0" y="3260511"/>
                  <a:pt x="1" y="3260505"/>
                  <a:pt x="1" y="3260499"/>
                </a:cubicBezTo>
                <a:lnTo>
                  <a:pt x="1" y="2703617"/>
                </a:lnTo>
                <a:lnTo>
                  <a:pt x="0" y="2703598"/>
                </a:lnTo>
                <a:lnTo>
                  <a:pt x="0" y="2005896"/>
                </a:lnTo>
                <a:cubicBezTo>
                  <a:pt x="0" y="2005891"/>
                  <a:pt x="1" y="2005885"/>
                  <a:pt x="1" y="2005879"/>
                </a:cubicBezTo>
                <a:lnTo>
                  <a:pt x="1" y="1508892"/>
                </a:lnTo>
                <a:lnTo>
                  <a:pt x="1" y="254272"/>
                </a:lnTo>
                <a:cubicBezTo>
                  <a:pt x="1" y="113842"/>
                  <a:pt x="113842" y="0"/>
                  <a:pt x="254272" y="0"/>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l"/>
            <a:endParaRPr lang="en-GB" dirty="0"/>
          </a:p>
        </p:txBody>
      </p:sp>
      <p:sp>
        <p:nvSpPr>
          <p:cNvPr id="5" name="Text Placeholder 5">
            <a:extLst>
              <a:ext uri="{FF2B5EF4-FFF2-40B4-BE49-F238E27FC236}">
                <a16:creationId xmlns:a16="http://schemas.microsoft.com/office/drawing/2014/main" id="{47054FC0-2720-B0EF-ACC6-5F82CB5B4C5A}"/>
              </a:ext>
            </a:extLst>
          </p:cNvPr>
          <p:cNvSpPr>
            <a:spLocks noGrp="1"/>
          </p:cNvSpPr>
          <p:nvPr>
            <p:ph type="body" sz="quarter" idx="18" hasCustomPrompt="1"/>
          </p:nvPr>
        </p:nvSpPr>
        <p:spPr>
          <a:xfrm>
            <a:off x="6924675" y="1160463"/>
            <a:ext cx="4468911" cy="3273424"/>
          </a:xfrm>
          <a:prstGeom prst="rect">
            <a:avLst/>
          </a:prstGeom>
        </p:spPr>
        <p:txBody>
          <a:bodyPr anchor="t"/>
          <a:lstStyle>
            <a:lvl1pPr marL="0" indent="0" algn="l">
              <a:lnSpc>
                <a:spcPct val="100000"/>
              </a:lnSpc>
              <a:spcAft>
                <a:spcPts val="3000"/>
              </a:spcAft>
              <a:buNone/>
              <a:defRPr sz="4000" b="1">
                <a:solidFill>
                  <a:schemeClr val="bg1"/>
                </a:solidFill>
                <a:latin typeface="+mj-lt"/>
              </a:defRPr>
            </a:lvl1pPr>
            <a:lvl2pPr marL="0" indent="0" algn="l">
              <a:lnSpc>
                <a:spcPct val="100000"/>
              </a:lnSpc>
              <a:buNone/>
              <a:defRPr sz="2400" b="0">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vl6pPr algn="l">
              <a:defRPr>
                <a:solidFill>
                  <a:schemeClr val="bg1"/>
                </a:solidFill>
              </a:defRPr>
            </a:lvl6pPr>
            <a:lvl7pPr algn="l">
              <a:defRPr>
                <a:solidFill>
                  <a:schemeClr val="bg1"/>
                </a:solidFill>
              </a:defRPr>
            </a:lvl7pPr>
            <a:lvl8pPr algn="l">
              <a:defRPr>
                <a:solidFill>
                  <a:schemeClr val="bg1"/>
                </a:solidFill>
              </a:defRPr>
            </a:lvl8pPr>
            <a:lvl9pPr algn="l">
              <a:defRPr>
                <a:solidFill>
                  <a:schemeClr val="bg1"/>
                </a:solidFill>
              </a:defRPr>
            </a:lvl9pPr>
          </a:lstStyle>
          <a:p>
            <a:pPr lvl="0"/>
            <a:r>
              <a:rPr lang="en-GB" dirty="0"/>
              <a:t>“Pull quote. Duis </a:t>
            </a:r>
            <a:r>
              <a:rPr lang="en-GB" dirty="0" err="1"/>
              <a:t>ornare</a:t>
            </a:r>
            <a:endParaRPr lang="en-GB" dirty="0"/>
          </a:p>
          <a:p>
            <a:pPr lvl="1"/>
            <a:r>
              <a:rPr lang="en-GB" dirty="0"/>
              <a:t>Subhead over one line</a:t>
            </a:r>
          </a:p>
        </p:txBody>
      </p:sp>
      <p:sp>
        <p:nvSpPr>
          <p:cNvPr id="6" name="Footer">
            <a:extLst>
              <a:ext uri="{FF2B5EF4-FFF2-40B4-BE49-F238E27FC236}">
                <a16:creationId xmlns:a16="http://schemas.microsoft.com/office/drawing/2014/main" id="{898597B5-B6D0-3A18-ECA4-B6F5C1427688}"/>
              </a:ext>
            </a:extLst>
          </p:cNvPr>
          <p:cNvSpPr>
            <a:spLocks noGrp="1"/>
          </p:cNvSpPr>
          <p:nvPr>
            <p:ph type="ftr" sz="quarter" idx="3"/>
          </p:nvPr>
        </p:nvSpPr>
        <p:spPr>
          <a:xfrm>
            <a:off x="4038600" y="6388101"/>
            <a:ext cx="4114800" cy="144000"/>
          </a:xfrm>
          <a:prstGeom prst="rect">
            <a:avLst/>
          </a:prstGeom>
        </p:spPr>
        <p:txBody>
          <a:bodyPr vert="horz" wrap="none" lIns="0" tIns="0" rIns="0" bIns="0" rtlCol="0" anchor="b" anchorCtr="0">
            <a:noAutofit/>
          </a:bodyPr>
          <a:lstStyle>
            <a:lvl1pPr algn="ctr">
              <a:defRPr sz="800">
                <a:solidFill>
                  <a:sysClr val="windowText" lastClr="000000"/>
                </a:solidFill>
              </a:defRPr>
            </a:lvl1pPr>
          </a:lstStyle>
          <a:p>
            <a:endParaRPr lang="en-GB" dirty="0"/>
          </a:p>
        </p:txBody>
      </p:sp>
      <p:sp>
        <p:nvSpPr>
          <p:cNvPr id="10" name="SlideNumber">
            <a:extLst>
              <a:ext uri="{FF2B5EF4-FFF2-40B4-BE49-F238E27FC236}">
                <a16:creationId xmlns:a16="http://schemas.microsoft.com/office/drawing/2014/main" id="{40B3694D-983A-6970-280D-730C580F8A84}"/>
              </a:ext>
            </a:extLst>
          </p:cNvPr>
          <p:cNvSpPr>
            <a:spLocks noGrp="1"/>
          </p:cNvSpPr>
          <p:nvPr>
            <p:ph type="sldNum" sz="quarter" idx="4"/>
          </p:nvPr>
        </p:nvSpPr>
        <p:spPr>
          <a:xfrm>
            <a:off x="11412536" y="6388101"/>
            <a:ext cx="271463" cy="143720"/>
          </a:xfrm>
          <a:prstGeom prst="rect">
            <a:avLst/>
          </a:prstGeom>
        </p:spPr>
        <p:txBody>
          <a:bodyPr vert="horz" wrap="none" lIns="0" tIns="0" rIns="0" bIns="0" rtlCol="0" anchor="b" anchorCtr="0">
            <a:noAutofit/>
          </a:bodyPr>
          <a:lstStyle>
            <a:lvl1pPr algn="r">
              <a:defRPr sz="800">
                <a:solidFill>
                  <a:sysClr val="windowText" lastClr="000000"/>
                </a:solidFill>
              </a:defRPr>
            </a:lvl1pPr>
          </a:lstStyle>
          <a:p>
            <a:fld id="{1AB31D9B-80B6-41F8-B283-556E26E6158E}" type="slidenum">
              <a:rPr lang="en-GB"/>
              <a:pPr/>
              <a:t>‹#›</a:t>
            </a:fld>
            <a:endParaRPr lang="en-GB" dirty="0"/>
          </a:p>
        </p:txBody>
      </p:sp>
      <p:pic>
        <p:nvPicPr>
          <p:cNvPr id="7" name="GT#standard_16x9_footer">
            <a:extLst>
              <a:ext uri="{FF2B5EF4-FFF2-40B4-BE49-F238E27FC236}">
                <a16:creationId xmlns:a16="http://schemas.microsoft.com/office/drawing/2014/main" id="{5F5AA287-F19A-2882-989D-D1B71DD66119}"/>
              </a:ext>
            </a:extLst>
          </p:cNvPr>
          <p:cNvPicPr>
            <a:picLocks noChangeAspect="1"/>
          </p:cNvPicPr>
          <p:nvPr userDrawn="1"/>
        </p:nvPicPr>
        <p:blipFill>
          <a:blip r:embed="rId2"/>
          <a:srcRect/>
          <a:stretch/>
        </p:blipFill>
        <p:spPr>
          <a:xfrm>
            <a:off x="349845" y="6038167"/>
            <a:ext cx="2335349" cy="746014"/>
          </a:xfrm>
          <a:prstGeom prst="rect">
            <a:avLst/>
          </a:prstGeom>
        </p:spPr>
      </p:pic>
    </p:spTree>
    <p:extLst>
      <p:ext uri="{BB962C8B-B14F-4D97-AF65-F5344CB8AC3E}">
        <p14:creationId xmlns:p14="http://schemas.microsoft.com/office/powerpoint/2010/main" val="25882701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Quote Cutout Purple">
    <p:bg>
      <p:bgPr>
        <a:solidFill>
          <a:schemeClr val="accent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E73CC51-4165-7E08-9616-B2683AB14CF2}"/>
              </a:ext>
            </a:extLst>
          </p:cNvPr>
          <p:cNvSpPr/>
          <p:nvPr userDrawn="1"/>
        </p:nvSpPr>
        <p:spPr>
          <a:xfrm>
            <a:off x="6559266" y="507998"/>
            <a:ext cx="5139248" cy="5476876"/>
          </a:xfrm>
          <a:custGeom>
            <a:avLst/>
            <a:gdLst>
              <a:gd name="connsiteX0" fmla="*/ 254272 w 5139248"/>
              <a:gd name="connsiteY0" fmla="*/ 0 h 5476876"/>
              <a:gd name="connsiteX1" fmla="*/ 1568165 w 5139248"/>
              <a:gd name="connsiteY1" fmla="*/ 0 h 5476876"/>
              <a:gd name="connsiteX2" fmla="*/ 3571084 w 5139248"/>
              <a:gd name="connsiteY2" fmla="*/ 0 h 5476876"/>
              <a:gd name="connsiteX3" fmla="*/ 4884976 w 5139248"/>
              <a:gd name="connsiteY3" fmla="*/ 0 h 5476876"/>
              <a:gd name="connsiteX4" fmla="*/ 5139248 w 5139248"/>
              <a:gd name="connsiteY4" fmla="*/ 254272 h 5476876"/>
              <a:gd name="connsiteX5" fmla="*/ 5139248 w 5139248"/>
              <a:gd name="connsiteY5" fmla="*/ 1508892 h 5476876"/>
              <a:gd name="connsiteX6" fmla="*/ 5139248 w 5139248"/>
              <a:gd name="connsiteY6" fmla="*/ 3967986 h 5476876"/>
              <a:gd name="connsiteX7" fmla="*/ 5139248 w 5139248"/>
              <a:gd name="connsiteY7" fmla="*/ 5222606 h 5476876"/>
              <a:gd name="connsiteX8" fmla="*/ 4884976 w 5139248"/>
              <a:gd name="connsiteY8" fmla="*/ 5476876 h 5476876"/>
              <a:gd name="connsiteX9" fmla="*/ 3571090 w 5139248"/>
              <a:gd name="connsiteY9" fmla="*/ 5476876 h 5476876"/>
              <a:gd name="connsiteX10" fmla="*/ 3571084 w 5139248"/>
              <a:gd name="connsiteY10" fmla="*/ 5476876 h 5476876"/>
              <a:gd name="connsiteX11" fmla="*/ 1518658 w 5139248"/>
              <a:gd name="connsiteY11" fmla="*/ 5476875 h 5476876"/>
              <a:gd name="connsiteX12" fmla="*/ 0 w 5139248"/>
              <a:gd name="connsiteY12" fmla="*/ 3958218 h 5476876"/>
              <a:gd name="connsiteX13" fmla="*/ 0 w 5139248"/>
              <a:gd name="connsiteY13" fmla="*/ 3260516 h 5476876"/>
              <a:gd name="connsiteX14" fmla="*/ 1 w 5139248"/>
              <a:gd name="connsiteY14" fmla="*/ 3260499 h 5476876"/>
              <a:gd name="connsiteX15" fmla="*/ 1 w 5139248"/>
              <a:gd name="connsiteY15" fmla="*/ 2703617 h 5476876"/>
              <a:gd name="connsiteX16" fmla="*/ 0 w 5139248"/>
              <a:gd name="connsiteY16" fmla="*/ 2703598 h 5476876"/>
              <a:gd name="connsiteX17" fmla="*/ 0 w 5139248"/>
              <a:gd name="connsiteY17" fmla="*/ 2005896 h 5476876"/>
              <a:gd name="connsiteX18" fmla="*/ 1 w 5139248"/>
              <a:gd name="connsiteY18" fmla="*/ 2005879 h 5476876"/>
              <a:gd name="connsiteX19" fmla="*/ 1 w 5139248"/>
              <a:gd name="connsiteY19" fmla="*/ 1508892 h 5476876"/>
              <a:gd name="connsiteX20" fmla="*/ 1 w 5139248"/>
              <a:gd name="connsiteY20" fmla="*/ 254272 h 5476876"/>
              <a:gd name="connsiteX21" fmla="*/ 254272 w 5139248"/>
              <a:gd name="connsiteY21" fmla="*/ 0 h 547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39248" h="5476876">
                <a:moveTo>
                  <a:pt x="254272" y="0"/>
                </a:moveTo>
                <a:lnTo>
                  <a:pt x="1568165" y="0"/>
                </a:lnTo>
                <a:lnTo>
                  <a:pt x="3571084" y="0"/>
                </a:lnTo>
                <a:lnTo>
                  <a:pt x="4884976" y="0"/>
                </a:lnTo>
                <a:cubicBezTo>
                  <a:pt x="5025406" y="0"/>
                  <a:pt x="5139248" y="113842"/>
                  <a:pt x="5139248" y="254272"/>
                </a:cubicBezTo>
                <a:lnTo>
                  <a:pt x="5139248" y="1508892"/>
                </a:lnTo>
                <a:lnTo>
                  <a:pt x="5139248" y="3967986"/>
                </a:lnTo>
                <a:lnTo>
                  <a:pt x="5139248" y="5222606"/>
                </a:lnTo>
                <a:cubicBezTo>
                  <a:pt x="5139248" y="5363035"/>
                  <a:pt x="5025406" y="5476876"/>
                  <a:pt x="4884976" y="5476876"/>
                </a:cubicBezTo>
                <a:lnTo>
                  <a:pt x="3571090" y="5476876"/>
                </a:lnTo>
                <a:lnTo>
                  <a:pt x="3571084" y="5476876"/>
                </a:lnTo>
                <a:lnTo>
                  <a:pt x="1518658" y="5476875"/>
                </a:lnTo>
                <a:cubicBezTo>
                  <a:pt x="679926" y="5476875"/>
                  <a:pt x="0" y="4796950"/>
                  <a:pt x="0" y="3958218"/>
                </a:cubicBezTo>
                <a:lnTo>
                  <a:pt x="0" y="3260516"/>
                </a:lnTo>
                <a:cubicBezTo>
                  <a:pt x="0" y="3260511"/>
                  <a:pt x="1" y="3260505"/>
                  <a:pt x="1" y="3260499"/>
                </a:cubicBezTo>
                <a:lnTo>
                  <a:pt x="1" y="2703617"/>
                </a:lnTo>
                <a:lnTo>
                  <a:pt x="0" y="2703598"/>
                </a:lnTo>
                <a:lnTo>
                  <a:pt x="0" y="2005896"/>
                </a:lnTo>
                <a:cubicBezTo>
                  <a:pt x="0" y="2005891"/>
                  <a:pt x="1" y="2005885"/>
                  <a:pt x="1" y="2005879"/>
                </a:cubicBezTo>
                <a:lnTo>
                  <a:pt x="1" y="1508892"/>
                </a:lnTo>
                <a:lnTo>
                  <a:pt x="1" y="254272"/>
                </a:lnTo>
                <a:cubicBezTo>
                  <a:pt x="1" y="113842"/>
                  <a:pt x="113842" y="0"/>
                  <a:pt x="254272" y="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l"/>
            <a:endParaRPr lang="en-GB" dirty="0"/>
          </a:p>
        </p:txBody>
      </p:sp>
      <p:sp>
        <p:nvSpPr>
          <p:cNvPr id="6" name="Text Placeholder 5">
            <a:extLst>
              <a:ext uri="{FF2B5EF4-FFF2-40B4-BE49-F238E27FC236}">
                <a16:creationId xmlns:a16="http://schemas.microsoft.com/office/drawing/2014/main" id="{A36C529F-B8EC-9043-CE7D-2451E855BFB6}"/>
              </a:ext>
            </a:extLst>
          </p:cNvPr>
          <p:cNvSpPr>
            <a:spLocks noGrp="1"/>
          </p:cNvSpPr>
          <p:nvPr>
            <p:ph type="body" sz="quarter" idx="15" hasCustomPrompt="1"/>
          </p:nvPr>
        </p:nvSpPr>
        <p:spPr>
          <a:xfrm>
            <a:off x="6924675" y="1160463"/>
            <a:ext cx="4468911" cy="3273424"/>
          </a:xfrm>
          <a:prstGeom prst="rect">
            <a:avLst/>
          </a:prstGeom>
        </p:spPr>
        <p:txBody>
          <a:bodyPr anchor="t"/>
          <a:lstStyle>
            <a:lvl1pPr marL="0" indent="0" algn="l">
              <a:lnSpc>
                <a:spcPct val="100000"/>
              </a:lnSpc>
              <a:spcAft>
                <a:spcPts val="3000"/>
              </a:spcAft>
              <a:buNone/>
              <a:defRPr sz="4000" b="1">
                <a:solidFill>
                  <a:schemeClr val="accent1"/>
                </a:solidFill>
                <a:latin typeface="+mj-lt"/>
              </a:defRPr>
            </a:lvl1pPr>
            <a:lvl2pPr marL="0" indent="0" algn="l">
              <a:lnSpc>
                <a:spcPct val="100000"/>
              </a:lnSpc>
              <a:buNone/>
              <a:defRPr sz="2400" b="0">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vl6pPr algn="l">
              <a:defRPr>
                <a:solidFill>
                  <a:schemeClr val="bg1"/>
                </a:solidFill>
              </a:defRPr>
            </a:lvl6pPr>
            <a:lvl7pPr algn="l">
              <a:defRPr>
                <a:solidFill>
                  <a:schemeClr val="bg1"/>
                </a:solidFill>
              </a:defRPr>
            </a:lvl7pPr>
            <a:lvl8pPr algn="l">
              <a:defRPr>
                <a:solidFill>
                  <a:schemeClr val="bg1"/>
                </a:solidFill>
              </a:defRPr>
            </a:lvl8pPr>
            <a:lvl9pPr algn="l">
              <a:defRPr>
                <a:solidFill>
                  <a:schemeClr val="bg1"/>
                </a:solidFill>
              </a:defRPr>
            </a:lvl9pPr>
          </a:lstStyle>
          <a:p>
            <a:pPr lvl="0"/>
            <a:r>
              <a:rPr lang="en-GB" dirty="0"/>
              <a:t>“Pull quote. Duis </a:t>
            </a:r>
            <a:r>
              <a:rPr lang="en-GB" dirty="0" err="1"/>
              <a:t>ornare</a:t>
            </a:r>
            <a:endParaRPr lang="en-GB" dirty="0"/>
          </a:p>
          <a:p>
            <a:pPr lvl="1"/>
            <a:r>
              <a:rPr lang="en-GB" dirty="0"/>
              <a:t>Subhead over one line</a:t>
            </a:r>
          </a:p>
        </p:txBody>
      </p:sp>
      <p:sp>
        <p:nvSpPr>
          <p:cNvPr id="4" name="Footer">
            <a:extLst>
              <a:ext uri="{FF2B5EF4-FFF2-40B4-BE49-F238E27FC236}">
                <a16:creationId xmlns:a16="http://schemas.microsoft.com/office/drawing/2014/main" id="{6A304C9A-1222-1655-0075-32C3AE90B853}"/>
              </a:ext>
            </a:extLst>
          </p:cNvPr>
          <p:cNvSpPr>
            <a:spLocks noGrp="1"/>
          </p:cNvSpPr>
          <p:nvPr>
            <p:ph type="ftr" sz="quarter" idx="3"/>
          </p:nvPr>
        </p:nvSpPr>
        <p:spPr>
          <a:xfrm>
            <a:off x="4038600" y="6388101"/>
            <a:ext cx="4114800" cy="144000"/>
          </a:xfrm>
          <a:prstGeom prst="rect">
            <a:avLst/>
          </a:prstGeom>
        </p:spPr>
        <p:txBody>
          <a:bodyPr vert="horz" wrap="none" lIns="0" tIns="0" rIns="0" bIns="0" rtlCol="0" anchor="b" anchorCtr="0">
            <a:noAutofit/>
          </a:bodyPr>
          <a:lstStyle>
            <a:lvl1pPr algn="ctr">
              <a:defRPr sz="800">
                <a:solidFill>
                  <a:schemeClr val="tx1"/>
                </a:solidFill>
              </a:defRPr>
            </a:lvl1pPr>
          </a:lstStyle>
          <a:p>
            <a:endParaRPr lang="en-GB" dirty="0"/>
          </a:p>
        </p:txBody>
      </p:sp>
      <p:sp>
        <p:nvSpPr>
          <p:cNvPr id="5" name="SlideNumber">
            <a:extLst>
              <a:ext uri="{FF2B5EF4-FFF2-40B4-BE49-F238E27FC236}">
                <a16:creationId xmlns:a16="http://schemas.microsoft.com/office/drawing/2014/main" id="{861B2271-AD6C-E2B4-FC98-64DAECEB9EAB}"/>
              </a:ext>
            </a:extLst>
          </p:cNvPr>
          <p:cNvSpPr>
            <a:spLocks noGrp="1"/>
          </p:cNvSpPr>
          <p:nvPr>
            <p:ph type="sldNum" sz="quarter" idx="4"/>
          </p:nvPr>
        </p:nvSpPr>
        <p:spPr>
          <a:xfrm>
            <a:off x="11412536" y="6388101"/>
            <a:ext cx="271463" cy="143720"/>
          </a:xfrm>
          <a:prstGeom prst="rect">
            <a:avLst/>
          </a:prstGeom>
        </p:spPr>
        <p:txBody>
          <a:bodyPr vert="horz" wrap="none" lIns="0" tIns="0" rIns="0" bIns="0" rtlCol="0" anchor="b" anchorCtr="0">
            <a:noAutofit/>
          </a:bodyPr>
          <a:lstStyle>
            <a:lvl1pPr algn="r">
              <a:defRPr sz="800">
                <a:solidFill>
                  <a:schemeClr val="tx1"/>
                </a:solidFill>
              </a:defRPr>
            </a:lvl1pPr>
          </a:lstStyle>
          <a:p>
            <a:fld id="{1AB31D9B-80B6-41F8-B283-556E26E6158E}" type="slidenum">
              <a:rPr lang="en-GB"/>
              <a:pPr/>
              <a:t>‹#›</a:t>
            </a:fld>
            <a:endParaRPr lang="en-GB" dirty="0"/>
          </a:p>
        </p:txBody>
      </p:sp>
      <p:sp>
        <p:nvSpPr>
          <p:cNvPr id="10" name="TextBox 9">
            <a:extLst>
              <a:ext uri="{FF2B5EF4-FFF2-40B4-BE49-F238E27FC236}">
                <a16:creationId xmlns:a16="http://schemas.microsoft.com/office/drawing/2014/main" id="{52662D8F-648D-E23E-5FC9-6A1F04A1962C}"/>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2" name="Year">
            <a:extLst>
              <a:ext uri="{FF2B5EF4-FFF2-40B4-BE49-F238E27FC236}">
                <a16:creationId xmlns:a16="http://schemas.microsoft.com/office/drawing/2014/main" id="{63BA59EA-77B6-6FAC-7F90-722AE379A477}"/>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3" name="CompanyName">
            <a:extLst>
              <a:ext uri="{FF2B5EF4-FFF2-40B4-BE49-F238E27FC236}">
                <a16:creationId xmlns:a16="http://schemas.microsoft.com/office/drawing/2014/main" id="{F7445466-CF67-C661-B3CF-CB793F154EC0}"/>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9" name="GT#white_16x9_footer">
            <a:extLst>
              <a:ext uri="{FF2B5EF4-FFF2-40B4-BE49-F238E27FC236}">
                <a16:creationId xmlns:a16="http://schemas.microsoft.com/office/drawing/2014/main" id="{9FB40315-61C7-7714-0AA1-3456B2213190}"/>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118084140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Full Image Transpar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9FAF410-17F2-850B-E84B-36D40D599ACB}"/>
              </a:ext>
            </a:extLst>
          </p:cNvPr>
          <p:cNvSpPr/>
          <p:nvPr userDrawn="1"/>
        </p:nvSpPr>
        <p:spPr>
          <a:xfrm>
            <a:off x="523343" y="508000"/>
            <a:ext cx="5463503" cy="5842000"/>
          </a:xfrm>
          <a:custGeom>
            <a:avLst/>
            <a:gdLst>
              <a:gd name="connsiteX0" fmla="*/ 299179 w 5463503"/>
              <a:gd name="connsiteY0" fmla="*/ 0 h 5842000"/>
              <a:gd name="connsiteX1" fmla="*/ 2034169 w 5463503"/>
              <a:gd name="connsiteY1" fmla="*/ 0 h 5842000"/>
              <a:gd name="connsiteX2" fmla="*/ 3429338 w 5463503"/>
              <a:gd name="connsiteY2" fmla="*/ 0 h 5842000"/>
              <a:gd name="connsiteX3" fmla="*/ 5164328 w 5463503"/>
              <a:gd name="connsiteY3" fmla="*/ 0 h 5842000"/>
              <a:gd name="connsiteX4" fmla="*/ 5463503 w 5463503"/>
              <a:gd name="connsiteY4" fmla="*/ 299176 h 5842000"/>
              <a:gd name="connsiteX5" fmla="*/ 5462397 w 5463503"/>
              <a:gd name="connsiteY5" fmla="*/ 4489735 h 5842000"/>
              <a:gd name="connsiteX6" fmla="*/ 4110131 w 5463503"/>
              <a:gd name="connsiteY6" fmla="*/ 5842000 h 5842000"/>
              <a:gd name="connsiteX7" fmla="*/ 2375141 w 5463503"/>
              <a:gd name="connsiteY7" fmla="*/ 5842000 h 5842000"/>
              <a:gd name="connsiteX8" fmla="*/ 2034169 w 5463503"/>
              <a:gd name="connsiteY8" fmla="*/ 5842000 h 5842000"/>
              <a:gd name="connsiteX9" fmla="*/ 299179 w 5463503"/>
              <a:gd name="connsiteY9" fmla="*/ 5842000 h 5842000"/>
              <a:gd name="connsiteX10" fmla="*/ 3 w 5463503"/>
              <a:gd name="connsiteY10" fmla="*/ 5542825 h 5842000"/>
              <a:gd name="connsiteX11" fmla="*/ 0 w 5463503"/>
              <a:gd name="connsiteY11" fmla="*/ 2557441 h 5842000"/>
              <a:gd name="connsiteX12" fmla="*/ 3 w 5463503"/>
              <a:gd name="connsiteY12" fmla="*/ 2557387 h 5842000"/>
              <a:gd name="connsiteX13" fmla="*/ 3 w 5463503"/>
              <a:gd name="connsiteY13" fmla="*/ 299176 h 5842000"/>
              <a:gd name="connsiteX14" fmla="*/ 299179 w 5463503"/>
              <a:gd name="connsiteY14" fmla="*/ 0 h 58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63503" h="5842000">
                <a:moveTo>
                  <a:pt x="299179" y="0"/>
                </a:moveTo>
                <a:lnTo>
                  <a:pt x="2034169" y="0"/>
                </a:lnTo>
                <a:lnTo>
                  <a:pt x="3429338" y="0"/>
                </a:lnTo>
                <a:lnTo>
                  <a:pt x="5164328" y="0"/>
                </a:lnTo>
                <a:cubicBezTo>
                  <a:pt x="5329558" y="0"/>
                  <a:pt x="5463503" y="133945"/>
                  <a:pt x="5463503" y="299176"/>
                </a:cubicBezTo>
                <a:cubicBezTo>
                  <a:pt x="5463135" y="1696028"/>
                  <a:pt x="5462765" y="3092882"/>
                  <a:pt x="5462397" y="4489735"/>
                </a:cubicBezTo>
                <a:cubicBezTo>
                  <a:pt x="5462397" y="5236570"/>
                  <a:pt x="4856966" y="5842000"/>
                  <a:pt x="4110131" y="5842000"/>
                </a:cubicBezTo>
                <a:lnTo>
                  <a:pt x="2375141" y="5842000"/>
                </a:lnTo>
                <a:lnTo>
                  <a:pt x="2034169" y="5842000"/>
                </a:lnTo>
                <a:lnTo>
                  <a:pt x="299179" y="5842000"/>
                </a:lnTo>
                <a:cubicBezTo>
                  <a:pt x="133948" y="5842000"/>
                  <a:pt x="3" y="5708055"/>
                  <a:pt x="3" y="5542825"/>
                </a:cubicBezTo>
                <a:cubicBezTo>
                  <a:pt x="2" y="4547697"/>
                  <a:pt x="2" y="3552570"/>
                  <a:pt x="0" y="2557441"/>
                </a:cubicBezTo>
                <a:cubicBezTo>
                  <a:pt x="2" y="2557423"/>
                  <a:pt x="2" y="2557405"/>
                  <a:pt x="3" y="2557387"/>
                </a:cubicBezTo>
                <a:lnTo>
                  <a:pt x="3" y="299176"/>
                </a:lnTo>
                <a:cubicBezTo>
                  <a:pt x="3" y="133945"/>
                  <a:pt x="133948" y="0"/>
                  <a:pt x="299179" y="0"/>
                </a:cubicBezTo>
                <a:close/>
              </a:path>
            </a:pathLst>
          </a:custGeom>
          <a:solidFill>
            <a:schemeClr val="bg1">
              <a:alpha val="70000"/>
            </a:schemeClr>
          </a:solidFill>
        </p:spPr>
        <p:txBody>
          <a:bodyPr vert="horz" wrap="square" lIns="0" tIns="0" rIns="0" bIns="0" rtlCol="0" anchor="t" anchorCtr="0">
            <a:noAutofit/>
          </a:bodyPr>
          <a:lstStyle/>
          <a:p>
            <a:pPr lvl="0" defTabSz="736656"/>
            <a:endParaRPr lang="en-GB" sz="2400" b="1" dirty="0">
              <a:solidFill>
                <a:schemeClr val="tx1"/>
              </a:solidFill>
            </a:endParaRPr>
          </a:p>
        </p:txBody>
      </p:sp>
      <p:sp>
        <p:nvSpPr>
          <p:cNvPr id="3" name="Title"/>
          <p:cNvSpPr>
            <a:spLocks noGrp="1"/>
          </p:cNvSpPr>
          <p:nvPr>
            <p:ph type="title" hasCustomPrompt="1"/>
          </p:nvPr>
        </p:nvSpPr>
        <p:spPr>
          <a:xfrm>
            <a:off x="982134" y="2697163"/>
            <a:ext cx="4283601" cy="1025922"/>
          </a:xfrm>
        </p:spPr>
        <p:txBody>
          <a:bodyPr>
            <a:noAutofit/>
          </a:bodyPr>
          <a:lstStyle>
            <a:lvl1pPr>
              <a:lnSpc>
                <a:spcPct val="85000"/>
              </a:lnSpc>
              <a:defRPr sz="3600">
                <a:solidFill>
                  <a:schemeClr val="accent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982134" y="4531519"/>
            <a:ext cx="4283601" cy="471487"/>
          </a:xfrm>
        </p:spPr>
        <p:txBody>
          <a:bodyPr/>
          <a:lstStyle>
            <a:lvl1pPr marL="0" indent="0">
              <a:spcAft>
                <a:spcPts val="0"/>
              </a:spcAft>
              <a:buNone/>
              <a:defRPr sz="2000" b="1">
                <a:solidFill>
                  <a:schemeClr val="tx1"/>
                </a:solidFill>
              </a:defRPr>
            </a:lvl1pPr>
            <a:lvl2pPr>
              <a:defRPr sz="20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10" name="SlideNumber">
            <a:extLst>
              <a:ext uri="{FF2B5EF4-FFF2-40B4-BE49-F238E27FC236}">
                <a16:creationId xmlns:a16="http://schemas.microsoft.com/office/drawing/2014/main" id="{66C4BC17-DA00-5C86-C6B4-88679FBA8313}"/>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7" name="Text Placeholder 8">
            <a:extLst>
              <a:ext uri="{FF2B5EF4-FFF2-40B4-BE49-F238E27FC236}">
                <a16:creationId xmlns:a16="http://schemas.microsoft.com/office/drawing/2014/main" id="{EF80D5E1-14C2-29D3-2F53-C66B06549775}"/>
              </a:ext>
            </a:extLst>
          </p:cNvPr>
          <p:cNvSpPr>
            <a:spLocks noGrp="1"/>
          </p:cNvSpPr>
          <p:nvPr>
            <p:ph type="body" sz="quarter" idx="17" hasCustomPrompt="1"/>
          </p:nvPr>
        </p:nvSpPr>
        <p:spPr>
          <a:xfrm>
            <a:off x="982134" y="5141372"/>
            <a:ext cx="4283601" cy="471487"/>
          </a:xfrm>
        </p:spPr>
        <p:txBody>
          <a:bodyPr/>
          <a:lstStyle>
            <a:lvl1pPr marL="0" indent="0">
              <a:spcAft>
                <a:spcPts val="0"/>
              </a:spcAft>
              <a:buNone/>
              <a:defRPr sz="1600" b="0">
                <a:solidFill>
                  <a:schemeClr val="tx1"/>
                </a:solidFill>
              </a:defRPr>
            </a:lvl1pPr>
            <a:lvl2pPr>
              <a:defRPr sz="1600" b="0">
                <a:solidFill>
                  <a:schemeClr val="tx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sp>
        <p:nvSpPr>
          <p:cNvPr id="11" name="Rectangle 10">
            <a:extLst>
              <a:ext uri="{FF2B5EF4-FFF2-40B4-BE49-F238E27FC236}">
                <a16:creationId xmlns:a16="http://schemas.microsoft.com/office/drawing/2014/main" id="{F4258826-818C-BFC6-2D57-36301EB5C4D7}"/>
              </a:ext>
            </a:extLst>
          </p:cNvPr>
          <p:cNvSpPr/>
          <p:nvPr userDrawn="1"/>
        </p:nvSpPr>
        <p:spPr>
          <a:xfrm>
            <a:off x="12318023" y="508000"/>
            <a:ext cx="1397977" cy="365125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bg1"/>
                </a:solidFill>
              </a:rPr>
              <a:t>NOTE:</a:t>
            </a:r>
            <a:br>
              <a:rPr lang="en-GB" sz="1600" dirty="0">
                <a:solidFill>
                  <a:schemeClr val="bg1"/>
                </a:solidFill>
              </a:rPr>
            </a:br>
            <a:r>
              <a:rPr lang="en-GB" sz="1600" dirty="0">
                <a:solidFill>
                  <a:schemeClr val="bg1"/>
                </a:solidFill>
              </a:rPr>
              <a:t>To change image, right-click slide and go to </a:t>
            </a:r>
            <a:r>
              <a:rPr lang="en-GB" sz="1600" b="1" dirty="0">
                <a:solidFill>
                  <a:schemeClr val="bg1"/>
                </a:solidFill>
              </a:rPr>
              <a:t>Format Background &gt; Picture or texture fill </a:t>
            </a:r>
            <a:r>
              <a:rPr lang="en-GB" sz="1600" b="0" dirty="0">
                <a:solidFill>
                  <a:schemeClr val="bg1"/>
                </a:solidFill>
              </a:rPr>
              <a:t>and use the sidebar to choose your image</a:t>
            </a:r>
            <a:endParaRPr lang="en-GB" sz="1600" b="1" dirty="0">
              <a:solidFill>
                <a:schemeClr val="bg1"/>
              </a:solidFill>
            </a:endParaRPr>
          </a:p>
        </p:txBody>
      </p:sp>
      <p:pic>
        <p:nvPicPr>
          <p:cNvPr id="2" name="GT#standard_16x9_topindent">
            <a:extLst>
              <a:ext uri="{FF2B5EF4-FFF2-40B4-BE49-F238E27FC236}">
                <a16:creationId xmlns:a16="http://schemas.microsoft.com/office/drawing/2014/main" id="{E2E76696-1758-031C-5888-9DB338EE50E2}"/>
              </a:ext>
            </a:extLst>
          </p:cNvPr>
          <p:cNvPicPr>
            <a:picLocks noChangeAspect="1"/>
          </p:cNvPicPr>
          <p:nvPr userDrawn="1"/>
        </p:nvPicPr>
        <p:blipFill>
          <a:blip r:embed="rId3"/>
          <a:srcRect/>
          <a:stretch/>
        </p:blipFill>
        <p:spPr>
          <a:xfrm>
            <a:off x="739397" y="609945"/>
            <a:ext cx="3673624" cy="1173519"/>
          </a:xfrm>
          <a:prstGeom prst="rect">
            <a:avLst/>
          </a:prstGeom>
        </p:spPr>
      </p:pic>
    </p:spTree>
    <p:extLst>
      <p:ext uri="{BB962C8B-B14F-4D97-AF65-F5344CB8AC3E}">
        <p14:creationId xmlns:p14="http://schemas.microsoft.com/office/powerpoint/2010/main" val="16924483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Back cover white design">
    <p:spTree>
      <p:nvGrpSpPr>
        <p:cNvPr id="1" name=""/>
        <p:cNvGrpSpPr/>
        <p:nvPr/>
      </p:nvGrpSpPr>
      <p:grpSpPr>
        <a:xfrm>
          <a:off x="0" y="0"/>
          <a:ext cx="0" cy="0"/>
          <a:chOff x="0" y="0"/>
          <a:chExt cx="0" cy="0"/>
        </a:xfrm>
      </p:grpSpPr>
      <p:pic>
        <p:nvPicPr>
          <p:cNvPr id="9" name="MobiusKeyline">
            <a:extLst>
              <a:ext uri="{FF2B5EF4-FFF2-40B4-BE49-F238E27FC236}">
                <a16:creationId xmlns:a16="http://schemas.microsoft.com/office/drawing/2014/main" id="{908DCCA2-F0C4-E543-21C8-2A6F69D10A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93205" y="0"/>
            <a:ext cx="6698796" cy="6858000"/>
          </a:xfrm>
          <a:prstGeom prst="rect">
            <a:avLst/>
          </a:prstGeom>
        </p:spPr>
      </p:pic>
      <p:sp>
        <p:nvSpPr>
          <p:cNvPr id="6" name="SlideNumber">
            <a:extLst>
              <a:ext uri="{FF2B5EF4-FFF2-40B4-BE49-F238E27FC236}">
                <a16:creationId xmlns:a16="http://schemas.microsoft.com/office/drawing/2014/main" id="{509FF571-7E16-C841-5998-71BEB21EC6CC}"/>
              </a:ext>
            </a:extLst>
          </p:cNvPr>
          <p:cNvSpPr>
            <a:spLocks noGrp="1"/>
          </p:cNvSpPr>
          <p:nvPr>
            <p:ph type="sldNum" sz="quarter" idx="14"/>
          </p:nvPr>
        </p:nvSpPr>
        <p:spPr>
          <a:xfrm>
            <a:off x="12267673" y="6765667"/>
            <a:ext cx="0" cy="0"/>
          </a:xfrm>
          <a:prstGeom prst="rect">
            <a:avLst/>
          </a:prstGeom>
        </p:spPr>
        <p:txBody>
          <a:bodyPr/>
          <a:lstStyle>
            <a:lvl1pPr algn="l">
              <a:defRPr sz="100">
                <a:solidFill>
                  <a:srgbClr val="F0F0F0"/>
                </a:solidFill>
              </a:defRPr>
            </a:lvl1pPr>
          </a:lstStyle>
          <a:p>
            <a:fld id="{1AB31D9B-80B6-41F8-B283-556E26E6158E}" type="slidenum">
              <a:rPr lang="en-GB"/>
              <a:pPr/>
              <a:t>‹#›</a:t>
            </a:fld>
            <a:endParaRPr lang="en-GB" dirty="0"/>
          </a:p>
        </p:txBody>
      </p:sp>
      <p:sp>
        <p:nvSpPr>
          <p:cNvPr id="4" name="Disclaimer">
            <a:extLst>
              <a:ext uri="{FF2B5EF4-FFF2-40B4-BE49-F238E27FC236}">
                <a16:creationId xmlns:a16="http://schemas.microsoft.com/office/drawing/2014/main" id="{DCB66FC8-A7E2-E313-2999-4296658C50C0}"/>
              </a:ext>
            </a:extLst>
          </p:cNvPr>
          <p:cNvSpPr txBox="1"/>
          <p:nvPr userDrawn="1"/>
        </p:nvSpPr>
        <p:spPr>
          <a:xfrm>
            <a:off x="508000" y="5518311"/>
            <a:ext cx="7612063" cy="831690"/>
          </a:xfrm>
          <a:prstGeom prst="rect">
            <a:avLst/>
          </a:prstGeom>
        </p:spPr>
        <p:txBody>
          <a:bodyPr vert="horz" wrap="square" lIns="0" tIns="0" rIns="0" bIns="0" rtlCol="0" anchor="b" anchorCtr="0">
            <a:noAutofit/>
          </a:bodyPr>
          <a:lstStyle>
            <a:lvl1pPr defTabSz="736656">
              <a:defRPr sz="800">
                <a:solidFill>
                  <a:schemeClr val="bg1"/>
                </a:solidFill>
              </a:defRPr>
            </a:lvl1pPr>
            <a:lvl2pPr marL="0" indent="0" defTabSz="736656">
              <a:buNone/>
              <a:tabLst/>
              <a:defRPr sz="1400" b="1">
                <a:solidFill>
                  <a:schemeClr val="accent1"/>
                </a:solidFill>
              </a:defRPr>
            </a:lvl2pPr>
            <a:lvl3pPr marL="0" indent="0" defTabSz="901700">
              <a:buNone/>
              <a:defRPr sz="1400" b="1"/>
            </a:lvl3pPr>
            <a:lvl4pPr marL="0" indent="0" defTabSz="736656">
              <a:buNone/>
              <a:defRPr lang="en-GB" sz="1400" b="0" dirty="0"/>
            </a:lvl4pPr>
            <a:lvl5pPr marL="182563" indent="-182563" defTabSz="736656">
              <a:buFont typeface="Arial" panose="020B0604020202020204" pitchFamily="34" charset="0"/>
              <a:buChar char="•"/>
              <a:defRPr sz="1400"/>
            </a:lvl5pPr>
            <a:lvl6pPr marL="358775" indent="-176213" defTabSz="736656">
              <a:buFont typeface="Arial" panose="020B0604020202020204" pitchFamily="34" charset="0"/>
              <a:buChar char="–"/>
              <a:tabLst/>
              <a:defRPr sz="1200"/>
            </a:lvl6pPr>
            <a:lvl7pPr marL="541338" indent="-182563" defTabSz="736656">
              <a:buChar char="–"/>
              <a:defRPr sz="1200" b="0">
                <a:solidFill>
                  <a:schemeClr val="tx1"/>
                </a:solidFill>
              </a:defRPr>
            </a:lvl7pPr>
            <a:lvl8pPr marL="266700" indent="-266700" defTabSz="736656">
              <a:spcAft>
                <a:spcPts val="600"/>
              </a:spcAft>
              <a:buFont typeface="+mj-lt"/>
              <a:buAutoNum type="arabicPeriod"/>
              <a:defRPr sz="1400" b="0">
                <a:solidFill>
                  <a:schemeClr val="tx1"/>
                </a:solidFill>
              </a:defRPr>
            </a:lvl8pPr>
            <a:lvl9pPr marL="541338" indent="-266700" defTabSz="736656">
              <a:buFont typeface="+mj-lt"/>
              <a:buAutoNum type="alphaLcPeriod"/>
              <a:defRPr sz="1400" b="0"/>
            </a:lvl9pPr>
          </a:lstStyle>
          <a:p>
            <a:r>
              <a:rPr lang="en-US" dirty="0">
                <a:solidFill>
                  <a:schemeClr val="tx1"/>
                </a:solidFill>
              </a:rPr>
              <a:t>© 2026 Grant Thornton. All rights reserved.</a:t>
            </a:r>
          </a:p>
          <a:p>
            <a:r>
              <a:rPr lang="en-US" dirty="0">
                <a:solidFill>
                  <a:schemeClr val="tx1"/>
                </a:solidFill>
              </a:rPr>
              <a:t>‘Grant Thornton’ refers to the brand under which the Grant Thornton member firms provide assurance, tax and advisory services to their clients and/or refers to one or more member firms, as the context requires. Grant Thornton International Ltd (GTIL) and the member firms are not a worldwide partnership. GTIL and each member firm is a separate legal entity. Services are delivered by the member firms. GTIL does not provide services to clients. GTIL and its member firms are not agents of, and do not obligate, one another and are not liable for one another’s acts or omissions.</a:t>
            </a:r>
            <a:endParaRPr lang="en-GB" dirty="0">
              <a:solidFill>
                <a:schemeClr val="tx1"/>
              </a:solidFill>
            </a:endParaRPr>
          </a:p>
        </p:txBody>
      </p:sp>
      <p:pic>
        <p:nvPicPr>
          <p:cNvPr id="2" name="GT#standard_16x9_disclaimer">
            <a:extLst>
              <a:ext uri="{FF2B5EF4-FFF2-40B4-BE49-F238E27FC236}">
                <a16:creationId xmlns:a16="http://schemas.microsoft.com/office/drawing/2014/main" id="{7E7B1CC1-CBEB-297C-5BD6-4D97A934DC45}"/>
              </a:ext>
            </a:extLst>
          </p:cNvPr>
          <p:cNvPicPr>
            <a:picLocks noChangeAspect="1"/>
          </p:cNvPicPr>
          <p:nvPr userDrawn="1"/>
        </p:nvPicPr>
        <p:blipFill>
          <a:blip r:embed="rId4"/>
          <a:srcRect/>
          <a:stretch/>
        </p:blipFill>
        <p:spPr>
          <a:xfrm>
            <a:off x="366184" y="4824451"/>
            <a:ext cx="2350139" cy="750739"/>
          </a:xfrm>
          <a:prstGeom prst="rect">
            <a:avLst/>
          </a:prstGeom>
        </p:spPr>
      </p:pic>
    </p:spTree>
    <p:extLst>
      <p:ext uri="{BB962C8B-B14F-4D97-AF65-F5344CB8AC3E}">
        <p14:creationId xmlns:p14="http://schemas.microsoft.com/office/powerpoint/2010/main" val="26758428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ack cover purple">
    <p:bg>
      <p:bgPr>
        <a:solidFill>
          <a:schemeClr val="accent1"/>
        </a:solidFill>
        <a:effectLst/>
      </p:bgPr>
    </p:bg>
    <p:spTree>
      <p:nvGrpSpPr>
        <p:cNvPr id="1" name=""/>
        <p:cNvGrpSpPr/>
        <p:nvPr/>
      </p:nvGrpSpPr>
      <p:grpSpPr>
        <a:xfrm>
          <a:off x="0" y="0"/>
          <a:ext cx="0" cy="0"/>
          <a:chOff x="0" y="0"/>
          <a:chExt cx="0" cy="0"/>
        </a:xfrm>
      </p:grpSpPr>
      <p:sp>
        <p:nvSpPr>
          <p:cNvPr id="7" name="SlideNumber">
            <a:extLst>
              <a:ext uri="{FF2B5EF4-FFF2-40B4-BE49-F238E27FC236}">
                <a16:creationId xmlns:a16="http://schemas.microsoft.com/office/drawing/2014/main" id="{957BEF5D-671B-D3C9-4570-EC0DA44566A3}"/>
              </a:ext>
            </a:extLst>
          </p:cNvPr>
          <p:cNvSpPr>
            <a:spLocks noGrp="1"/>
          </p:cNvSpPr>
          <p:nvPr>
            <p:ph type="sldNum" sz="quarter" idx="14"/>
          </p:nvPr>
        </p:nvSpPr>
        <p:spPr>
          <a:xfrm>
            <a:off x="12267673" y="6765667"/>
            <a:ext cx="0" cy="0"/>
          </a:xfrm>
          <a:prstGeom prst="rect">
            <a:avLst/>
          </a:prstGeom>
        </p:spPr>
        <p:txBody>
          <a:bodyPr/>
          <a:lstStyle>
            <a:lvl1pPr algn="l">
              <a:defRPr sz="100">
                <a:solidFill>
                  <a:schemeClr val="tx1"/>
                </a:solidFill>
              </a:defRPr>
            </a:lvl1pPr>
          </a:lstStyle>
          <a:p>
            <a:fld id="{1AB31D9B-80B6-41F8-B283-556E26E6158E}" type="slidenum">
              <a:rPr lang="en-GB"/>
              <a:pPr/>
              <a:t>‹#›</a:t>
            </a:fld>
            <a:endParaRPr lang="en-GB" dirty="0"/>
          </a:p>
        </p:txBody>
      </p:sp>
      <p:sp>
        <p:nvSpPr>
          <p:cNvPr id="6" name="Disclaimer">
            <a:extLst>
              <a:ext uri="{FF2B5EF4-FFF2-40B4-BE49-F238E27FC236}">
                <a16:creationId xmlns:a16="http://schemas.microsoft.com/office/drawing/2014/main" id="{9D4F0710-1E13-DB4E-63A6-7C21E66DA329}"/>
              </a:ext>
            </a:extLst>
          </p:cNvPr>
          <p:cNvSpPr txBox="1"/>
          <p:nvPr userDrawn="1"/>
        </p:nvSpPr>
        <p:spPr>
          <a:xfrm>
            <a:off x="508000" y="5518311"/>
            <a:ext cx="7612063" cy="831690"/>
          </a:xfrm>
          <a:prstGeom prst="rect">
            <a:avLst/>
          </a:prstGeom>
        </p:spPr>
        <p:txBody>
          <a:bodyPr vert="horz" wrap="square" lIns="0" tIns="0" rIns="0" bIns="0" rtlCol="0" anchor="b" anchorCtr="0">
            <a:noAutofit/>
          </a:bodyPr>
          <a:lstStyle>
            <a:lvl1pPr defTabSz="736656">
              <a:defRPr sz="800">
                <a:solidFill>
                  <a:schemeClr val="bg1"/>
                </a:solidFill>
              </a:defRPr>
            </a:lvl1pPr>
            <a:lvl2pPr marL="0" indent="0" defTabSz="736656">
              <a:buNone/>
              <a:tabLst/>
              <a:defRPr sz="1400" b="1">
                <a:solidFill>
                  <a:schemeClr val="accent1"/>
                </a:solidFill>
              </a:defRPr>
            </a:lvl2pPr>
            <a:lvl3pPr marL="0" indent="0" defTabSz="901700">
              <a:buNone/>
              <a:defRPr sz="1400" b="1"/>
            </a:lvl3pPr>
            <a:lvl4pPr marL="0" indent="0" defTabSz="736656">
              <a:buNone/>
              <a:defRPr lang="en-GB" sz="1400" b="0" dirty="0"/>
            </a:lvl4pPr>
            <a:lvl5pPr marL="182563" indent="-182563" defTabSz="736656">
              <a:buFont typeface="Arial" panose="020B0604020202020204" pitchFamily="34" charset="0"/>
              <a:buChar char="•"/>
              <a:defRPr sz="1400"/>
            </a:lvl5pPr>
            <a:lvl6pPr marL="358775" indent="-176213" defTabSz="736656">
              <a:buFont typeface="Arial" panose="020B0604020202020204" pitchFamily="34" charset="0"/>
              <a:buChar char="–"/>
              <a:tabLst/>
              <a:defRPr sz="1200"/>
            </a:lvl6pPr>
            <a:lvl7pPr marL="541338" indent="-182563" defTabSz="736656">
              <a:buChar char="–"/>
              <a:defRPr sz="1200" b="0">
                <a:solidFill>
                  <a:schemeClr val="tx1"/>
                </a:solidFill>
              </a:defRPr>
            </a:lvl7pPr>
            <a:lvl8pPr marL="266700" indent="-266700" defTabSz="736656">
              <a:spcAft>
                <a:spcPts val="600"/>
              </a:spcAft>
              <a:buFont typeface="+mj-lt"/>
              <a:buAutoNum type="arabicPeriod"/>
              <a:defRPr sz="1400" b="0">
                <a:solidFill>
                  <a:schemeClr val="tx1"/>
                </a:solidFill>
              </a:defRPr>
            </a:lvl8pPr>
            <a:lvl9pPr marL="541338" indent="-266700" defTabSz="736656">
              <a:buFont typeface="+mj-lt"/>
              <a:buAutoNum type="alphaLcPeriod"/>
              <a:defRPr sz="1400" b="0"/>
            </a:lvl9pPr>
          </a:lstStyle>
          <a:p>
            <a:r>
              <a:rPr lang="en-US" dirty="0">
                <a:solidFill>
                  <a:schemeClr val="tx1"/>
                </a:solidFill>
              </a:rPr>
              <a:t>© 2026 Grant Thornton. All rights reserved.</a:t>
            </a:r>
          </a:p>
          <a:p>
            <a:r>
              <a:rPr lang="en-US" dirty="0">
                <a:solidFill>
                  <a:schemeClr val="tx1"/>
                </a:solidFill>
              </a:rPr>
              <a:t>‘Grant Thornton’ refers to the brand under which the Grant Thornton member firms provide assurance, tax and advisory services to their clients and/or refers to one or more member firms, as the context requires. Grant Thornton International Ltd (GTIL) and the member firms are not a worldwide partnership. GTIL and each member firm is a separate legal entity. Services are delivered by the member firms. GTIL does not provide services to clients. GTIL and its member firms are not agents of, and do not obligate, one another and are not liable for one another’s acts or omissions.</a:t>
            </a:r>
            <a:endParaRPr lang="en-GB" dirty="0">
              <a:solidFill>
                <a:schemeClr val="tx1"/>
              </a:solidFill>
            </a:endParaRPr>
          </a:p>
        </p:txBody>
      </p:sp>
      <p:pic>
        <p:nvPicPr>
          <p:cNvPr id="2" name="GT#white_16x9_disclaimer">
            <a:extLst>
              <a:ext uri="{FF2B5EF4-FFF2-40B4-BE49-F238E27FC236}">
                <a16:creationId xmlns:a16="http://schemas.microsoft.com/office/drawing/2014/main" id="{C0D1B26D-DFCE-AE80-799A-C33FCF664593}"/>
              </a:ext>
            </a:extLst>
          </p:cNvPr>
          <p:cNvPicPr>
            <a:picLocks noChangeAspect="1"/>
          </p:cNvPicPr>
          <p:nvPr userDrawn="1"/>
        </p:nvPicPr>
        <p:blipFill>
          <a:blip r:embed="rId2"/>
          <a:srcRect/>
          <a:stretch/>
        </p:blipFill>
        <p:spPr>
          <a:xfrm>
            <a:off x="366181" y="4824450"/>
            <a:ext cx="2350139" cy="750739"/>
          </a:xfrm>
          <a:prstGeom prst="rect">
            <a:avLst/>
          </a:prstGeom>
        </p:spPr>
      </p:pic>
    </p:spTree>
    <p:extLst>
      <p:ext uri="{BB962C8B-B14F-4D97-AF65-F5344CB8AC3E}">
        <p14:creationId xmlns:p14="http://schemas.microsoft.com/office/powerpoint/2010/main" val="3815694124"/>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C19C-4A9C-E5A6-3BD0-9833CD29A2ED}"/>
              </a:ext>
            </a:extLst>
          </p:cNvPr>
          <p:cNvSpPr>
            <a:spLocks noGrp="1"/>
          </p:cNvSpPr>
          <p:nvPr>
            <p:ph type="title"/>
          </p:nvPr>
        </p:nvSpPr>
        <p:spPr>
          <a:xfrm>
            <a:off x="508003" y="508000"/>
            <a:ext cx="10223497" cy="468000"/>
          </a:xfrm>
        </p:spPr>
        <p:txBody>
          <a:bodyPr/>
          <a:lstStyle/>
          <a:p>
            <a:r>
              <a:rPr lang="tr-TR"/>
              <a:t>Asıl başlık stilini düzenlemek için tıklayın</a:t>
            </a:r>
            <a:endParaRPr lang="en-GB" dirty="0"/>
          </a:p>
        </p:txBody>
      </p:sp>
      <p:grpSp>
        <p:nvGrpSpPr>
          <p:cNvPr id="69" name="Group 68">
            <a:extLst>
              <a:ext uri="{FF2B5EF4-FFF2-40B4-BE49-F238E27FC236}">
                <a16:creationId xmlns:a16="http://schemas.microsoft.com/office/drawing/2014/main" id="{CEED9537-87F0-6EE6-81AE-6D84D4E7DA3F}"/>
              </a:ext>
            </a:extLst>
          </p:cNvPr>
          <p:cNvGrpSpPr/>
          <p:nvPr userDrawn="1"/>
        </p:nvGrpSpPr>
        <p:grpSpPr>
          <a:xfrm>
            <a:off x="4791072" y="2549521"/>
            <a:ext cx="2609857" cy="2609857"/>
            <a:chOff x="4791072" y="2549521"/>
            <a:chExt cx="2609857" cy="2609857"/>
          </a:xfrm>
        </p:grpSpPr>
        <p:sp>
          <p:nvSpPr>
            <p:cNvPr id="14" name="Arc 13">
              <a:extLst>
                <a:ext uri="{FF2B5EF4-FFF2-40B4-BE49-F238E27FC236}">
                  <a16:creationId xmlns:a16="http://schemas.microsoft.com/office/drawing/2014/main" id="{946990D8-DD2D-6562-6A80-B607778B7770}"/>
                </a:ext>
              </a:extLst>
            </p:cNvPr>
            <p:cNvSpPr>
              <a:spLocks noChangeAspect="1"/>
            </p:cNvSpPr>
            <p:nvPr userDrawn="1"/>
          </p:nvSpPr>
          <p:spPr>
            <a:xfrm>
              <a:off x="4791072" y="2549521"/>
              <a:ext cx="2609856" cy="2609856"/>
            </a:xfrm>
            <a:prstGeom prst="arc">
              <a:avLst/>
            </a:prstGeom>
            <a:ln w="304800">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sp>
          <p:nvSpPr>
            <p:cNvPr id="15" name="Arc 14">
              <a:extLst>
                <a:ext uri="{FF2B5EF4-FFF2-40B4-BE49-F238E27FC236}">
                  <a16:creationId xmlns:a16="http://schemas.microsoft.com/office/drawing/2014/main" id="{15F2CB52-65AF-39A9-9732-F6E76C79A20C}"/>
                </a:ext>
              </a:extLst>
            </p:cNvPr>
            <p:cNvSpPr>
              <a:spLocks noChangeAspect="1"/>
            </p:cNvSpPr>
            <p:nvPr userDrawn="1"/>
          </p:nvSpPr>
          <p:spPr>
            <a:xfrm rot="10800000">
              <a:off x="4791073" y="2549521"/>
              <a:ext cx="2609856" cy="2609856"/>
            </a:xfrm>
            <a:prstGeom prst="arc">
              <a:avLst/>
            </a:prstGeom>
            <a:ln w="304800">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sp>
          <p:nvSpPr>
            <p:cNvPr id="16" name="Arc 15">
              <a:extLst>
                <a:ext uri="{FF2B5EF4-FFF2-40B4-BE49-F238E27FC236}">
                  <a16:creationId xmlns:a16="http://schemas.microsoft.com/office/drawing/2014/main" id="{3D4762EA-8D41-E3C2-6E5F-51C691917245}"/>
                </a:ext>
              </a:extLst>
            </p:cNvPr>
            <p:cNvSpPr>
              <a:spLocks noChangeAspect="1"/>
            </p:cNvSpPr>
            <p:nvPr userDrawn="1"/>
          </p:nvSpPr>
          <p:spPr>
            <a:xfrm rot="16200000">
              <a:off x="4791072" y="2549522"/>
              <a:ext cx="2609856" cy="2609856"/>
            </a:xfrm>
            <a:prstGeom prst="arc">
              <a:avLst/>
            </a:prstGeom>
            <a:ln w="304800">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cxnSp>
          <p:nvCxnSpPr>
            <p:cNvPr id="17" name="Straight Connector 16">
              <a:extLst>
                <a:ext uri="{FF2B5EF4-FFF2-40B4-BE49-F238E27FC236}">
                  <a16:creationId xmlns:a16="http://schemas.microsoft.com/office/drawing/2014/main" id="{8E48D400-621C-5830-2166-6F57FB4D6665}"/>
                </a:ext>
              </a:extLst>
            </p:cNvPr>
            <p:cNvCxnSpPr>
              <a:cxnSpLocks/>
            </p:cNvCxnSpPr>
            <p:nvPr userDrawn="1"/>
          </p:nvCxnSpPr>
          <p:spPr>
            <a:xfrm flipV="1">
              <a:off x="7009271" y="2581657"/>
              <a:ext cx="359521" cy="359521"/>
            </a:xfrm>
            <a:prstGeom prst="line">
              <a:avLst/>
            </a:prstGeom>
            <a:ln w="317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6A122C2-67C3-55E3-44D1-3FC036C8C54F}"/>
                </a:ext>
              </a:extLst>
            </p:cNvPr>
            <p:cNvCxnSpPr>
              <a:cxnSpLocks/>
            </p:cNvCxnSpPr>
            <p:nvPr userDrawn="1"/>
          </p:nvCxnSpPr>
          <p:spPr>
            <a:xfrm flipV="1">
              <a:off x="4823208" y="4788519"/>
              <a:ext cx="338722" cy="338722"/>
            </a:xfrm>
            <a:prstGeom prst="line">
              <a:avLst/>
            </a:prstGeom>
            <a:ln w="317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FF76FEE-5932-8A3C-2A24-87C88A29E739}"/>
                </a:ext>
              </a:extLst>
            </p:cNvPr>
            <p:cNvCxnSpPr>
              <a:cxnSpLocks/>
            </p:cNvCxnSpPr>
            <p:nvPr userDrawn="1"/>
          </p:nvCxnSpPr>
          <p:spPr>
            <a:xfrm>
              <a:off x="4823208" y="2581657"/>
              <a:ext cx="380322" cy="380322"/>
            </a:xfrm>
            <a:prstGeom prst="line">
              <a:avLst/>
            </a:prstGeom>
            <a:ln w="31750">
              <a:solidFill>
                <a:schemeClr val="accent4"/>
              </a:solidFill>
            </a:ln>
            <a:effectLst/>
          </p:spPr>
          <p:style>
            <a:lnRef idx="2">
              <a:schemeClr val="accent1"/>
            </a:lnRef>
            <a:fillRef idx="0">
              <a:schemeClr val="accent1"/>
            </a:fillRef>
            <a:effectRef idx="1">
              <a:schemeClr val="accent1"/>
            </a:effectRef>
            <a:fontRef idx="minor">
              <a:schemeClr val="tx1"/>
            </a:fontRef>
          </p:style>
        </p:cxnSp>
      </p:grpSp>
      <p:sp>
        <p:nvSpPr>
          <p:cNvPr id="25" name="Text Placeholder 24">
            <a:extLst>
              <a:ext uri="{FF2B5EF4-FFF2-40B4-BE49-F238E27FC236}">
                <a16:creationId xmlns:a16="http://schemas.microsoft.com/office/drawing/2014/main" id="{65421F90-692F-935A-50F8-F3BC1D1129E5}"/>
              </a:ext>
            </a:extLst>
          </p:cNvPr>
          <p:cNvSpPr>
            <a:spLocks noGrp="1"/>
          </p:cNvSpPr>
          <p:nvPr>
            <p:ph type="body" sz="quarter" idx="13" hasCustomPrompt="1"/>
          </p:nvPr>
        </p:nvSpPr>
        <p:spPr>
          <a:xfrm>
            <a:off x="508000" y="1724025"/>
            <a:ext cx="3562350" cy="1227137"/>
          </a:xfrm>
        </p:spPr>
        <p:txBody>
          <a:bodyPr/>
          <a:lstStyle>
            <a:lvl1pPr marL="0" indent="0">
              <a:buNone/>
              <a:defRPr sz="2000" b="1">
                <a:solidFill>
                  <a:schemeClr val="accent4"/>
                </a:solidFill>
              </a:defRPr>
            </a:lvl1pPr>
            <a:lvl2pPr marL="0" inden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6" name="Text Placeholder 24">
            <a:extLst>
              <a:ext uri="{FF2B5EF4-FFF2-40B4-BE49-F238E27FC236}">
                <a16:creationId xmlns:a16="http://schemas.microsoft.com/office/drawing/2014/main" id="{8FCE7C87-E6A4-7F43-3289-50A498D52F63}"/>
              </a:ext>
            </a:extLst>
          </p:cNvPr>
          <p:cNvSpPr>
            <a:spLocks noGrp="1"/>
          </p:cNvSpPr>
          <p:nvPr>
            <p:ph type="body" sz="quarter" idx="14" hasCustomPrompt="1"/>
          </p:nvPr>
        </p:nvSpPr>
        <p:spPr>
          <a:xfrm>
            <a:off x="8123610" y="1724025"/>
            <a:ext cx="3560390" cy="1227137"/>
          </a:xfrm>
        </p:spPr>
        <p:txBody>
          <a:bodyPr/>
          <a:lstStyle>
            <a:lvl1pPr marL="0" indent="0">
              <a:buNone/>
              <a:defRPr sz="2000" b="1">
                <a:solidFill>
                  <a:schemeClr val="accent2"/>
                </a:solidFill>
              </a:defRPr>
            </a:lvl1pPr>
            <a:lvl2pPr marL="0" inden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7" name="Text Placeholder 24">
            <a:extLst>
              <a:ext uri="{FF2B5EF4-FFF2-40B4-BE49-F238E27FC236}">
                <a16:creationId xmlns:a16="http://schemas.microsoft.com/office/drawing/2014/main" id="{7F11F9E3-154F-3889-2BAC-EF345F9BCDEB}"/>
              </a:ext>
            </a:extLst>
          </p:cNvPr>
          <p:cNvSpPr>
            <a:spLocks noGrp="1"/>
          </p:cNvSpPr>
          <p:nvPr>
            <p:ph type="body" sz="quarter" idx="15" hasCustomPrompt="1"/>
          </p:nvPr>
        </p:nvSpPr>
        <p:spPr>
          <a:xfrm>
            <a:off x="508000" y="4757738"/>
            <a:ext cx="3562350" cy="1227137"/>
          </a:xfrm>
        </p:spPr>
        <p:txBody>
          <a:bodyPr/>
          <a:lstStyle>
            <a:lvl1pPr marL="0" indent="0">
              <a:buNone/>
              <a:defRPr sz="2000" b="1">
                <a:solidFill>
                  <a:schemeClr val="accent3"/>
                </a:solidFill>
              </a:defRPr>
            </a:lvl1pPr>
            <a:lvl2pPr marL="0" inden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9" name="Text Placeholder 28">
            <a:extLst>
              <a:ext uri="{FF2B5EF4-FFF2-40B4-BE49-F238E27FC236}">
                <a16:creationId xmlns:a16="http://schemas.microsoft.com/office/drawing/2014/main" id="{24CB23A9-D4B1-5E0B-C344-69E1563F1D5E}"/>
              </a:ext>
            </a:extLst>
          </p:cNvPr>
          <p:cNvSpPr>
            <a:spLocks noGrp="1"/>
          </p:cNvSpPr>
          <p:nvPr>
            <p:ph type="body" sz="quarter" idx="16" hasCustomPrompt="1"/>
          </p:nvPr>
        </p:nvSpPr>
        <p:spPr>
          <a:xfrm>
            <a:off x="508000" y="1160463"/>
            <a:ext cx="11176000" cy="288925"/>
          </a:xfrm>
        </p:spPr>
        <p:txBody>
          <a:bodyPr/>
          <a:lstStyle>
            <a:lvl1pPr marL="0" indent="0">
              <a:buNone/>
              <a:defRPr sz="2000" b="1">
                <a:solidFill>
                  <a:schemeClr val="accent1"/>
                </a:solidFill>
              </a:defRPr>
            </a:lvl1pPr>
            <a:lvl2pPr marL="0" inden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1" name="Picture Placeholder 30">
            <a:extLst>
              <a:ext uri="{FF2B5EF4-FFF2-40B4-BE49-F238E27FC236}">
                <a16:creationId xmlns:a16="http://schemas.microsoft.com/office/drawing/2014/main" id="{FB2C6F57-B3B9-A9D0-745A-B7073E365E23}"/>
              </a:ext>
            </a:extLst>
          </p:cNvPr>
          <p:cNvSpPr>
            <a:spLocks noGrp="1" noChangeAspect="1"/>
          </p:cNvSpPr>
          <p:nvPr>
            <p:ph type="pic" sz="quarter" idx="17" hasCustomPrompt="1"/>
          </p:nvPr>
        </p:nvSpPr>
        <p:spPr>
          <a:xfrm>
            <a:off x="4296000" y="2054449"/>
            <a:ext cx="598487" cy="598488"/>
          </a:xfrm>
          <a:prstGeom prst="ellipse">
            <a:avLst/>
          </a:prstGeom>
          <a:noFill/>
        </p:spPr>
        <p:txBody>
          <a:bodyPr anchor="ctr" anchorCtr="0"/>
          <a:lstStyle>
            <a:lvl1pPr marL="0" indent="0" algn="ctr">
              <a:buNone/>
              <a:defRPr sz="900" b="0"/>
            </a:lvl1pPr>
          </a:lstStyle>
          <a:p>
            <a:r>
              <a:rPr lang="en-GB" dirty="0"/>
              <a:t> </a:t>
            </a:r>
          </a:p>
        </p:txBody>
      </p:sp>
      <p:sp>
        <p:nvSpPr>
          <p:cNvPr id="32" name="Picture Placeholder 30">
            <a:extLst>
              <a:ext uri="{FF2B5EF4-FFF2-40B4-BE49-F238E27FC236}">
                <a16:creationId xmlns:a16="http://schemas.microsoft.com/office/drawing/2014/main" id="{D974B9AC-552B-67A5-A27A-793578A27B46}"/>
              </a:ext>
            </a:extLst>
          </p:cNvPr>
          <p:cNvSpPr>
            <a:spLocks noGrp="1" noChangeAspect="1"/>
          </p:cNvSpPr>
          <p:nvPr>
            <p:ph type="pic" sz="quarter" idx="18" hasCustomPrompt="1"/>
          </p:nvPr>
        </p:nvSpPr>
        <p:spPr>
          <a:xfrm>
            <a:off x="7297513" y="2054449"/>
            <a:ext cx="598487" cy="598488"/>
          </a:xfrm>
          <a:prstGeom prst="ellipse">
            <a:avLst/>
          </a:prstGeom>
          <a:noFill/>
        </p:spPr>
        <p:txBody>
          <a:bodyPr anchor="ctr" anchorCtr="0"/>
          <a:lstStyle>
            <a:lvl1pPr marL="0" indent="0" algn="ctr">
              <a:buNone/>
              <a:defRPr sz="900" b="0"/>
            </a:lvl1pPr>
          </a:lstStyle>
          <a:p>
            <a:r>
              <a:rPr lang="en-GB" dirty="0"/>
              <a:t> </a:t>
            </a:r>
          </a:p>
        </p:txBody>
      </p:sp>
      <p:sp>
        <p:nvSpPr>
          <p:cNvPr id="33" name="Picture Placeholder 30">
            <a:extLst>
              <a:ext uri="{FF2B5EF4-FFF2-40B4-BE49-F238E27FC236}">
                <a16:creationId xmlns:a16="http://schemas.microsoft.com/office/drawing/2014/main" id="{1E4C3AB5-2042-343F-0E67-00996B467AAC}"/>
              </a:ext>
            </a:extLst>
          </p:cNvPr>
          <p:cNvSpPr>
            <a:spLocks noGrp="1" noChangeAspect="1"/>
          </p:cNvSpPr>
          <p:nvPr>
            <p:ph type="pic" sz="quarter" idx="19" hasCustomPrompt="1"/>
          </p:nvPr>
        </p:nvSpPr>
        <p:spPr>
          <a:xfrm>
            <a:off x="4296000" y="5055961"/>
            <a:ext cx="598487" cy="598488"/>
          </a:xfrm>
          <a:prstGeom prst="ellipse">
            <a:avLst/>
          </a:prstGeom>
          <a:noFill/>
        </p:spPr>
        <p:txBody>
          <a:bodyPr anchor="ctr" anchorCtr="0"/>
          <a:lstStyle>
            <a:lvl1pPr marL="0" indent="0" algn="ctr">
              <a:buNone/>
              <a:defRPr sz="900" b="0"/>
            </a:lvl1pPr>
          </a:lstStyle>
          <a:p>
            <a:r>
              <a:rPr lang="en-GB" dirty="0"/>
              <a:t> </a:t>
            </a:r>
          </a:p>
        </p:txBody>
      </p:sp>
      <p:sp>
        <p:nvSpPr>
          <p:cNvPr id="5" name="Footer">
            <a:extLst>
              <a:ext uri="{FF2B5EF4-FFF2-40B4-BE49-F238E27FC236}">
                <a16:creationId xmlns:a16="http://schemas.microsoft.com/office/drawing/2014/main" id="{E8C27858-CA17-CB23-A0DC-E204604851B2}"/>
              </a:ext>
            </a:extLst>
          </p:cNvPr>
          <p:cNvSpPr>
            <a:spLocks noGrp="1"/>
          </p:cNvSpPr>
          <p:nvPr>
            <p:ph type="ftr" sz="quarter" idx="20"/>
          </p:nvPr>
        </p:nvSpPr>
        <p:spPr>
          <a:xfrm>
            <a:off x="4038600" y="6388101"/>
            <a:ext cx="4114800" cy="144000"/>
          </a:xfrm>
        </p:spPr>
        <p:txBody>
          <a:bodyPr/>
          <a:lstStyle>
            <a:lvl1pPr algn="ctr">
              <a:defRPr sz="800"/>
            </a:lvl1pPr>
          </a:lstStyle>
          <a:p>
            <a:endParaRPr lang="en-GB" dirty="0"/>
          </a:p>
        </p:txBody>
      </p:sp>
      <p:sp>
        <p:nvSpPr>
          <p:cNvPr id="7" name="SlideNumber">
            <a:extLst>
              <a:ext uri="{FF2B5EF4-FFF2-40B4-BE49-F238E27FC236}">
                <a16:creationId xmlns:a16="http://schemas.microsoft.com/office/drawing/2014/main" id="{EAB3B1BC-0F8F-B278-0081-6FDCC6568C71}"/>
              </a:ext>
            </a:extLst>
          </p:cNvPr>
          <p:cNvSpPr>
            <a:spLocks noGrp="1"/>
          </p:cNvSpPr>
          <p:nvPr>
            <p:ph type="sldNum" sz="quarter" idx="21"/>
          </p:nvPr>
        </p:nvSpPr>
        <p:spPr>
          <a:xfrm>
            <a:off x="11412536" y="6388101"/>
            <a:ext cx="271463" cy="143720"/>
          </a:xfrm>
        </p:spPr>
        <p:txBody>
          <a:bodyPr/>
          <a:lstStyle>
            <a:lvl1pPr>
              <a:defRPr sz="800"/>
            </a:lvl1pPr>
          </a:lstStyle>
          <a:p>
            <a:fld id="{1AB31D9B-80B6-41F8-B283-556E26E6158E}" type="slidenum">
              <a:rPr lang="en-GB"/>
              <a:pPr/>
              <a:t>‹#›</a:t>
            </a:fld>
            <a:endParaRPr lang="en-GB" dirty="0"/>
          </a:p>
        </p:txBody>
      </p:sp>
      <p:sp>
        <p:nvSpPr>
          <p:cNvPr id="8" name="ChapterTitle">
            <a:extLst>
              <a:ext uri="{FF2B5EF4-FFF2-40B4-BE49-F238E27FC236}">
                <a16:creationId xmlns:a16="http://schemas.microsoft.com/office/drawing/2014/main" id="{78F0F1DA-B765-8270-838A-A0577EE9A290}"/>
              </a:ext>
            </a:extLst>
          </p:cNvPr>
          <p:cNvSpPr>
            <a:spLocks noGrp="1"/>
          </p:cNvSpPr>
          <p:nvPr>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3" name="Picture Placeholder 30">
            <a:extLst>
              <a:ext uri="{FF2B5EF4-FFF2-40B4-BE49-F238E27FC236}">
                <a16:creationId xmlns:a16="http://schemas.microsoft.com/office/drawing/2014/main" id="{676F2239-7A9A-79C2-89B3-6B11A7BB96FC}"/>
              </a:ext>
            </a:extLst>
          </p:cNvPr>
          <p:cNvSpPr>
            <a:spLocks noGrp="1" noChangeAspect="1"/>
          </p:cNvSpPr>
          <p:nvPr>
            <p:ph type="pic" sz="quarter" idx="22" hasCustomPrompt="1"/>
          </p:nvPr>
        </p:nvSpPr>
        <p:spPr>
          <a:xfrm>
            <a:off x="5421307" y="3179755"/>
            <a:ext cx="1349386" cy="1349388"/>
          </a:xfrm>
          <a:prstGeom prst="ellipse">
            <a:avLst/>
          </a:prstGeom>
          <a:noFill/>
        </p:spPr>
        <p:txBody>
          <a:bodyPr anchor="ctr" anchorCtr="0"/>
          <a:lstStyle>
            <a:lvl1pPr marL="0" indent="0" algn="ctr">
              <a:buNone/>
              <a:defRPr sz="900" b="0"/>
            </a:lvl1pPr>
          </a:lstStyle>
          <a:p>
            <a:r>
              <a:rPr lang="en-GB" dirty="0"/>
              <a:t> </a:t>
            </a:r>
          </a:p>
        </p:txBody>
      </p:sp>
      <p:sp>
        <p:nvSpPr>
          <p:cNvPr id="11" name="Rectangle 10">
            <a:extLst>
              <a:ext uri="{FF2B5EF4-FFF2-40B4-BE49-F238E27FC236}">
                <a16:creationId xmlns:a16="http://schemas.microsoft.com/office/drawing/2014/main" id="{8341863B-6C29-B457-90E3-C26C15086382}"/>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1494494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35EDE53D-8FEB-22A4-C849-B72B9E3B67CA}"/>
              </a:ext>
            </a:extLst>
          </p:cNvPr>
          <p:cNvSpPr/>
          <p:nvPr userDrawn="1"/>
        </p:nvSpPr>
        <p:spPr>
          <a:xfrm>
            <a:off x="0" y="4992708"/>
            <a:ext cx="4192586" cy="1865292"/>
          </a:xfrm>
          <a:custGeom>
            <a:avLst/>
            <a:gdLst>
              <a:gd name="connsiteX0" fmla="*/ 4192586 w 4192586"/>
              <a:gd name="connsiteY0" fmla="*/ 0 h 1865292"/>
              <a:gd name="connsiteX1" fmla="*/ 4192586 w 4192586"/>
              <a:gd name="connsiteY1" fmla="*/ 1865292 h 1865292"/>
              <a:gd name="connsiteX2" fmla="*/ 0 w 4192586"/>
              <a:gd name="connsiteY2" fmla="*/ 1865292 h 1865292"/>
              <a:gd name="connsiteX3" fmla="*/ 0 w 4192586"/>
              <a:gd name="connsiteY3" fmla="*/ 608471 h 1865292"/>
            </a:gdLst>
            <a:ahLst/>
            <a:cxnLst>
              <a:cxn ang="0">
                <a:pos x="connsiteX0" y="connsiteY0"/>
              </a:cxn>
              <a:cxn ang="0">
                <a:pos x="connsiteX1" y="connsiteY1"/>
              </a:cxn>
              <a:cxn ang="0">
                <a:pos x="connsiteX2" y="connsiteY2"/>
              </a:cxn>
              <a:cxn ang="0">
                <a:pos x="connsiteX3" y="connsiteY3"/>
              </a:cxn>
            </a:cxnLst>
            <a:rect l="l" t="t" r="r" b="b"/>
            <a:pathLst>
              <a:path w="4192586" h="1865292">
                <a:moveTo>
                  <a:pt x="4192586" y="0"/>
                </a:moveTo>
                <a:lnTo>
                  <a:pt x="4192586" y="1865292"/>
                </a:lnTo>
                <a:lnTo>
                  <a:pt x="0" y="1865292"/>
                </a:lnTo>
                <a:lnTo>
                  <a:pt x="0" y="608471"/>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l"/>
            <a:endParaRPr lang="en-GB" sz="2400" dirty="0">
              <a:solidFill>
                <a:schemeClr val="bg1"/>
              </a:solidFill>
            </a:endParaRPr>
          </a:p>
        </p:txBody>
      </p:sp>
      <p:sp>
        <p:nvSpPr>
          <p:cNvPr id="55" name="Freeform: Shape 54">
            <a:extLst>
              <a:ext uri="{FF2B5EF4-FFF2-40B4-BE49-F238E27FC236}">
                <a16:creationId xmlns:a16="http://schemas.microsoft.com/office/drawing/2014/main" id="{3A85C3B5-7723-97A5-3F6D-9FE92B8CFAB6}"/>
              </a:ext>
            </a:extLst>
          </p:cNvPr>
          <p:cNvSpPr/>
          <p:nvPr userDrawn="1"/>
        </p:nvSpPr>
        <p:spPr>
          <a:xfrm>
            <a:off x="4192586" y="4440223"/>
            <a:ext cx="3806819" cy="2417777"/>
          </a:xfrm>
          <a:custGeom>
            <a:avLst/>
            <a:gdLst>
              <a:gd name="connsiteX0" fmla="*/ 3806819 w 3806819"/>
              <a:gd name="connsiteY0" fmla="*/ 0 h 2417777"/>
              <a:gd name="connsiteX1" fmla="*/ 3806819 w 3806819"/>
              <a:gd name="connsiteY1" fmla="*/ 2417777 h 2417777"/>
              <a:gd name="connsiteX2" fmla="*/ 0 w 3806819"/>
              <a:gd name="connsiteY2" fmla="*/ 2417777 h 2417777"/>
              <a:gd name="connsiteX3" fmla="*/ 0 w 3806819"/>
              <a:gd name="connsiteY3" fmla="*/ 552485 h 2417777"/>
            </a:gdLst>
            <a:ahLst/>
            <a:cxnLst>
              <a:cxn ang="0">
                <a:pos x="connsiteX0" y="connsiteY0"/>
              </a:cxn>
              <a:cxn ang="0">
                <a:pos x="connsiteX1" y="connsiteY1"/>
              </a:cxn>
              <a:cxn ang="0">
                <a:pos x="connsiteX2" y="connsiteY2"/>
              </a:cxn>
              <a:cxn ang="0">
                <a:pos x="connsiteX3" y="connsiteY3"/>
              </a:cxn>
            </a:cxnLst>
            <a:rect l="l" t="t" r="r" b="b"/>
            <a:pathLst>
              <a:path w="3806819" h="2417777">
                <a:moveTo>
                  <a:pt x="3806819" y="0"/>
                </a:moveTo>
                <a:lnTo>
                  <a:pt x="3806819" y="2417777"/>
                </a:lnTo>
                <a:lnTo>
                  <a:pt x="0" y="2417777"/>
                </a:lnTo>
                <a:lnTo>
                  <a:pt x="0" y="552485"/>
                </a:lnTo>
                <a:close/>
              </a:path>
            </a:pathLst>
          </a:custGeom>
          <a:solidFill>
            <a:srgbClr val="33B6C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l"/>
            <a:endParaRPr lang="en-GB" sz="2400" dirty="0">
              <a:solidFill>
                <a:schemeClr val="bg1"/>
              </a:solidFill>
            </a:endParaRPr>
          </a:p>
        </p:txBody>
      </p:sp>
      <p:sp>
        <p:nvSpPr>
          <p:cNvPr id="56" name="Freeform: Shape 55">
            <a:extLst>
              <a:ext uri="{FF2B5EF4-FFF2-40B4-BE49-F238E27FC236}">
                <a16:creationId xmlns:a16="http://schemas.microsoft.com/office/drawing/2014/main" id="{63FA2D5C-EA3B-D99F-E807-FBF3ECE73C45}"/>
              </a:ext>
            </a:extLst>
          </p:cNvPr>
          <p:cNvSpPr/>
          <p:nvPr userDrawn="1"/>
        </p:nvSpPr>
        <p:spPr>
          <a:xfrm>
            <a:off x="7999409" y="3831751"/>
            <a:ext cx="4192586" cy="3026249"/>
          </a:xfrm>
          <a:custGeom>
            <a:avLst/>
            <a:gdLst>
              <a:gd name="connsiteX0" fmla="*/ 4192586 w 4192586"/>
              <a:gd name="connsiteY0" fmla="*/ 0 h 3026249"/>
              <a:gd name="connsiteX1" fmla="*/ 4192586 w 4192586"/>
              <a:gd name="connsiteY1" fmla="*/ 3026249 h 3026249"/>
              <a:gd name="connsiteX2" fmla="*/ 0 w 4192586"/>
              <a:gd name="connsiteY2" fmla="*/ 3026249 h 3026249"/>
              <a:gd name="connsiteX3" fmla="*/ 0 w 4192586"/>
              <a:gd name="connsiteY3" fmla="*/ 608472 h 3026249"/>
            </a:gdLst>
            <a:ahLst/>
            <a:cxnLst>
              <a:cxn ang="0">
                <a:pos x="connsiteX0" y="connsiteY0"/>
              </a:cxn>
              <a:cxn ang="0">
                <a:pos x="connsiteX1" y="connsiteY1"/>
              </a:cxn>
              <a:cxn ang="0">
                <a:pos x="connsiteX2" y="connsiteY2"/>
              </a:cxn>
              <a:cxn ang="0">
                <a:pos x="connsiteX3" y="connsiteY3"/>
              </a:cxn>
            </a:cxnLst>
            <a:rect l="l" t="t" r="r" b="b"/>
            <a:pathLst>
              <a:path w="4192586" h="3026249">
                <a:moveTo>
                  <a:pt x="4192586" y="0"/>
                </a:moveTo>
                <a:lnTo>
                  <a:pt x="4192586" y="3026249"/>
                </a:lnTo>
                <a:lnTo>
                  <a:pt x="0" y="3026249"/>
                </a:lnTo>
                <a:lnTo>
                  <a:pt x="0" y="608472"/>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l"/>
            <a:endParaRPr lang="en-GB" sz="2400" dirty="0">
              <a:solidFill>
                <a:schemeClr val="bg1"/>
              </a:solidFill>
            </a:endParaRPr>
          </a:p>
        </p:txBody>
      </p:sp>
      <p:sp>
        <p:nvSpPr>
          <p:cNvPr id="3" name="Footer">
            <a:extLst>
              <a:ext uri="{FF2B5EF4-FFF2-40B4-BE49-F238E27FC236}">
                <a16:creationId xmlns:a16="http://schemas.microsoft.com/office/drawing/2014/main" id="{A84E94C9-5B31-3D32-C711-5693D4AAB2FC}"/>
              </a:ext>
            </a:extLst>
          </p:cNvPr>
          <p:cNvSpPr>
            <a:spLocks noGrp="1"/>
          </p:cNvSpPr>
          <p:nvPr>
            <p:ph type="ftr" sz="quarter" idx="10"/>
          </p:nvPr>
        </p:nvSpPr>
        <p:spPr>
          <a:xfrm>
            <a:off x="4038600" y="6388101"/>
            <a:ext cx="4114800" cy="144000"/>
          </a:xfrm>
        </p:spPr>
        <p:txBody>
          <a:bodyPr/>
          <a:lstStyle>
            <a:lvl1pPr algn="ctr">
              <a:defRPr sz="800"/>
            </a:lvl1pPr>
          </a:lstStyle>
          <a:p>
            <a:endParaRPr lang="en-GB" dirty="0"/>
          </a:p>
        </p:txBody>
      </p:sp>
      <p:sp>
        <p:nvSpPr>
          <p:cNvPr id="4" name="SlideNumber">
            <a:extLst>
              <a:ext uri="{FF2B5EF4-FFF2-40B4-BE49-F238E27FC236}">
                <a16:creationId xmlns:a16="http://schemas.microsoft.com/office/drawing/2014/main" id="{48782F56-56E2-A232-1926-372053979E32}"/>
              </a:ext>
            </a:extLst>
          </p:cNvPr>
          <p:cNvSpPr>
            <a:spLocks noGrp="1"/>
          </p:cNvSpPr>
          <p:nvPr>
            <p:ph type="sldNum" sz="quarter" idx="11"/>
          </p:nvPr>
        </p:nvSpPr>
        <p:spPr>
          <a:xfrm>
            <a:off x="11412536" y="6388101"/>
            <a:ext cx="271463" cy="143720"/>
          </a:xfrm>
        </p:spPr>
        <p:txBody>
          <a:bodyPr/>
          <a:lstStyle>
            <a:lvl1pPr>
              <a:defRPr sz="800"/>
            </a:lvl1pPr>
          </a:lstStyle>
          <a:p>
            <a:fld id="{1AB31D9B-80B6-41F8-B283-556E26E6158E}" type="slidenum">
              <a:rPr lang="en-GB"/>
              <a:pPr/>
              <a:t>‹#›</a:t>
            </a:fld>
            <a:endParaRPr lang="en-GB" dirty="0"/>
          </a:p>
        </p:txBody>
      </p:sp>
      <p:sp>
        <p:nvSpPr>
          <p:cNvPr id="29" name="Text Placeholder 28">
            <a:extLst>
              <a:ext uri="{FF2B5EF4-FFF2-40B4-BE49-F238E27FC236}">
                <a16:creationId xmlns:a16="http://schemas.microsoft.com/office/drawing/2014/main" id="{24CB23A9-D4B1-5E0B-C344-69E1563F1D5E}"/>
              </a:ext>
            </a:extLst>
          </p:cNvPr>
          <p:cNvSpPr>
            <a:spLocks noGrp="1"/>
          </p:cNvSpPr>
          <p:nvPr>
            <p:ph type="body" sz="quarter" idx="16" hasCustomPrompt="1"/>
          </p:nvPr>
        </p:nvSpPr>
        <p:spPr>
          <a:xfrm>
            <a:off x="508000" y="1160463"/>
            <a:ext cx="11176000" cy="288925"/>
          </a:xfrm>
        </p:spPr>
        <p:txBody>
          <a:bodyPr/>
          <a:lstStyle>
            <a:lvl1pPr marL="0" indent="0">
              <a:buNone/>
              <a:defRPr sz="2000" b="1">
                <a:solidFill>
                  <a:schemeClr val="accent1"/>
                </a:solidFill>
                <a:latin typeface="+mn-lt"/>
                <a:cs typeface="+mn-cs"/>
              </a:defRPr>
            </a:lvl1pPr>
            <a:lvl2pPr marL="0" inden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Text 1">
            <a:extLst>
              <a:ext uri="{FF2B5EF4-FFF2-40B4-BE49-F238E27FC236}">
                <a16:creationId xmlns:a16="http://schemas.microsoft.com/office/drawing/2014/main" id="{9438F8DE-D947-BD34-E6BE-435D884AB192}"/>
              </a:ext>
            </a:extLst>
          </p:cNvPr>
          <p:cNvSpPr>
            <a:spLocks noGrp="1"/>
          </p:cNvSpPr>
          <p:nvPr>
            <p:ph type="body" sz="quarter" idx="12" hasCustomPrompt="1"/>
          </p:nvPr>
        </p:nvSpPr>
        <p:spPr>
          <a:xfrm>
            <a:off x="508001" y="1724025"/>
            <a:ext cx="3562351" cy="1825625"/>
          </a:xfrm>
          <a:prstGeom prst="rect">
            <a:avLst/>
          </a:prstGeom>
        </p:spPr>
        <p:txBody>
          <a:bodyPr vert="horz" wrap="square" lIns="0" tIns="0" rIns="0" bIns="0" rtlCol="0" anchor="t" anchorCtr="0">
            <a:noAutofit/>
          </a:bodyPr>
          <a:lstStyle>
            <a:lvl1pPr marL="0" indent="0">
              <a:buNone/>
              <a:defRPr lang="en-US" sz="2000" b="1" dirty="0">
                <a:solidFill>
                  <a:schemeClr val="accent1"/>
                </a:solidFill>
                <a:latin typeface="+mn-lt"/>
                <a:cs typeface="+mn-cs"/>
              </a:defRPr>
            </a:lvl1pPr>
            <a:lvl2pPr marL="0" indent="0">
              <a:buNone/>
              <a:defRPr lang="en-US" sz="1800" dirty="0">
                <a:latin typeface="+mn-lt"/>
                <a:cs typeface="+mn-cs"/>
              </a:defRPr>
            </a:lvl2pPr>
            <a:lvl3pPr marL="288000" indent="-288000">
              <a:buFont typeface="Arial" panose="020B0604020202020204" pitchFamily="34" charset="0"/>
              <a:buChar char="•"/>
              <a:defRPr lang="en-US" sz="1800" dirty="0">
                <a:latin typeface="+mn-lt"/>
                <a:cs typeface="+mn-cs"/>
              </a:defRPr>
            </a:lvl3pPr>
            <a:lvl4pPr marL="576000" indent="-288000">
              <a:buFont typeface="Arial" panose="020B0604020202020204" pitchFamily="34" charset="0"/>
              <a:buChar char="–"/>
              <a:defRPr lang="en-US" sz="1800" dirty="0">
                <a:latin typeface="+mn-lt"/>
                <a:cs typeface="+mn-cs"/>
              </a:defRPr>
            </a:lvl4pPr>
            <a:lvl5pPr marL="864000" indent="-288000">
              <a:buFont typeface="Arial" panose="020B0604020202020204" pitchFamily="34" charset="0"/>
              <a:buChar char="–"/>
              <a:defRPr lang="en-US" sz="1800" b="0" dirty="0">
                <a:latin typeface="+mn-lt"/>
                <a:cs typeface="+mn-cs"/>
              </a:defRPr>
            </a:lvl5pPr>
            <a:lvl6pPr>
              <a:defRPr lang="en-US" sz="2000" dirty="0">
                <a:latin typeface="+mn-lt"/>
                <a:cs typeface="+mn-cs"/>
              </a:defRPr>
            </a:lvl6pPr>
            <a:lvl7pPr>
              <a:defRPr lang="en-US" sz="2000" dirty="0">
                <a:latin typeface="+mn-lt"/>
                <a:cs typeface="+mn-cs"/>
              </a:defRPr>
            </a:lvl7pPr>
            <a:lvl8pPr marL="288000" indent="-288000">
              <a:defRPr lang="en-US" sz="1800" dirty="0">
                <a:latin typeface="+mn-lt"/>
                <a:cs typeface="+mn-cs"/>
              </a:defRPr>
            </a:lvl8pPr>
            <a:lvl9pPr marL="576000" indent="-288000">
              <a:defRPr lang="en-US" sz="1800" dirty="0">
                <a:latin typeface="+mn-lt"/>
                <a:cs typeface="+mn-cs"/>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0" name="Text 2">
            <a:extLst>
              <a:ext uri="{FF2B5EF4-FFF2-40B4-BE49-F238E27FC236}">
                <a16:creationId xmlns:a16="http://schemas.microsoft.com/office/drawing/2014/main" id="{6342ABE5-B2E1-754D-C430-9E1B900C8471}"/>
              </a:ext>
            </a:extLst>
          </p:cNvPr>
          <p:cNvSpPr>
            <a:spLocks noGrp="1"/>
          </p:cNvSpPr>
          <p:nvPr>
            <p:ph type="body" sz="quarter" idx="15" hasCustomPrompt="1"/>
          </p:nvPr>
        </p:nvSpPr>
        <p:spPr>
          <a:xfrm>
            <a:off x="4314825" y="1724025"/>
            <a:ext cx="3562351" cy="1825625"/>
          </a:xfrm>
          <a:prstGeom prst="rect">
            <a:avLst/>
          </a:prstGeom>
        </p:spPr>
        <p:txBody>
          <a:bodyPr vert="horz" wrap="square" lIns="0" tIns="0" rIns="0" bIns="0" rtlCol="0" anchor="t" anchorCtr="0">
            <a:noAutofit/>
          </a:bodyPr>
          <a:lstStyle>
            <a:lvl1pPr marL="0" indent="0">
              <a:buNone/>
              <a:defRPr lang="en-US" sz="2000" b="1" dirty="0">
                <a:solidFill>
                  <a:schemeClr val="accent1"/>
                </a:solidFill>
                <a:latin typeface="+mn-lt"/>
                <a:cs typeface="+mn-cs"/>
              </a:defRPr>
            </a:lvl1pPr>
            <a:lvl2pPr marL="0" indent="0">
              <a:buNone/>
              <a:defRPr lang="en-US" sz="1800" b="0" dirty="0">
                <a:latin typeface="+mn-lt"/>
                <a:cs typeface="+mn-cs"/>
              </a:defRPr>
            </a:lvl2pPr>
            <a:lvl3pPr marL="288000" indent="-288000">
              <a:buFont typeface="Arial" panose="020B0604020202020204" pitchFamily="34" charset="0"/>
              <a:buChar char="•"/>
              <a:defRPr lang="en-US" sz="1800" b="0" dirty="0">
                <a:latin typeface="+mn-lt"/>
                <a:cs typeface="+mn-cs"/>
              </a:defRPr>
            </a:lvl3pPr>
            <a:lvl4pPr marL="576000" indent="-288000">
              <a:buFont typeface="Arial" panose="020B0604020202020204" pitchFamily="34" charset="0"/>
              <a:buChar char="–"/>
              <a:defRPr lang="en-US" sz="1800" b="0" dirty="0">
                <a:latin typeface="+mn-lt"/>
                <a:cs typeface="+mn-cs"/>
              </a:defRPr>
            </a:lvl4pPr>
            <a:lvl5pPr marL="864000" indent="-288000">
              <a:buFont typeface="Arial" panose="020B0604020202020204" pitchFamily="34" charset="0"/>
              <a:buChar char="–"/>
              <a:defRPr lang="en-US" sz="1800" b="0" dirty="0">
                <a:latin typeface="+mn-lt"/>
                <a:cs typeface="+mn-cs"/>
              </a:defRPr>
            </a:lvl5pPr>
            <a:lvl6pPr>
              <a:defRPr lang="en-US" sz="2000" dirty="0">
                <a:latin typeface="+mn-lt"/>
                <a:cs typeface="+mn-cs"/>
              </a:defRPr>
            </a:lvl6pPr>
            <a:lvl7pPr>
              <a:defRPr lang="en-US" sz="2000" dirty="0">
                <a:latin typeface="+mn-lt"/>
                <a:cs typeface="+mn-cs"/>
              </a:defRPr>
            </a:lvl7pPr>
            <a:lvl8pPr marL="288000" indent="-288000">
              <a:defRPr lang="en-US" sz="1800" dirty="0">
                <a:latin typeface="+mn-lt"/>
                <a:cs typeface="+mn-cs"/>
              </a:defRPr>
            </a:lvl8pPr>
            <a:lvl9pPr marL="576000" indent="-288000">
              <a:defRPr lang="en-US" sz="1800" dirty="0">
                <a:latin typeface="+mn-lt"/>
                <a:cs typeface="+mn-cs"/>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1" name="Text 3">
            <a:extLst>
              <a:ext uri="{FF2B5EF4-FFF2-40B4-BE49-F238E27FC236}">
                <a16:creationId xmlns:a16="http://schemas.microsoft.com/office/drawing/2014/main" id="{768AAC90-9B23-7F3F-9D88-F82F30AB6A2F}"/>
              </a:ext>
            </a:extLst>
          </p:cNvPr>
          <p:cNvSpPr>
            <a:spLocks noGrp="1"/>
          </p:cNvSpPr>
          <p:nvPr>
            <p:ph type="body" sz="quarter" idx="17" hasCustomPrompt="1"/>
          </p:nvPr>
        </p:nvSpPr>
        <p:spPr>
          <a:xfrm>
            <a:off x="8121650" y="1724025"/>
            <a:ext cx="3562351" cy="1825625"/>
          </a:xfrm>
          <a:prstGeom prst="rect">
            <a:avLst/>
          </a:prstGeom>
        </p:spPr>
        <p:txBody>
          <a:bodyPr vert="horz" wrap="square" lIns="0" tIns="0" rIns="0" bIns="0" rtlCol="0" anchor="t" anchorCtr="0">
            <a:noAutofit/>
          </a:bodyPr>
          <a:lstStyle>
            <a:lvl1pPr marL="0" indent="0">
              <a:buNone/>
              <a:defRPr lang="en-US" sz="2000" b="1" dirty="0">
                <a:solidFill>
                  <a:schemeClr val="accent1"/>
                </a:solidFill>
                <a:latin typeface="+mn-lt"/>
                <a:cs typeface="+mn-cs"/>
              </a:defRPr>
            </a:lvl1pPr>
            <a:lvl2pPr marL="0" indent="0">
              <a:buNone/>
              <a:defRPr lang="en-US" sz="1800" b="0" dirty="0">
                <a:latin typeface="+mn-lt"/>
                <a:cs typeface="+mn-cs"/>
              </a:defRPr>
            </a:lvl2pPr>
            <a:lvl3pPr marL="288000" indent="-288000">
              <a:buFont typeface="Arial" panose="020B0604020202020204" pitchFamily="34" charset="0"/>
              <a:buChar char="•"/>
              <a:defRPr lang="en-US" sz="1800" b="0" dirty="0">
                <a:latin typeface="+mn-lt"/>
                <a:cs typeface="+mn-cs"/>
              </a:defRPr>
            </a:lvl3pPr>
            <a:lvl4pPr marL="576000" indent="-288000">
              <a:buFont typeface="Arial" panose="020B0604020202020204" pitchFamily="34" charset="0"/>
              <a:buChar char="–"/>
              <a:defRPr lang="en-US" sz="1800" b="0" dirty="0">
                <a:latin typeface="+mn-lt"/>
                <a:cs typeface="+mn-cs"/>
              </a:defRPr>
            </a:lvl4pPr>
            <a:lvl5pPr marL="864000" indent="-288000">
              <a:buFont typeface="Arial" panose="020B0604020202020204" pitchFamily="34" charset="0"/>
              <a:buChar char="–"/>
              <a:defRPr lang="en-US" sz="1800" b="0" dirty="0">
                <a:latin typeface="+mn-lt"/>
                <a:cs typeface="+mn-cs"/>
              </a:defRPr>
            </a:lvl5pPr>
            <a:lvl6pPr>
              <a:defRPr lang="en-US" sz="2000" dirty="0">
                <a:latin typeface="+mn-lt"/>
                <a:cs typeface="+mn-cs"/>
              </a:defRPr>
            </a:lvl6pPr>
            <a:lvl7pPr>
              <a:defRPr lang="en-US" sz="2000" dirty="0">
                <a:latin typeface="+mn-lt"/>
                <a:cs typeface="+mn-cs"/>
              </a:defRPr>
            </a:lvl7pPr>
            <a:lvl8pPr marL="288000" indent="-288000">
              <a:defRPr lang="en-US" sz="1800" dirty="0">
                <a:latin typeface="+mn-lt"/>
                <a:cs typeface="+mn-cs"/>
              </a:defRPr>
            </a:lvl8pPr>
            <a:lvl9pPr marL="576000" indent="-288000">
              <a:defRPr lang="en-US" sz="1800" dirty="0">
                <a:latin typeface="+mn-lt"/>
                <a:cs typeface="+mn-cs"/>
              </a:defRPr>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cxnSp>
        <p:nvCxnSpPr>
          <p:cNvPr id="12" name="Straight Connector 11">
            <a:extLst>
              <a:ext uri="{FF2B5EF4-FFF2-40B4-BE49-F238E27FC236}">
                <a16:creationId xmlns:a16="http://schemas.microsoft.com/office/drawing/2014/main" id="{DB6D6A41-0C3B-44C2-F60B-9475B14419BC}"/>
              </a:ext>
            </a:extLst>
          </p:cNvPr>
          <p:cNvCxnSpPr>
            <a:cxnSpLocks/>
          </p:cNvCxnSpPr>
          <p:nvPr userDrawn="1"/>
        </p:nvCxnSpPr>
        <p:spPr>
          <a:xfrm flipV="1">
            <a:off x="9902825" y="3456961"/>
            <a:ext cx="0" cy="1131841"/>
          </a:xfrm>
          <a:prstGeom prst="line">
            <a:avLst/>
          </a:prstGeom>
          <a:ln w="38100">
            <a:solidFill>
              <a:schemeClr val="accent4"/>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1E57D1F-437B-4796-03E4-F2267F14D7CA}"/>
              </a:ext>
            </a:extLst>
          </p:cNvPr>
          <p:cNvCxnSpPr>
            <a:cxnSpLocks/>
          </p:cNvCxnSpPr>
          <p:nvPr userDrawn="1"/>
        </p:nvCxnSpPr>
        <p:spPr>
          <a:xfrm flipV="1">
            <a:off x="2289176" y="4633122"/>
            <a:ext cx="0" cy="1131841"/>
          </a:xfrm>
          <a:prstGeom prst="line">
            <a:avLst/>
          </a:prstGeom>
          <a:ln w="38100">
            <a:solidFill>
              <a:schemeClr val="accent5"/>
            </a:solidFill>
            <a:prstDash val="sysDash"/>
          </a:ln>
          <a:effectLst/>
        </p:spPr>
        <p:style>
          <a:lnRef idx="2">
            <a:schemeClr val="accent1"/>
          </a:lnRef>
          <a:fillRef idx="0">
            <a:schemeClr val="accent1"/>
          </a:fillRef>
          <a:effectRef idx="1">
            <a:schemeClr val="accent1"/>
          </a:effectRef>
          <a:fontRef idx="minor">
            <a:schemeClr val="tx1"/>
          </a:fontRef>
        </p:style>
      </p:cxnSp>
      <p:sp>
        <p:nvSpPr>
          <p:cNvPr id="20" name="Oval 19">
            <a:extLst>
              <a:ext uri="{FF2B5EF4-FFF2-40B4-BE49-F238E27FC236}">
                <a16:creationId xmlns:a16="http://schemas.microsoft.com/office/drawing/2014/main" id="{51559168-8C91-2535-5082-BFEF1DCC6497}"/>
              </a:ext>
            </a:extLst>
          </p:cNvPr>
          <p:cNvSpPr/>
          <p:nvPr userDrawn="1"/>
        </p:nvSpPr>
        <p:spPr>
          <a:xfrm>
            <a:off x="9822018" y="3365016"/>
            <a:ext cx="161615" cy="161615"/>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en-GB" sz="2400" dirty="0">
              <a:solidFill>
                <a:schemeClr val="bg1"/>
              </a:solidFill>
              <a:latin typeface="+mn-lt"/>
              <a:cs typeface="+mn-cs"/>
            </a:endParaRPr>
          </a:p>
        </p:txBody>
      </p:sp>
      <p:cxnSp>
        <p:nvCxnSpPr>
          <p:cNvPr id="22" name="Straight Connector 21">
            <a:extLst>
              <a:ext uri="{FF2B5EF4-FFF2-40B4-BE49-F238E27FC236}">
                <a16:creationId xmlns:a16="http://schemas.microsoft.com/office/drawing/2014/main" id="{6114E1B8-A3F2-63A5-9330-092DF845C799}"/>
              </a:ext>
            </a:extLst>
          </p:cNvPr>
          <p:cNvCxnSpPr>
            <a:cxnSpLocks/>
          </p:cNvCxnSpPr>
          <p:nvPr userDrawn="1"/>
        </p:nvCxnSpPr>
        <p:spPr>
          <a:xfrm flipV="1">
            <a:off x="6096000" y="4051973"/>
            <a:ext cx="0" cy="1131841"/>
          </a:xfrm>
          <a:prstGeom prst="line">
            <a:avLst/>
          </a:prstGeom>
          <a:ln w="38100">
            <a:solidFill>
              <a:srgbClr val="33B6C2"/>
            </a:solidFill>
            <a:prstDash val="sysDash"/>
          </a:ln>
          <a:effectLst/>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C6F51BC2-5EFE-C39B-FD1C-9E0A686FD0A5}"/>
              </a:ext>
            </a:extLst>
          </p:cNvPr>
          <p:cNvSpPr/>
          <p:nvPr userDrawn="1"/>
        </p:nvSpPr>
        <p:spPr>
          <a:xfrm>
            <a:off x="6015193" y="3960028"/>
            <a:ext cx="161615" cy="161615"/>
          </a:xfrm>
          <a:prstGeom prst="ellipse">
            <a:avLst/>
          </a:prstGeom>
          <a:solidFill>
            <a:srgbClr val="33B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en-GB" sz="2400" dirty="0">
              <a:solidFill>
                <a:schemeClr val="bg1"/>
              </a:solidFill>
              <a:latin typeface="+mn-lt"/>
              <a:cs typeface="+mn-cs"/>
            </a:endParaRPr>
          </a:p>
        </p:txBody>
      </p:sp>
      <p:sp>
        <p:nvSpPr>
          <p:cNvPr id="30" name="Oval 29">
            <a:extLst>
              <a:ext uri="{FF2B5EF4-FFF2-40B4-BE49-F238E27FC236}">
                <a16:creationId xmlns:a16="http://schemas.microsoft.com/office/drawing/2014/main" id="{A89E5821-C831-3614-9A13-971A0264DD36}"/>
              </a:ext>
            </a:extLst>
          </p:cNvPr>
          <p:cNvSpPr/>
          <p:nvPr userDrawn="1"/>
        </p:nvSpPr>
        <p:spPr>
          <a:xfrm>
            <a:off x="2208369" y="4541177"/>
            <a:ext cx="161615" cy="161615"/>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en-GB" sz="2400" dirty="0">
              <a:solidFill>
                <a:schemeClr val="bg1"/>
              </a:solidFill>
              <a:latin typeface="+mn-lt"/>
              <a:cs typeface="+mn-cs"/>
            </a:endParaRPr>
          </a:p>
        </p:txBody>
      </p:sp>
      <p:sp>
        <p:nvSpPr>
          <p:cNvPr id="37" name="Text 1">
            <a:extLst>
              <a:ext uri="{FF2B5EF4-FFF2-40B4-BE49-F238E27FC236}">
                <a16:creationId xmlns:a16="http://schemas.microsoft.com/office/drawing/2014/main" id="{FECC0A0E-36C4-68D8-3756-F2E87EDF9F8F}"/>
              </a:ext>
            </a:extLst>
          </p:cNvPr>
          <p:cNvSpPr>
            <a:spLocks noGrp="1"/>
          </p:cNvSpPr>
          <p:nvPr>
            <p:ph type="body" sz="quarter" idx="18" hasCustomPrompt="1"/>
          </p:nvPr>
        </p:nvSpPr>
        <p:spPr>
          <a:xfrm>
            <a:off x="535704" y="6164930"/>
            <a:ext cx="3534648" cy="276136"/>
          </a:xfrm>
          <a:prstGeom prst="rect">
            <a:avLst/>
          </a:prstGeom>
        </p:spPr>
        <p:txBody>
          <a:bodyPr vert="horz" wrap="square" lIns="0" tIns="0" rIns="0" bIns="0" rtlCol="0" anchor="ctr" anchorCtr="0">
            <a:noAutofit/>
          </a:bodyPr>
          <a:lstStyle>
            <a:lvl1pPr marL="0" indent="0" algn="ctr">
              <a:buNone/>
              <a:defRPr lang="en-US" sz="2000" b="1" dirty="0">
                <a:solidFill>
                  <a:schemeClr val="bg1"/>
                </a:solidFill>
                <a:latin typeface="+mn-lt"/>
              </a:defRPr>
            </a:lvl1pPr>
            <a:lvl2pPr marL="0" indent="0" algn="ctr">
              <a:buNone/>
              <a:defRPr lang="en-US" sz="1800" dirty="0">
                <a:solidFill>
                  <a:schemeClr val="bg1"/>
                </a:solidFill>
              </a:defRPr>
            </a:lvl2pPr>
            <a:lvl3pPr marL="288000" indent="-288000" algn="ctr">
              <a:buFont typeface="Arial" panose="020B0604020202020204" pitchFamily="34" charset="0"/>
              <a:buChar char="•"/>
              <a:defRPr lang="en-US" sz="1800" dirty="0">
                <a:solidFill>
                  <a:schemeClr val="bg1"/>
                </a:solidFill>
              </a:defRPr>
            </a:lvl3pPr>
            <a:lvl4pPr marL="576000" indent="-288000" algn="ctr">
              <a:buFont typeface="Arial" panose="020B0604020202020204" pitchFamily="34" charset="0"/>
              <a:buChar char="–"/>
              <a:defRPr lang="en-US" sz="1800" dirty="0">
                <a:solidFill>
                  <a:schemeClr val="bg1"/>
                </a:solidFill>
              </a:defRPr>
            </a:lvl4pPr>
            <a:lvl5pPr marL="864000" indent="-288000" algn="ctr">
              <a:buFont typeface="Arial" panose="020B0604020202020204" pitchFamily="34" charset="0"/>
              <a:buChar char="–"/>
              <a:defRPr lang="en-US" sz="1800" b="0" dirty="0">
                <a:solidFill>
                  <a:schemeClr val="bg1"/>
                </a:solidFill>
              </a:defRPr>
            </a:lvl5pPr>
            <a:lvl6pPr algn="ctr">
              <a:defRPr lang="en-US" sz="2000" dirty="0">
                <a:solidFill>
                  <a:schemeClr val="bg1"/>
                </a:solidFill>
              </a:defRPr>
            </a:lvl6pPr>
            <a:lvl7pPr algn="ctr">
              <a:defRPr lang="en-US" sz="2000" dirty="0">
                <a:solidFill>
                  <a:schemeClr val="bg1"/>
                </a:solidFill>
              </a:defRPr>
            </a:lvl7pPr>
            <a:lvl8pPr marL="288000" indent="-288000" algn="ctr">
              <a:defRPr lang="en-US" sz="1800" dirty="0">
                <a:solidFill>
                  <a:schemeClr val="bg1"/>
                </a:solidFill>
              </a:defRPr>
            </a:lvl8pPr>
            <a:lvl9pPr marL="576000" indent="-288000" algn="ctr">
              <a:defRPr lang="en-US" sz="1800" dirty="0">
                <a:solidFill>
                  <a:schemeClr val="bg1"/>
                </a:solidFill>
              </a:defRPr>
            </a:lvl9pPr>
          </a:lstStyle>
          <a:p>
            <a:pPr lvl="0"/>
            <a:r>
              <a:rPr lang="en-GB" dirty="0"/>
              <a:t>First Level</a:t>
            </a:r>
          </a:p>
        </p:txBody>
      </p:sp>
      <p:sp>
        <p:nvSpPr>
          <p:cNvPr id="38" name="Picture Placeholder 30">
            <a:extLst>
              <a:ext uri="{FF2B5EF4-FFF2-40B4-BE49-F238E27FC236}">
                <a16:creationId xmlns:a16="http://schemas.microsoft.com/office/drawing/2014/main" id="{C8F35B09-D51E-4EA1-101D-207F57C6B46B}"/>
              </a:ext>
            </a:extLst>
          </p:cNvPr>
          <p:cNvSpPr>
            <a:spLocks noGrp="1" noChangeAspect="1"/>
          </p:cNvSpPr>
          <p:nvPr>
            <p:ph type="pic" sz="quarter" idx="19" hasCustomPrompt="1"/>
          </p:nvPr>
        </p:nvSpPr>
        <p:spPr>
          <a:xfrm>
            <a:off x="2010134" y="5430954"/>
            <a:ext cx="598487" cy="598488"/>
          </a:xfrm>
          <a:prstGeom prst="ellipse">
            <a:avLst/>
          </a:prstGeom>
          <a:noFill/>
        </p:spPr>
        <p:txBody>
          <a:bodyPr anchor="ctr" anchorCtr="0"/>
          <a:lstStyle>
            <a:lvl1pPr algn="ctr">
              <a:defRPr sz="900" b="0"/>
            </a:lvl1pPr>
          </a:lstStyle>
          <a:p>
            <a:r>
              <a:rPr lang="en-GB" dirty="0"/>
              <a:t> </a:t>
            </a:r>
          </a:p>
        </p:txBody>
      </p:sp>
      <p:sp>
        <p:nvSpPr>
          <p:cNvPr id="39" name="Text 1">
            <a:extLst>
              <a:ext uri="{FF2B5EF4-FFF2-40B4-BE49-F238E27FC236}">
                <a16:creationId xmlns:a16="http://schemas.microsoft.com/office/drawing/2014/main" id="{714724FB-AC85-6AC2-4B86-BF124F12229F}"/>
              </a:ext>
            </a:extLst>
          </p:cNvPr>
          <p:cNvSpPr>
            <a:spLocks noGrp="1"/>
          </p:cNvSpPr>
          <p:nvPr>
            <p:ph type="body" sz="quarter" idx="20" hasCustomPrompt="1"/>
          </p:nvPr>
        </p:nvSpPr>
        <p:spPr>
          <a:xfrm>
            <a:off x="4328676" y="5683587"/>
            <a:ext cx="3534648" cy="276136"/>
          </a:xfrm>
          <a:prstGeom prst="rect">
            <a:avLst/>
          </a:prstGeom>
        </p:spPr>
        <p:txBody>
          <a:bodyPr vert="horz" wrap="square" lIns="0" tIns="0" rIns="0" bIns="0" rtlCol="0" anchor="ctr" anchorCtr="0">
            <a:noAutofit/>
          </a:bodyPr>
          <a:lstStyle>
            <a:lvl1pPr marL="0" indent="0" algn="ctr">
              <a:buNone/>
              <a:defRPr lang="en-US" sz="2000" b="1" dirty="0">
                <a:solidFill>
                  <a:schemeClr val="bg1"/>
                </a:solidFill>
                <a:latin typeface="+mn-lt"/>
              </a:defRPr>
            </a:lvl1pPr>
            <a:lvl2pPr marL="0" indent="0" algn="ctr">
              <a:buNone/>
              <a:defRPr lang="en-US" sz="1800" dirty="0">
                <a:solidFill>
                  <a:schemeClr val="bg1"/>
                </a:solidFill>
              </a:defRPr>
            </a:lvl2pPr>
            <a:lvl3pPr marL="288000" indent="-288000" algn="ctr">
              <a:buFont typeface="Arial" panose="020B0604020202020204" pitchFamily="34" charset="0"/>
              <a:buChar char="•"/>
              <a:defRPr lang="en-US" sz="1800" dirty="0">
                <a:solidFill>
                  <a:schemeClr val="bg1"/>
                </a:solidFill>
              </a:defRPr>
            </a:lvl3pPr>
            <a:lvl4pPr marL="576000" indent="-288000" algn="ctr">
              <a:buFont typeface="Arial" panose="020B0604020202020204" pitchFamily="34" charset="0"/>
              <a:buChar char="–"/>
              <a:defRPr lang="en-US" sz="1800" dirty="0">
                <a:solidFill>
                  <a:schemeClr val="bg1"/>
                </a:solidFill>
              </a:defRPr>
            </a:lvl4pPr>
            <a:lvl5pPr marL="864000" indent="-288000" algn="ctr">
              <a:buFont typeface="Arial" panose="020B0604020202020204" pitchFamily="34" charset="0"/>
              <a:buChar char="–"/>
              <a:defRPr lang="en-US" sz="1800" b="0" dirty="0">
                <a:solidFill>
                  <a:schemeClr val="bg1"/>
                </a:solidFill>
              </a:defRPr>
            </a:lvl5pPr>
            <a:lvl6pPr algn="ctr">
              <a:defRPr lang="en-US" sz="2000" dirty="0">
                <a:solidFill>
                  <a:schemeClr val="bg1"/>
                </a:solidFill>
              </a:defRPr>
            </a:lvl6pPr>
            <a:lvl7pPr algn="ctr">
              <a:defRPr lang="en-US" sz="2000" dirty="0">
                <a:solidFill>
                  <a:schemeClr val="bg1"/>
                </a:solidFill>
              </a:defRPr>
            </a:lvl7pPr>
            <a:lvl8pPr marL="288000" indent="-288000" algn="ctr">
              <a:defRPr lang="en-US" sz="1800" dirty="0">
                <a:solidFill>
                  <a:schemeClr val="bg1"/>
                </a:solidFill>
              </a:defRPr>
            </a:lvl8pPr>
            <a:lvl9pPr marL="576000" indent="-288000" algn="ctr">
              <a:defRPr lang="en-US" sz="1800" dirty="0">
                <a:solidFill>
                  <a:schemeClr val="bg1"/>
                </a:solidFill>
              </a:defRPr>
            </a:lvl9pPr>
          </a:lstStyle>
          <a:p>
            <a:pPr lvl="0"/>
            <a:r>
              <a:rPr lang="en-GB" dirty="0"/>
              <a:t>First Level</a:t>
            </a:r>
          </a:p>
        </p:txBody>
      </p:sp>
      <p:sp>
        <p:nvSpPr>
          <p:cNvPr id="40" name="Picture Placeholder 30">
            <a:extLst>
              <a:ext uri="{FF2B5EF4-FFF2-40B4-BE49-F238E27FC236}">
                <a16:creationId xmlns:a16="http://schemas.microsoft.com/office/drawing/2014/main" id="{9D353059-6359-59CC-E048-5CC7B581ACAC}"/>
              </a:ext>
            </a:extLst>
          </p:cNvPr>
          <p:cNvSpPr>
            <a:spLocks noGrp="1" noChangeAspect="1"/>
          </p:cNvSpPr>
          <p:nvPr>
            <p:ph type="pic" sz="quarter" idx="21" hasCustomPrompt="1"/>
          </p:nvPr>
        </p:nvSpPr>
        <p:spPr>
          <a:xfrm>
            <a:off x="5796757" y="4949611"/>
            <a:ext cx="598487" cy="598488"/>
          </a:xfrm>
          <a:prstGeom prst="ellipse">
            <a:avLst/>
          </a:prstGeom>
          <a:noFill/>
        </p:spPr>
        <p:txBody>
          <a:bodyPr anchor="ctr" anchorCtr="0"/>
          <a:lstStyle>
            <a:lvl1pPr algn="ctr">
              <a:defRPr sz="900" b="0">
                <a:latin typeface="+mn-lt"/>
                <a:cs typeface="+mn-cs"/>
              </a:defRPr>
            </a:lvl1pPr>
          </a:lstStyle>
          <a:p>
            <a:r>
              <a:rPr lang="en-GB" dirty="0"/>
              <a:t> </a:t>
            </a:r>
          </a:p>
        </p:txBody>
      </p:sp>
      <p:sp>
        <p:nvSpPr>
          <p:cNvPr id="41" name="Text 1">
            <a:extLst>
              <a:ext uri="{FF2B5EF4-FFF2-40B4-BE49-F238E27FC236}">
                <a16:creationId xmlns:a16="http://schemas.microsoft.com/office/drawing/2014/main" id="{F222353E-2403-0426-7B81-C8586203DAD6}"/>
              </a:ext>
            </a:extLst>
          </p:cNvPr>
          <p:cNvSpPr>
            <a:spLocks noGrp="1"/>
          </p:cNvSpPr>
          <p:nvPr>
            <p:ph type="body" sz="quarter" idx="22" hasCustomPrompt="1"/>
          </p:nvPr>
        </p:nvSpPr>
        <p:spPr>
          <a:xfrm>
            <a:off x="8135501" y="5202245"/>
            <a:ext cx="3534648" cy="276136"/>
          </a:xfrm>
          <a:prstGeom prst="rect">
            <a:avLst/>
          </a:prstGeom>
        </p:spPr>
        <p:txBody>
          <a:bodyPr vert="horz" wrap="square" lIns="0" tIns="0" rIns="0" bIns="0" rtlCol="0" anchor="ctr" anchorCtr="0">
            <a:noAutofit/>
          </a:bodyPr>
          <a:lstStyle>
            <a:lvl1pPr marL="0" indent="0" algn="ctr">
              <a:buNone/>
              <a:defRPr lang="en-US" sz="2000" b="1" dirty="0">
                <a:solidFill>
                  <a:schemeClr val="bg1"/>
                </a:solidFill>
                <a:latin typeface="+mn-lt"/>
                <a:cs typeface="+mn-cs"/>
              </a:defRPr>
            </a:lvl1pPr>
            <a:lvl2pPr marL="0" indent="0" algn="ctr">
              <a:buNone/>
              <a:defRPr lang="en-US" sz="1800" dirty="0">
                <a:solidFill>
                  <a:schemeClr val="bg1"/>
                </a:solidFill>
              </a:defRPr>
            </a:lvl2pPr>
            <a:lvl3pPr marL="288000" indent="-288000" algn="ctr">
              <a:buFont typeface="Arial" panose="020B0604020202020204" pitchFamily="34" charset="0"/>
              <a:buChar char="•"/>
              <a:defRPr lang="en-US" sz="1800" dirty="0">
                <a:solidFill>
                  <a:schemeClr val="bg1"/>
                </a:solidFill>
              </a:defRPr>
            </a:lvl3pPr>
            <a:lvl4pPr marL="576000" indent="-288000" algn="ctr">
              <a:buFont typeface="Arial" panose="020B0604020202020204" pitchFamily="34" charset="0"/>
              <a:buChar char="–"/>
              <a:defRPr lang="en-US" sz="1800" dirty="0">
                <a:solidFill>
                  <a:schemeClr val="bg1"/>
                </a:solidFill>
              </a:defRPr>
            </a:lvl4pPr>
            <a:lvl5pPr marL="864000" indent="-288000" algn="ctr">
              <a:buFont typeface="Arial" panose="020B0604020202020204" pitchFamily="34" charset="0"/>
              <a:buChar char="–"/>
              <a:defRPr lang="en-US" sz="1800" b="0" dirty="0">
                <a:solidFill>
                  <a:schemeClr val="bg1"/>
                </a:solidFill>
              </a:defRPr>
            </a:lvl5pPr>
            <a:lvl6pPr algn="ctr">
              <a:defRPr lang="en-US" sz="2000" dirty="0">
                <a:solidFill>
                  <a:schemeClr val="bg1"/>
                </a:solidFill>
              </a:defRPr>
            </a:lvl6pPr>
            <a:lvl7pPr algn="ctr">
              <a:defRPr lang="en-US" sz="2000" dirty="0">
                <a:solidFill>
                  <a:schemeClr val="bg1"/>
                </a:solidFill>
              </a:defRPr>
            </a:lvl7pPr>
            <a:lvl8pPr marL="288000" indent="-288000" algn="ctr">
              <a:defRPr lang="en-US" sz="1800" dirty="0">
                <a:solidFill>
                  <a:schemeClr val="bg1"/>
                </a:solidFill>
              </a:defRPr>
            </a:lvl8pPr>
            <a:lvl9pPr marL="576000" indent="-288000" algn="ctr">
              <a:defRPr lang="en-US" sz="1800" dirty="0">
                <a:solidFill>
                  <a:schemeClr val="bg1"/>
                </a:solidFill>
              </a:defRPr>
            </a:lvl9pPr>
          </a:lstStyle>
          <a:p>
            <a:pPr lvl="0"/>
            <a:r>
              <a:rPr lang="en-GB" dirty="0"/>
              <a:t>First Level</a:t>
            </a:r>
          </a:p>
        </p:txBody>
      </p:sp>
      <p:sp>
        <p:nvSpPr>
          <p:cNvPr id="42" name="Picture Placeholder 30">
            <a:extLst>
              <a:ext uri="{FF2B5EF4-FFF2-40B4-BE49-F238E27FC236}">
                <a16:creationId xmlns:a16="http://schemas.microsoft.com/office/drawing/2014/main" id="{81255A96-B061-F1CB-A5BE-204E5614F633}"/>
              </a:ext>
            </a:extLst>
          </p:cNvPr>
          <p:cNvSpPr>
            <a:spLocks noGrp="1" noChangeAspect="1"/>
          </p:cNvSpPr>
          <p:nvPr>
            <p:ph type="pic" sz="quarter" idx="23" hasCustomPrompt="1"/>
          </p:nvPr>
        </p:nvSpPr>
        <p:spPr>
          <a:xfrm>
            <a:off x="9603582" y="4468269"/>
            <a:ext cx="598487" cy="598488"/>
          </a:xfrm>
          <a:prstGeom prst="ellipse">
            <a:avLst/>
          </a:prstGeom>
          <a:noFill/>
        </p:spPr>
        <p:txBody>
          <a:bodyPr anchor="ctr" anchorCtr="0"/>
          <a:lstStyle>
            <a:lvl1pPr algn="ctr">
              <a:defRPr sz="900" b="0">
                <a:latin typeface="+mn-lt"/>
                <a:cs typeface="+mn-cs"/>
              </a:defRPr>
            </a:lvl1pPr>
          </a:lstStyle>
          <a:p>
            <a:r>
              <a:rPr lang="en-GB" dirty="0"/>
              <a:t> </a:t>
            </a:r>
          </a:p>
        </p:txBody>
      </p:sp>
      <p:sp>
        <p:nvSpPr>
          <p:cNvPr id="6" name="ChapterTitle">
            <a:extLst>
              <a:ext uri="{FF2B5EF4-FFF2-40B4-BE49-F238E27FC236}">
                <a16:creationId xmlns:a16="http://schemas.microsoft.com/office/drawing/2014/main" id="{B8ED2A0C-BE52-3040-17CF-75F5FF5D2842}"/>
              </a:ext>
            </a:extLst>
          </p:cNvPr>
          <p:cNvSpPr>
            <a:spLocks noGrp="1"/>
          </p:cNvSpPr>
          <p:nvPr>
            <p:ph type="body" sz="quarter" idx="2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7" name="Title 6">
            <a:extLst>
              <a:ext uri="{FF2B5EF4-FFF2-40B4-BE49-F238E27FC236}">
                <a16:creationId xmlns:a16="http://schemas.microsoft.com/office/drawing/2014/main" id="{43379F6C-514C-FA17-2A3D-44A6F878B7BC}"/>
              </a:ext>
            </a:extLst>
          </p:cNvPr>
          <p:cNvSpPr>
            <a:spLocks noGrp="1"/>
          </p:cNvSpPr>
          <p:nvPr>
            <p:ph type="title"/>
          </p:nvPr>
        </p:nvSpPr>
        <p:spPr>
          <a:xfrm>
            <a:off x="508003" y="508000"/>
            <a:ext cx="10223497" cy="468000"/>
          </a:xfrm>
        </p:spPr>
        <p:txBody>
          <a:bodyPr>
            <a:noAutofit/>
          </a:bodyPr>
          <a:lstStyle/>
          <a:p>
            <a:r>
              <a:rPr lang="tr-TR"/>
              <a:t>Asıl başlık stilini düzenlemek için tıklayın</a:t>
            </a:r>
            <a:endParaRPr lang="en-GB" dirty="0"/>
          </a:p>
        </p:txBody>
      </p:sp>
      <p:sp>
        <p:nvSpPr>
          <p:cNvPr id="15" name="Rectangle 14">
            <a:extLst>
              <a:ext uri="{FF2B5EF4-FFF2-40B4-BE49-F238E27FC236}">
                <a16:creationId xmlns:a16="http://schemas.microsoft.com/office/drawing/2014/main" id="{45405A68-73B7-56F4-92AB-723975B93633}"/>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
        <p:nvSpPr>
          <p:cNvPr id="2" name="TextBox 1">
            <a:extLst>
              <a:ext uri="{FF2B5EF4-FFF2-40B4-BE49-F238E27FC236}">
                <a16:creationId xmlns:a16="http://schemas.microsoft.com/office/drawing/2014/main" id="{643825E2-1C62-B436-BEE2-A6E217DBB51D}"/>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8" name="Year">
            <a:extLst>
              <a:ext uri="{FF2B5EF4-FFF2-40B4-BE49-F238E27FC236}">
                <a16:creationId xmlns:a16="http://schemas.microsoft.com/office/drawing/2014/main" id="{0A74476B-B3CD-DC5E-58FA-6335D1C83627}"/>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2024</a:t>
            </a:r>
          </a:p>
        </p:txBody>
      </p:sp>
      <p:sp>
        <p:nvSpPr>
          <p:cNvPr id="14" name="CompanyName">
            <a:extLst>
              <a:ext uri="{FF2B5EF4-FFF2-40B4-BE49-F238E27FC236}">
                <a16:creationId xmlns:a16="http://schemas.microsoft.com/office/drawing/2014/main" id="{3E431552-951C-2EA9-0A64-F4C12AF9795D}"/>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spTree>
    <p:extLst>
      <p:ext uri="{BB962C8B-B14F-4D97-AF65-F5344CB8AC3E}">
        <p14:creationId xmlns:p14="http://schemas.microsoft.com/office/powerpoint/2010/main" val="13684678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ase Study 3">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AEB1EE50-957C-162F-AD96-C33DAF54291D}"/>
              </a:ext>
            </a:extLst>
          </p:cNvPr>
          <p:cNvSpPr>
            <a:spLocks noGrp="1" noChangeAspect="1"/>
          </p:cNvSpPr>
          <p:nvPr>
            <p:ph type="pic" sz="quarter" idx="17" hasCustomPrompt="1"/>
          </p:nvPr>
        </p:nvSpPr>
        <p:spPr>
          <a:xfrm>
            <a:off x="-1376741" y="558125"/>
            <a:ext cx="5572800" cy="5572800"/>
          </a:xfrm>
          <a:custGeom>
            <a:avLst/>
            <a:gdLst>
              <a:gd name="connsiteX0" fmla="*/ 3098625 w 6197250"/>
              <a:gd name="connsiteY0" fmla="*/ 0 h 6133766"/>
              <a:gd name="connsiteX1" fmla="*/ 6197250 w 6197250"/>
              <a:gd name="connsiteY1" fmla="*/ 3066883 h 6133766"/>
              <a:gd name="connsiteX2" fmla="*/ 3098625 w 6197250"/>
              <a:gd name="connsiteY2" fmla="*/ 6133766 h 6133766"/>
              <a:gd name="connsiteX3" fmla="*/ 0 w 6197250"/>
              <a:gd name="connsiteY3" fmla="*/ 3066883 h 6133766"/>
              <a:gd name="connsiteX4" fmla="*/ 3098625 w 6197250"/>
              <a:gd name="connsiteY4" fmla="*/ 0 h 6133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7250" h="6133766">
                <a:moveTo>
                  <a:pt x="3098625" y="0"/>
                </a:moveTo>
                <a:cubicBezTo>
                  <a:pt x="4809948" y="0"/>
                  <a:pt x="6197250" y="1373090"/>
                  <a:pt x="6197250" y="3066883"/>
                </a:cubicBezTo>
                <a:cubicBezTo>
                  <a:pt x="6197250" y="4760676"/>
                  <a:pt x="4809948" y="6133766"/>
                  <a:pt x="3098625" y="6133766"/>
                </a:cubicBezTo>
                <a:cubicBezTo>
                  <a:pt x="1387302" y="6133766"/>
                  <a:pt x="0" y="4760676"/>
                  <a:pt x="0" y="3066883"/>
                </a:cubicBezTo>
                <a:cubicBezTo>
                  <a:pt x="0" y="1373090"/>
                  <a:pt x="1387302" y="0"/>
                  <a:pt x="3098625" y="0"/>
                </a:cubicBezTo>
                <a:close/>
              </a:path>
            </a:pathLst>
          </a:custGeom>
          <a:solidFill>
            <a:srgbClr val="F2F0EE"/>
          </a:solidFill>
        </p:spPr>
        <p:txBody>
          <a:bodyPr wrap="square" lIns="1512000" tIns="900000" rIns="828000">
            <a:noAutofit/>
          </a:bodyPr>
          <a:lstStyle>
            <a:lvl1pPr marL="0" indent="0" algn="ctr">
              <a:buNone/>
              <a:defRPr sz="2000" b="0"/>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GB" dirty="0"/>
              <a:t>To insert photo, please select placeholder, then access </a:t>
            </a:r>
            <a:r>
              <a:rPr lang="en-GB" dirty="0" err="1"/>
              <a:t>BrandCentral</a:t>
            </a:r>
            <a:r>
              <a:rPr lang="en-GB" dirty="0"/>
              <a:t> through the </a:t>
            </a:r>
            <a:r>
              <a:rPr lang="en-GB" dirty="0" err="1"/>
              <a:t>BrandCentral</a:t>
            </a:r>
            <a:r>
              <a:rPr lang="en-GB" dirty="0"/>
              <a:t> ribbon</a:t>
            </a:r>
          </a:p>
        </p:txBody>
      </p:sp>
      <p:sp>
        <p:nvSpPr>
          <p:cNvPr id="31" name="Text Placeholder 30">
            <a:extLst>
              <a:ext uri="{FF2B5EF4-FFF2-40B4-BE49-F238E27FC236}">
                <a16:creationId xmlns:a16="http://schemas.microsoft.com/office/drawing/2014/main" id="{C8F0366A-2866-1D0A-165A-7B317C0B76CC}"/>
              </a:ext>
            </a:extLst>
          </p:cNvPr>
          <p:cNvSpPr>
            <a:spLocks noGrp="1" noChangeAspect="1"/>
          </p:cNvSpPr>
          <p:nvPr userDrawn="1">
            <p:ph type="body" sz="quarter" idx="27" hasCustomPrompt="1"/>
          </p:nvPr>
        </p:nvSpPr>
        <p:spPr>
          <a:xfrm>
            <a:off x="3479878" y="1732131"/>
            <a:ext cx="1029600" cy="1029600"/>
          </a:xfrm>
          <a:custGeom>
            <a:avLst/>
            <a:gdLst>
              <a:gd name="connsiteX0" fmla="*/ 558390 w 1116780"/>
              <a:gd name="connsiteY0" fmla="*/ 0 h 1060100"/>
              <a:gd name="connsiteX1" fmla="*/ 1116780 w 1116780"/>
              <a:gd name="connsiteY1" fmla="*/ 530050 h 1060100"/>
              <a:gd name="connsiteX2" fmla="*/ 558390 w 1116780"/>
              <a:gd name="connsiteY2" fmla="*/ 1060100 h 1060100"/>
              <a:gd name="connsiteX3" fmla="*/ 0 w 1116780"/>
              <a:gd name="connsiteY3" fmla="*/ 530050 h 1060100"/>
              <a:gd name="connsiteX4" fmla="*/ 558390 w 1116780"/>
              <a:gd name="connsiteY4" fmla="*/ 0 h 106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0" h="1060100">
                <a:moveTo>
                  <a:pt x="558390" y="0"/>
                </a:moveTo>
                <a:cubicBezTo>
                  <a:pt x="866780" y="0"/>
                  <a:pt x="1116780" y="237311"/>
                  <a:pt x="1116780" y="530050"/>
                </a:cubicBezTo>
                <a:cubicBezTo>
                  <a:pt x="1116780" y="822789"/>
                  <a:pt x="866780" y="1060100"/>
                  <a:pt x="558390" y="1060100"/>
                </a:cubicBezTo>
                <a:cubicBezTo>
                  <a:pt x="250000" y="1060100"/>
                  <a:pt x="0" y="822789"/>
                  <a:pt x="0" y="530050"/>
                </a:cubicBezTo>
                <a:cubicBezTo>
                  <a:pt x="0" y="237311"/>
                  <a:pt x="250000" y="0"/>
                  <a:pt x="558390" y="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marL="0" indent="0">
              <a:buNone/>
              <a:defRPr lang="en-GB" sz="2400" b="0" dirty="0">
                <a:solidFill>
                  <a:schemeClr val="bg1"/>
                </a:solidFill>
              </a:defRPr>
            </a:lvl1pPr>
          </a:lstStyle>
          <a:p>
            <a:pPr lvl="0" defTabSz="946862"/>
            <a:r>
              <a:rPr lang="en-GB" dirty="0"/>
              <a:t> </a:t>
            </a:r>
          </a:p>
        </p:txBody>
      </p:sp>
      <p:sp>
        <p:nvSpPr>
          <p:cNvPr id="32" name="Text Placeholder 31">
            <a:extLst>
              <a:ext uri="{FF2B5EF4-FFF2-40B4-BE49-F238E27FC236}">
                <a16:creationId xmlns:a16="http://schemas.microsoft.com/office/drawing/2014/main" id="{59631BC1-3BFD-50A0-7C7E-2190C0D98EFF}"/>
              </a:ext>
            </a:extLst>
          </p:cNvPr>
          <p:cNvSpPr>
            <a:spLocks noGrp="1" noChangeAspect="1"/>
          </p:cNvSpPr>
          <p:nvPr userDrawn="1">
            <p:ph type="body" sz="quarter" idx="28" hasCustomPrompt="1"/>
          </p:nvPr>
        </p:nvSpPr>
        <p:spPr>
          <a:xfrm>
            <a:off x="3682146" y="3171341"/>
            <a:ext cx="1029600" cy="1029600"/>
          </a:xfrm>
          <a:custGeom>
            <a:avLst/>
            <a:gdLst>
              <a:gd name="connsiteX0" fmla="*/ 558390 w 1116780"/>
              <a:gd name="connsiteY0" fmla="*/ 0 h 1060100"/>
              <a:gd name="connsiteX1" fmla="*/ 1116780 w 1116780"/>
              <a:gd name="connsiteY1" fmla="*/ 530050 h 1060100"/>
              <a:gd name="connsiteX2" fmla="*/ 558390 w 1116780"/>
              <a:gd name="connsiteY2" fmla="*/ 1060100 h 1060100"/>
              <a:gd name="connsiteX3" fmla="*/ 0 w 1116780"/>
              <a:gd name="connsiteY3" fmla="*/ 530050 h 1060100"/>
              <a:gd name="connsiteX4" fmla="*/ 558390 w 1116780"/>
              <a:gd name="connsiteY4" fmla="*/ 0 h 106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0" h="1060100">
                <a:moveTo>
                  <a:pt x="558390" y="0"/>
                </a:moveTo>
                <a:cubicBezTo>
                  <a:pt x="866780" y="0"/>
                  <a:pt x="1116780" y="237311"/>
                  <a:pt x="1116780" y="530050"/>
                </a:cubicBezTo>
                <a:cubicBezTo>
                  <a:pt x="1116780" y="822789"/>
                  <a:pt x="866780" y="1060100"/>
                  <a:pt x="558390" y="1060100"/>
                </a:cubicBezTo>
                <a:cubicBezTo>
                  <a:pt x="250000" y="1060100"/>
                  <a:pt x="0" y="822789"/>
                  <a:pt x="0" y="530050"/>
                </a:cubicBezTo>
                <a:cubicBezTo>
                  <a:pt x="0" y="237311"/>
                  <a:pt x="250000" y="0"/>
                  <a:pt x="558390" y="0"/>
                </a:cubicBez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marL="0" indent="0">
              <a:buNone/>
              <a:defRPr lang="en-GB" sz="2400" b="0" dirty="0">
                <a:solidFill>
                  <a:schemeClr val="bg1"/>
                </a:solidFill>
              </a:defRPr>
            </a:lvl1pPr>
          </a:lstStyle>
          <a:p>
            <a:pPr lvl="0" defTabSz="946862"/>
            <a:r>
              <a:rPr lang="en-GB" dirty="0"/>
              <a:t> </a:t>
            </a:r>
          </a:p>
        </p:txBody>
      </p:sp>
      <p:sp>
        <p:nvSpPr>
          <p:cNvPr id="30" name="Text Placeholder 29">
            <a:extLst>
              <a:ext uri="{FF2B5EF4-FFF2-40B4-BE49-F238E27FC236}">
                <a16:creationId xmlns:a16="http://schemas.microsoft.com/office/drawing/2014/main" id="{3B40D4EB-120C-9D84-1639-BC698BA22E50}"/>
              </a:ext>
            </a:extLst>
          </p:cNvPr>
          <p:cNvSpPr>
            <a:spLocks noGrp="1" noChangeAspect="1"/>
          </p:cNvSpPr>
          <p:nvPr userDrawn="1">
            <p:ph type="body" sz="quarter" idx="26" hasCustomPrompt="1"/>
          </p:nvPr>
        </p:nvSpPr>
        <p:spPr>
          <a:xfrm>
            <a:off x="3077375" y="4596093"/>
            <a:ext cx="1029600" cy="1029600"/>
          </a:xfrm>
          <a:custGeom>
            <a:avLst/>
            <a:gdLst>
              <a:gd name="connsiteX0" fmla="*/ 558390 w 1116780"/>
              <a:gd name="connsiteY0" fmla="*/ 0 h 1060100"/>
              <a:gd name="connsiteX1" fmla="*/ 1116780 w 1116780"/>
              <a:gd name="connsiteY1" fmla="*/ 530050 h 1060100"/>
              <a:gd name="connsiteX2" fmla="*/ 558390 w 1116780"/>
              <a:gd name="connsiteY2" fmla="*/ 1060100 h 1060100"/>
              <a:gd name="connsiteX3" fmla="*/ 0 w 1116780"/>
              <a:gd name="connsiteY3" fmla="*/ 530050 h 1060100"/>
              <a:gd name="connsiteX4" fmla="*/ 558390 w 1116780"/>
              <a:gd name="connsiteY4" fmla="*/ 0 h 106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0" h="1060100">
                <a:moveTo>
                  <a:pt x="558390" y="0"/>
                </a:moveTo>
                <a:cubicBezTo>
                  <a:pt x="866780" y="0"/>
                  <a:pt x="1116780" y="237311"/>
                  <a:pt x="1116780" y="530050"/>
                </a:cubicBezTo>
                <a:cubicBezTo>
                  <a:pt x="1116780" y="822789"/>
                  <a:pt x="866780" y="1060100"/>
                  <a:pt x="558390" y="1060100"/>
                </a:cubicBezTo>
                <a:cubicBezTo>
                  <a:pt x="250000" y="1060100"/>
                  <a:pt x="0" y="822789"/>
                  <a:pt x="0" y="530050"/>
                </a:cubicBezTo>
                <a:cubicBezTo>
                  <a:pt x="0" y="237311"/>
                  <a:pt x="250000" y="0"/>
                  <a:pt x="558390" y="0"/>
                </a:cubicBez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marL="0" indent="0">
              <a:buNone/>
              <a:defRPr lang="en-GB" sz="2400" b="0" dirty="0">
                <a:solidFill>
                  <a:schemeClr val="bg1"/>
                </a:solidFill>
              </a:defRPr>
            </a:lvl1pPr>
          </a:lstStyle>
          <a:p>
            <a:pPr lvl="0" defTabSz="946862"/>
            <a:r>
              <a:rPr lang="en-GB" dirty="0"/>
              <a:t> </a:t>
            </a:r>
          </a:p>
        </p:txBody>
      </p:sp>
      <p:sp>
        <p:nvSpPr>
          <p:cNvPr id="4" name="Footer">
            <a:extLst>
              <a:ext uri="{FF2B5EF4-FFF2-40B4-BE49-F238E27FC236}">
                <a16:creationId xmlns:a16="http://schemas.microsoft.com/office/drawing/2014/main" id="{76F9D32F-58FC-35C1-7177-D4794D6C55AA}"/>
              </a:ext>
            </a:extLst>
          </p:cNvPr>
          <p:cNvSpPr>
            <a:spLocks noGrp="1"/>
          </p:cNvSpPr>
          <p:nvPr userDrawn="1">
            <p:ph type="ftr" sz="quarter" idx="13"/>
          </p:nvPr>
        </p:nvSpPr>
        <p:spPr>
          <a:xfrm>
            <a:off x="4038600" y="6388101"/>
            <a:ext cx="4114800" cy="144000"/>
          </a:xfrm>
        </p:spPr>
        <p:txBody>
          <a:bodyPr/>
          <a:lstStyle>
            <a:lvl1pPr algn="ctr">
              <a:defRPr sz="800"/>
            </a:lvl1pPr>
          </a:lstStyle>
          <a:p>
            <a:endParaRPr lang="en-GB" dirty="0"/>
          </a:p>
        </p:txBody>
      </p:sp>
      <p:sp>
        <p:nvSpPr>
          <p:cNvPr id="5" name="SlideNumber">
            <a:extLst>
              <a:ext uri="{FF2B5EF4-FFF2-40B4-BE49-F238E27FC236}">
                <a16:creationId xmlns:a16="http://schemas.microsoft.com/office/drawing/2014/main" id="{A87403F4-0649-8638-E5FB-974F7C77D8CD}"/>
              </a:ext>
            </a:extLst>
          </p:cNvPr>
          <p:cNvSpPr>
            <a:spLocks noGrp="1"/>
          </p:cNvSpPr>
          <p:nvPr userDrawn="1">
            <p:ph type="sldNum" sz="quarter" idx="14"/>
          </p:nvPr>
        </p:nvSpPr>
        <p:spPr>
          <a:xfrm>
            <a:off x="11412536" y="6388101"/>
            <a:ext cx="271463" cy="143720"/>
          </a:xfrm>
        </p:spPr>
        <p:txBody>
          <a:bodyPr/>
          <a:lstStyle>
            <a:lvl1pPr>
              <a:defRPr sz="800"/>
            </a:lvl1pPr>
          </a:lstStyle>
          <a:p>
            <a:fld id="{1AB31D9B-80B6-41F8-B283-556E26E6158E}" type="slidenum">
              <a:rPr lang="en-GB"/>
              <a:pPr/>
              <a:t>‹#›</a:t>
            </a:fld>
            <a:endParaRPr lang="en-GB" dirty="0"/>
          </a:p>
        </p:txBody>
      </p:sp>
      <p:sp>
        <p:nvSpPr>
          <p:cNvPr id="20" name="Picture Placeholder 30">
            <a:extLst>
              <a:ext uri="{FF2B5EF4-FFF2-40B4-BE49-F238E27FC236}">
                <a16:creationId xmlns:a16="http://schemas.microsoft.com/office/drawing/2014/main" id="{91F1E0DA-BB17-F40B-00E3-EBAB549C2D6D}"/>
              </a:ext>
            </a:extLst>
          </p:cNvPr>
          <p:cNvSpPr>
            <a:spLocks noGrp="1" noChangeAspect="1"/>
          </p:cNvSpPr>
          <p:nvPr userDrawn="1">
            <p:ph type="pic" sz="quarter" idx="19"/>
          </p:nvPr>
        </p:nvSpPr>
        <p:spPr>
          <a:xfrm>
            <a:off x="3607678" y="1859931"/>
            <a:ext cx="774000" cy="774001"/>
          </a:xfrm>
          <a:prstGeom prst="ellipse">
            <a:avLst/>
          </a:prstGeom>
          <a:noFill/>
        </p:spPr>
        <p:txBody>
          <a:bodyPr/>
          <a:lstStyle>
            <a:lvl1pPr marL="0" indent="0" algn="ctr">
              <a:buNone/>
              <a:defRPr sz="900" b="0">
                <a:solidFill>
                  <a:schemeClr val="bg1"/>
                </a:solidFill>
              </a:defRPr>
            </a:lvl1pPr>
          </a:lstStyle>
          <a:p>
            <a:r>
              <a:rPr lang="tr-TR"/>
              <a:t>Resim eklemek için simgeye tıklayın</a:t>
            </a:r>
            <a:endParaRPr lang="en-GB" dirty="0"/>
          </a:p>
        </p:txBody>
      </p:sp>
      <p:sp>
        <p:nvSpPr>
          <p:cNvPr id="21" name="Picture Placeholder 30">
            <a:extLst>
              <a:ext uri="{FF2B5EF4-FFF2-40B4-BE49-F238E27FC236}">
                <a16:creationId xmlns:a16="http://schemas.microsoft.com/office/drawing/2014/main" id="{542AF4CB-CE23-E77E-BD6B-7D9469145E61}"/>
              </a:ext>
            </a:extLst>
          </p:cNvPr>
          <p:cNvSpPr>
            <a:spLocks noGrp="1" noChangeAspect="1"/>
          </p:cNvSpPr>
          <p:nvPr userDrawn="1">
            <p:ph type="pic" sz="quarter" idx="20"/>
          </p:nvPr>
        </p:nvSpPr>
        <p:spPr>
          <a:xfrm>
            <a:off x="3809946" y="3299141"/>
            <a:ext cx="774000" cy="774001"/>
          </a:xfrm>
          <a:prstGeom prst="ellipse">
            <a:avLst/>
          </a:prstGeom>
          <a:noFill/>
        </p:spPr>
        <p:txBody>
          <a:bodyPr/>
          <a:lstStyle>
            <a:lvl1pPr marL="0" indent="0" algn="ctr">
              <a:buNone/>
              <a:defRPr sz="900" b="0">
                <a:solidFill>
                  <a:schemeClr val="bg1"/>
                </a:solidFill>
              </a:defRPr>
            </a:lvl1pPr>
          </a:lstStyle>
          <a:p>
            <a:r>
              <a:rPr lang="tr-TR"/>
              <a:t>Resim eklemek için simgeye tıklayın</a:t>
            </a:r>
            <a:endParaRPr lang="en-GB" dirty="0"/>
          </a:p>
        </p:txBody>
      </p:sp>
      <p:sp>
        <p:nvSpPr>
          <p:cNvPr id="22" name="Picture Placeholder 30">
            <a:extLst>
              <a:ext uri="{FF2B5EF4-FFF2-40B4-BE49-F238E27FC236}">
                <a16:creationId xmlns:a16="http://schemas.microsoft.com/office/drawing/2014/main" id="{530E2F33-8E91-92F8-6E13-133C353A31B7}"/>
              </a:ext>
            </a:extLst>
          </p:cNvPr>
          <p:cNvSpPr>
            <a:spLocks noGrp="1" noChangeAspect="1"/>
          </p:cNvSpPr>
          <p:nvPr userDrawn="1">
            <p:ph type="pic" sz="quarter" idx="21"/>
          </p:nvPr>
        </p:nvSpPr>
        <p:spPr>
          <a:xfrm>
            <a:off x="3205175" y="4723893"/>
            <a:ext cx="774000" cy="774001"/>
          </a:xfrm>
          <a:prstGeom prst="ellipse">
            <a:avLst/>
          </a:prstGeom>
          <a:noFill/>
        </p:spPr>
        <p:txBody>
          <a:bodyPr/>
          <a:lstStyle>
            <a:lvl1pPr marL="0" indent="0" algn="ctr">
              <a:buNone/>
              <a:defRPr sz="900" b="0">
                <a:solidFill>
                  <a:schemeClr val="bg1"/>
                </a:solidFill>
              </a:defRPr>
            </a:lvl1pPr>
          </a:lstStyle>
          <a:p>
            <a:r>
              <a:rPr lang="tr-TR"/>
              <a:t>Resim eklemek için simgeye tıklayın</a:t>
            </a:r>
            <a:endParaRPr lang="en-GB" dirty="0"/>
          </a:p>
        </p:txBody>
      </p:sp>
      <p:sp>
        <p:nvSpPr>
          <p:cNvPr id="24" name="Text Placeholder 23">
            <a:extLst>
              <a:ext uri="{FF2B5EF4-FFF2-40B4-BE49-F238E27FC236}">
                <a16:creationId xmlns:a16="http://schemas.microsoft.com/office/drawing/2014/main" id="{D229E4DE-FC8B-2C3B-6934-B0698C2BA26B}"/>
              </a:ext>
            </a:extLst>
          </p:cNvPr>
          <p:cNvSpPr>
            <a:spLocks noGrp="1"/>
          </p:cNvSpPr>
          <p:nvPr userDrawn="1">
            <p:ph type="body" sz="quarter" idx="22" hasCustomPrompt="1"/>
          </p:nvPr>
        </p:nvSpPr>
        <p:spPr>
          <a:xfrm>
            <a:off x="5021263" y="1724025"/>
            <a:ext cx="4759325" cy="1227600"/>
          </a:xfrm>
        </p:spPr>
        <p:txBody>
          <a:bodyPr/>
          <a:lstStyle>
            <a:lvl1pPr marL="0" indent="0">
              <a:buNone/>
              <a:defRPr sz="2000" b="1">
                <a:solidFill>
                  <a:schemeClr val="accent1"/>
                </a:solidFill>
                <a:latin typeface="+mn-lt"/>
                <a:cs typeface="+mn-cs"/>
              </a:defRPr>
            </a:lvl1pPr>
            <a:lvl2pPr marL="0" indent="0">
              <a:buNone/>
              <a:defRPr sz="1800" b="0">
                <a:latin typeface="+mn-lt"/>
                <a:cs typeface="+mn-cs"/>
              </a:defRPr>
            </a:lvl2pPr>
            <a:lvl3pPr marL="288000" indent="-288000">
              <a:buFont typeface="Arial" panose="020B0604020202020204" pitchFamily="34" charset="0"/>
              <a:buChar char="•"/>
              <a:defRPr sz="1800" b="0">
                <a:latin typeface="+mn-lt"/>
                <a:cs typeface="+mn-cs"/>
              </a:defRPr>
            </a:lvl3pPr>
            <a:lvl4pPr marL="576000" indent="-288000">
              <a:buFont typeface="Arial" panose="020B0604020202020204" pitchFamily="34" charset="0"/>
              <a:buChar char="–"/>
              <a:defRPr sz="1800" b="0">
                <a:latin typeface="+mn-lt"/>
                <a:cs typeface="+mn-cs"/>
              </a:defRPr>
            </a:lvl4pPr>
            <a:lvl5pPr marL="864000" indent="-288000">
              <a:buFont typeface="Arial" panose="020B0604020202020204" pitchFamily="34" charset="0"/>
              <a:buChar char="–"/>
              <a:defRPr sz="1800" b="0">
                <a:latin typeface="+mn-lt"/>
                <a:cs typeface="+mn-cs"/>
              </a:defRPr>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5" name="Text Placeholder 23">
            <a:extLst>
              <a:ext uri="{FF2B5EF4-FFF2-40B4-BE49-F238E27FC236}">
                <a16:creationId xmlns:a16="http://schemas.microsoft.com/office/drawing/2014/main" id="{66CB4756-BC3C-4822-8FE2-05741D3F5586}"/>
              </a:ext>
            </a:extLst>
          </p:cNvPr>
          <p:cNvSpPr>
            <a:spLocks noGrp="1"/>
          </p:cNvSpPr>
          <p:nvPr userDrawn="1">
            <p:ph type="body" sz="quarter" idx="23" hasCustomPrompt="1"/>
          </p:nvPr>
        </p:nvSpPr>
        <p:spPr>
          <a:xfrm>
            <a:off x="5273559" y="3171341"/>
            <a:ext cx="4507029" cy="1227600"/>
          </a:xfrm>
        </p:spPr>
        <p:txBody>
          <a:bodyPr/>
          <a:lstStyle>
            <a:lvl1pPr marL="0" indent="0">
              <a:buNone/>
              <a:defRPr sz="2000" b="1">
                <a:solidFill>
                  <a:schemeClr val="accent1"/>
                </a:solidFill>
                <a:latin typeface="+mn-lt"/>
                <a:cs typeface="+mn-cs"/>
              </a:defRPr>
            </a:lvl1pPr>
            <a:lvl2pPr marL="0" indent="0">
              <a:buNone/>
              <a:defRPr sz="1800" b="0">
                <a:latin typeface="+mn-lt"/>
                <a:cs typeface="+mn-cs"/>
              </a:defRPr>
            </a:lvl2pPr>
            <a:lvl3pPr marL="288000" indent="-288000">
              <a:buFont typeface="Arial" panose="020B0604020202020204" pitchFamily="34" charset="0"/>
              <a:buChar char="•"/>
              <a:defRPr sz="1800" b="0">
                <a:latin typeface="+mn-lt"/>
                <a:cs typeface="+mn-cs"/>
              </a:defRPr>
            </a:lvl3pPr>
            <a:lvl4pPr marL="576000" indent="-288000">
              <a:buFont typeface="Arial" panose="020B0604020202020204" pitchFamily="34" charset="0"/>
              <a:buChar char="–"/>
              <a:defRPr sz="1800" b="0">
                <a:latin typeface="+mn-lt"/>
                <a:cs typeface="+mn-cs"/>
              </a:defRPr>
            </a:lvl4pPr>
            <a:lvl5pPr marL="864000" indent="-288000">
              <a:buFont typeface="Arial" panose="020B0604020202020204" pitchFamily="34" charset="0"/>
              <a:buChar char="–"/>
              <a:defRPr sz="1800" b="0">
                <a:latin typeface="+mn-lt"/>
                <a:cs typeface="+mn-cs"/>
              </a:defRPr>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6" name="Text Placeholder 23">
            <a:extLst>
              <a:ext uri="{FF2B5EF4-FFF2-40B4-BE49-F238E27FC236}">
                <a16:creationId xmlns:a16="http://schemas.microsoft.com/office/drawing/2014/main" id="{1936F4DD-FDD8-D168-DF45-A0468F99EE98}"/>
              </a:ext>
            </a:extLst>
          </p:cNvPr>
          <p:cNvSpPr>
            <a:spLocks noGrp="1"/>
          </p:cNvSpPr>
          <p:nvPr userDrawn="1">
            <p:ph type="body" sz="quarter" idx="24" hasCustomPrompt="1"/>
          </p:nvPr>
        </p:nvSpPr>
        <p:spPr>
          <a:xfrm>
            <a:off x="4634472" y="4596093"/>
            <a:ext cx="5146116" cy="1227600"/>
          </a:xfrm>
        </p:spPr>
        <p:txBody>
          <a:bodyPr/>
          <a:lstStyle>
            <a:lvl1pPr marL="0" indent="0">
              <a:buNone/>
              <a:defRPr sz="2000" b="1">
                <a:solidFill>
                  <a:schemeClr val="accent1"/>
                </a:solidFill>
                <a:latin typeface="+mn-lt"/>
                <a:cs typeface="+mn-cs"/>
              </a:defRPr>
            </a:lvl1pPr>
            <a:lvl2pPr marL="0" indent="0">
              <a:buNone/>
              <a:defRPr sz="1800" b="0">
                <a:latin typeface="+mn-lt"/>
                <a:cs typeface="+mn-cs"/>
              </a:defRPr>
            </a:lvl2pPr>
            <a:lvl3pPr marL="288000" indent="-288000">
              <a:buFont typeface="Arial" panose="020B0604020202020204" pitchFamily="34" charset="0"/>
              <a:buChar char="•"/>
              <a:defRPr sz="1800" b="0">
                <a:latin typeface="+mn-lt"/>
                <a:cs typeface="+mn-cs"/>
              </a:defRPr>
            </a:lvl3pPr>
            <a:lvl4pPr marL="576000" indent="-288000">
              <a:buFont typeface="Arial" panose="020B0604020202020204" pitchFamily="34" charset="0"/>
              <a:buChar char="–"/>
              <a:defRPr sz="1800" b="0">
                <a:latin typeface="+mn-lt"/>
                <a:cs typeface="+mn-cs"/>
              </a:defRPr>
            </a:lvl4pPr>
            <a:lvl5pPr marL="864000" indent="-288000">
              <a:buFont typeface="Arial" panose="020B0604020202020204" pitchFamily="34" charset="0"/>
              <a:buChar char="–"/>
              <a:defRPr sz="1800" b="0">
                <a:latin typeface="+mn-lt"/>
                <a:cs typeface="+mn-cs"/>
              </a:defRPr>
            </a:lvl5pPr>
            <a:lvl6pPr marL="0">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3" name="ChapterTitle">
            <a:extLst>
              <a:ext uri="{FF2B5EF4-FFF2-40B4-BE49-F238E27FC236}">
                <a16:creationId xmlns:a16="http://schemas.microsoft.com/office/drawing/2014/main" id="{008E5686-4513-B379-E8D4-864509366218}"/>
              </a:ext>
            </a:extLst>
          </p:cNvPr>
          <p:cNvSpPr>
            <a:spLocks noGrp="1"/>
          </p:cNvSpPr>
          <p:nvPr userDrawn="1">
            <p:ph type="body" sz="quarter" idx="12"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dirty="0"/>
              <a:t>Chapter title (optional)</a:t>
            </a:r>
          </a:p>
        </p:txBody>
      </p:sp>
      <p:sp>
        <p:nvSpPr>
          <p:cNvPr id="7" name="Title 6">
            <a:extLst>
              <a:ext uri="{FF2B5EF4-FFF2-40B4-BE49-F238E27FC236}">
                <a16:creationId xmlns:a16="http://schemas.microsoft.com/office/drawing/2014/main" id="{D74084C4-9883-A64D-1A40-2BF601AACDB2}"/>
              </a:ext>
            </a:extLst>
          </p:cNvPr>
          <p:cNvSpPr>
            <a:spLocks noGrp="1"/>
          </p:cNvSpPr>
          <p:nvPr userDrawn="1">
            <p:ph type="title"/>
          </p:nvPr>
        </p:nvSpPr>
        <p:spPr>
          <a:xfrm>
            <a:off x="4313235" y="508000"/>
            <a:ext cx="7370765" cy="468000"/>
          </a:xfrm>
        </p:spPr>
        <p:txBody>
          <a:bodyPr>
            <a:noAutofit/>
          </a:bodyPr>
          <a:lstStyle/>
          <a:p>
            <a:r>
              <a:rPr lang="tr-TR"/>
              <a:t>Asıl başlık stilini düzenlemek için tıklayın</a:t>
            </a:r>
            <a:endParaRPr lang="en-GB" dirty="0"/>
          </a:p>
        </p:txBody>
      </p:sp>
      <p:sp>
        <p:nvSpPr>
          <p:cNvPr id="6" name="Text Placeholder 28">
            <a:extLst>
              <a:ext uri="{FF2B5EF4-FFF2-40B4-BE49-F238E27FC236}">
                <a16:creationId xmlns:a16="http://schemas.microsoft.com/office/drawing/2014/main" id="{07E6E15D-9ECE-38AE-B6DE-9296C4EEA38C}"/>
              </a:ext>
            </a:extLst>
          </p:cNvPr>
          <p:cNvSpPr>
            <a:spLocks noGrp="1"/>
          </p:cNvSpPr>
          <p:nvPr userDrawn="1">
            <p:ph type="body" sz="quarter" idx="16" hasCustomPrompt="1"/>
          </p:nvPr>
        </p:nvSpPr>
        <p:spPr>
          <a:xfrm>
            <a:off x="4313235" y="1160463"/>
            <a:ext cx="7370762" cy="288925"/>
          </a:xfrm>
        </p:spPr>
        <p:txBody>
          <a:bodyPr/>
          <a:lstStyle>
            <a:lvl1pPr marL="0" indent="0">
              <a:buNone/>
              <a:defRPr sz="2000" b="1">
                <a:solidFill>
                  <a:schemeClr val="accent1"/>
                </a:solidFill>
                <a:latin typeface="+mn-lt"/>
                <a:cs typeface="+mn-cs"/>
              </a:defRPr>
            </a:lvl1pPr>
            <a:lvl2pPr marL="0" indent="0">
              <a:buNone/>
              <a:defRPr sz="1800" b="0"/>
            </a:lvl2pPr>
            <a:lvl3pPr marL="288000" indent="-288000">
              <a:buFont typeface="Arial" panose="020B0604020202020204" pitchFamily="34" charset="0"/>
              <a:buChar char="•"/>
              <a:defRPr sz="1800" b="0"/>
            </a:lvl3pPr>
            <a:lvl4pPr marL="576000" indent="-288000">
              <a:buFont typeface="Arial" panose="020B0604020202020204" pitchFamily="34" charset="0"/>
              <a:buChar char="–"/>
              <a:defRPr sz="1800" b="0"/>
            </a:lvl4pPr>
            <a:lvl5pPr marL="864000" indent="-288000">
              <a:buFont typeface="Arial" panose="020B0604020202020204" pitchFamily="34" charset="0"/>
              <a:buChar char="–"/>
              <a:defRPr sz="1800" b="0"/>
            </a:lvl5pPr>
            <a:lvl6pPr marL="0">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 name="Rectangle 1">
            <a:extLst>
              <a:ext uri="{FF2B5EF4-FFF2-40B4-BE49-F238E27FC236}">
                <a16:creationId xmlns:a16="http://schemas.microsoft.com/office/drawing/2014/main" id="{239D1E2D-16DC-EAF9-84CD-C2BA22820CBD}"/>
              </a:ext>
            </a:extLst>
          </p:cNvPr>
          <p:cNvSpPr/>
          <p:nvPr userDrawn="1"/>
        </p:nvSpPr>
        <p:spPr>
          <a:xfrm>
            <a:off x="12318023" y="508000"/>
            <a:ext cx="1397977" cy="275336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noProof="0" dirty="0">
                <a:solidFill>
                  <a:schemeClr val="bg1"/>
                </a:solidFill>
              </a:rPr>
              <a:t>NOTE:</a:t>
            </a:r>
            <a:br>
              <a:rPr lang="en-GB" sz="1600" noProof="0" dirty="0">
                <a:solidFill>
                  <a:schemeClr val="bg1"/>
                </a:solidFill>
              </a:rPr>
            </a:br>
            <a:r>
              <a:rPr lang="en-GB" sz="1600" noProof="0" dirty="0">
                <a:solidFill>
                  <a:schemeClr val="bg1"/>
                </a:solidFill>
              </a:rPr>
              <a:t>To change icons, select the icon, open the icon library and choose your icon. Select Insert or Replace</a:t>
            </a:r>
            <a:endParaRPr lang="en-GB" sz="1600" b="1" noProof="0" dirty="0">
              <a:solidFill>
                <a:schemeClr val="bg1"/>
              </a:solidFill>
            </a:endParaRPr>
          </a:p>
        </p:txBody>
      </p:sp>
    </p:spTree>
    <p:extLst>
      <p:ext uri="{BB962C8B-B14F-4D97-AF65-F5344CB8AC3E}">
        <p14:creationId xmlns:p14="http://schemas.microsoft.com/office/powerpoint/2010/main" val="5936262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ase Study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C19C-4A9C-E5A6-3BD0-9833CD29A2ED}"/>
              </a:ext>
            </a:extLst>
          </p:cNvPr>
          <p:cNvSpPr>
            <a:spLocks noGrp="1"/>
          </p:cNvSpPr>
          <p:nvPr>
            <p:ph type="title"/>
          </p:nvPr>
        </p:nvSpPr>
        <p:spPr>
          <a:xfrm>
            <a:off x="508004" y="507999"/>
            <a:ext cx="5465761" cy="468000"/>
          </a:xfrm>
        </p:spPr>
        <p:txBody>
          <a:bodyPr/>
          <a:lstStyle/>
          <a:p>
            <a:r>
              <a:rPr lang="tr-TR" noProof="0"/>
              <a:t>Asıl başlık stilini düzenlemek için tıklayın</a:t>
            </a:r>
            <a:endParaRPr lang="en-GB" noProof="0" dirty="0"/>
          </a:p>
        </p:txBody>
      </p:sp>
      <p:sp>
        <p:nvSpPr>
          <p:cNvPr id="3" name="Footer">
            <a:extLst>
              <a:ext uri="{FF2B5EF4-FFF2-40B4-BE49-F238E27FC236}">
                <a16:creationId xmlns:a16="http://schemas.microsoft.com/office/drawing/2014/main" id="{A84E94C9-5B31-3D32-C711-5693D4AAB2FC}"/>
              </a:ext>
            </a:extLst>
          </p:cNvPr>
          <p:cNvSpPr>
            <a:spLocks noGrp="1"/>
          </p:cNvSpPr>
          <p:nvPr>
            <p:ph type="ftr" sz="quarter" idx="10"/>
          </p:nvPr>
        </p:nvSpPr>
        <p:spPr>
          <a:xfrm>
            <a:off x="4038600" y="6388101"/>
            <a:ext cx="4114800" cy="144000"/>
          </a:xfrm>
        </p:spPr>
        <p:txBody>
          <a:bodyPr/>
          <a:lstStyle>
            <a:lvl1pPr algn="ctr">
              <a:defRPr sz="800"/>
            </a:lvl1pPr>
          </a:lstStyle>
          <a:p>
            <a:endParaRPr lang="en-GB" dirty="0"/>
          </a:p>
        </p:txBody>
      </p:sp>
      <p:sp>
        <p:nvSpPr>
          <p:cNvPr id="4" name="SlideNumber">
            <a:extLst>
              <a:ext uri="{FF2B5EF4-FFF2-40B4-BE49-F238E27FC236}">
                <a16:creationId xmlns:a16="http://schemas.microsoft.com/office/drawing/2014/main" id="{48782F56-56E2-A232-1926-372053979E32}"/>
              </a:ext>
            </a:extLst>
          </p:cNvPr>
          <p:cNvSpPr>
            <a:spLocks noGrp="1"/>
          </p:cNvSpPr>
          <p:nvPr>
            <p:ph type="sldNum" sz="quarter" idx="11"/>
          </p:nvPr>
        </p:nvSpPr>
        <p:spPr>
          <a:xfrm>
            <a:off x="11412536" y="6388101"/>
            <a:ext cx="271463" cy="143720"/>
          </a:xfrm>
        </p:spPr>
        <p:txBody>
          <a:bodyPr/>
          <a:lstStyle>
            <a:lvl1pPr>
              <a:defRPr sz="800"/>
            </a:lvl1pPr>
          </a:lstStyle>
          <a:p>
            <a:fld id="{1AB31D9B-80B6-41F8-B283-556E26E6158E}" type="slidenum">
              <a:rPr lang="en-GB"/>
              <a:pPr/>
              <a:t>‹#›</a:t>
            </a:fld>
            <a:endParaRPr lang="en-GB" dirty="0"/>
          </a:p>
        </p:txBody>
      </p:sp>
      <p:sp>
        <p:nvSpPr>
          <p:cNvPr id="29" name="Text Placeholder 28">
            <a:extLst>
              <a:ext uri="{FF2B5EF4-FFF2-40B4-BE49-F238E27FC236}">
                <a16:creationId xmlns:a16="http://schemas.microsoft.com/office/drawing/2014/main" id="{24CB23A9-D4B1-5E0B-C344-69E1563F1D5E}"/>
              </a:ext>
            </a:extLst>
          </p:cNvPr>
          <p:cNvSpPr>
            <a:spLocks noGrp="1"/>
          </p:cNvSpPr>
          <p:nvPr>
            <p:ph type="body" sz="quarter" idx="16" hasCustomPrompt="1"/>
          </p:nvPr>
        </p:nvSpPr>
        <p:spPr>
          <a:xfrm>
            <a:off x="508000" y="1160463"/>
            <a:ext cx="5465763" cy="288925"/>
          </a:xfrm>
        </p:spPr>
        <p:txBody>
          <a:bodyPr/>
          <a:lstStyle>
            <a:lvl1pPr marL="0" indent="0">
              <a:buNone/>
              <a:defRPr sz="2000" b="1">
                <a:solidFill>
                  <a:schemeClr val="accent1"/>
                </a:solidFill>
              </a:defRPr>
            </a:lvl1pPr>
            <a:lvl2pPr marL="0" indent="0">
              <a:buFont typeface="Arial" panose="020B0604020202020204" pitchFamily="34" charse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Text 1">
            <a:extLst>
              <a:ext uri="{FF2B5EF4-FFF2-40B4-BE49-F238E27FC236}">
                <a16:creationId xmlns:a16="http://schemas.microsoft.com/office/drawing/2014/main" id="{9438F8DE-D947-BD34-E6BE-435D884AB192}"/>
              </a:ext>
            </a:extLst>
          </p:cNvPr>
          <p:cNvSpPr>
            <a:spLocks noGrp="1"/>
          </p:cNvSpPr>
          <p:nvPr>
            <p:ph type="body" sz="quarter" idx="12" hasCustomPrompt="1"/>
          </p:nvPr>
        </p:nvSpPr>
        <p:spPr>
          <a:xfrm>
            <a:off x="508001" y="1724025"/>
            <a:ext cx="5465762" cy="885825"/>
          </a:xfrm>
          <a:prstGeom prst="rect">
            <a:avLst/>
          </a:prstGeom>
        </p:spPr>
        <p:txBody>
          <a:bodyPr vert="horz" wrap="square" lIns="0" tIns="0" rIns="0" bIns="0" rtlCol="0" anchor="t" anchorCtr="0">
            <a:noAutofit/>
          </a:bodyPr>
          <a:lstStyle>
            <a:lvl1pPr marL="0" indent="0">
              <a:buNone/>
              <a:defRPr lang="en-US" sz="2000" b="1" dirty="0">
                <a:solidFill>
                  <a:schemeClr val="accent1"/>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7" name="Text Placeholder 28">
            <a:extLst>
              <a:ext uri="{FF2B5EF4-FFF2-40B4-BE49-F238E27FC236}">
                <a16:creationId xmlns:a16="http://schemas.microsoft.com/office/drawing/2014/main" id="{BDBBD050-0048-DE33-6E49-BA1ED5B810E0}"/>
              </a:ext>
            </a:extLst>
          </p:cNvPr>
          <p:cNvSpPr>
            <a:spLocks noGrp="1"/>
          </p:cNvSpPr>
          <p:nvPr>
            <p:ph type="body" sz="quarter" idx="17" hasCustomPrompt="1"/>
          </p:nvPr>
        </p:nvSpPr>
        <p:spPr>
          <a:xfrm>
            <a:off x="6216649" y="1160463"/>
            <a:ext cx="5465763" cy="288925"/>
          </a:xfrm>
        </p:spPr>
        <p:txBody>
          <a:bodyPr/>
          <a:lstStyle>
            <a:lvl1pPr marL="0" indent="0">
              <a:buNone/>
              <a:defRPr sz="2000" b="1">
                <a:solidFill>
                  <a:schemeClr val="accent1"/>
                </a:solidFill>
              </a:defRPr>
            </a:lvl1pPr>
            <a:lvl2pPr marL="0" indent="0">
              <a:buFont typeface="Arial" panose="020B0604020202020204" pitchFamily="34" charset="0"/>
              <a:buNone/>
              <a:defRPr sz="1800"/>
            </a:lvl2pPr>
            <a:lvl3pPr marL="288000" indent="-288000">
              <a:buFont typeface="Arial" panose="020B0604020202020204" pitchFamily="34" charset="0"/>
              <a:buChar char="•"/>
              <a:defRPr sz="1800"/>
            </a:lvl3pPr>
            <a:lvl4pPr marL="576000" indent="-288000">
              <a:buFont typeface="Arial" panose="020B0604020202020204" pitchFamily="34" charset="0"/>
              <a:buChar char="–"/>
              <a:defRPr sz="1800"/>
            </a:lvl4pPr>
            <a:lvl5pPr marL="864000" indent="-288000">
              <a:buFont typeface="Arial" panose="020B0604020202020204" pitchFamily="34" charset="0"/>
              <a:buChar char="–"/>
              <a:defRPr sz="1800" b="0"/>
            </a:lvl5pPr>
            <a:lvl6pPr>
              <a:defRPr sz="2000"/>
            </a:lvl6pPr>
            <a:lvl7pPr>
              <a:defRPr sz="2000"/>
            </a:lvl7pPr>
            <a:lvl8pPr marL="288000" indent="-288000">
              <a:defRPr sz="1800"/>
            </a:lvl8pPr>
            <a:lvl9pPr marL="576000" indent="-288000">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8" name="Text 1">
            <a:extLst>
              <a:ext uri="{FF2B5EF4-FFF2-40B4-BE49-F238E27FC236}">
                <a16:creationId xmlns:a16="http://schemas.microsoft.com/office/drawing/2014/main" id="{33422B32-2675-A7FF-D3E1-7EEA96F63CA5}"/>
              </a:ext>
            </a:extLst>
          </p:cNvPr>
          <p:cNvSpPr>
            <a:spLocks noGrp="1"/>
          </p:cNvSpPr>
          <p:nvPr>
            <p:ph type="body" sz="quarter" idx="18" hasCustomPrompt="1"/>
          </p:nvPr>
        </p:nvSpPr>
        <p:spPr>
          <a:xfrm>
            <a:off x="6216649" y="1724025"/>
            <a:ext cx="5465762" cy="885825"/>
          </a:xfrm>
          <a:prstGeom prst="rect">
            <a:avLst/>
          </a:prstGeom>
        </p:spPr>
        <p:txBody>
          <a:bodyPr vert="horz" wrap="square" lIns="0" tIns="0" rIns="0" bIns="0" rtlCol="0" anchor="t" anchorCtr="0">
            <a:noAutofit/>
          </a:bodyPr>
          <a:lstStyle>
            <a:lvl1pPr marL="0" indent="0">
              <a:buNone/>
              <a:defRPr lang="en-US" sz="2000" b="1" dirty="0">
                <a:solidFill>
                  <a:schemeClr val="accent1"/>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4" name="Text Placeholder 28">
            <a:extLst>
              <a:ext uri="{FF2B5EF4-FFF2-40B4-BE49-F238E27FC236}">
                <a16:creationId xmlns:a16="http://schemas.microsoft.com/office/drawing/2014/main" id="{D42C45AB-49D0-C226-F459-9DE4265B82D4}"/>
              </a:ext>
            </a:extLst>
          </p:cNvPr>
          <p:cNvSpPr>
            <a:spLocks noGrp="1"/>
          </p:cNvSpPr>
          <p:nvPr>
            <p:ph type="body" sz="quarter" idx="19" hasCustomPrompt="1"/>
          </p:nvPr>
        </p:nvSpPr>
        <p:spPr>
          <a:xfrm>
            <a:off x="6216649" y="507999"/>
            <a:ext cx="5465763" cy="468000"/>
          </a:xfrm>
        </p:spPr>
        <p:txBody>
          <a:bodyPr/>
          <a:lstStyle>
            <a:lvl1pPr marL="0" indent="0">
              <a:lnSpc>
                <a:spcPct val="85000"/>
              </a:lnSpc>
              <a:buNone/>
              <a:defRPr sz="3000" b="1">
                <a:solidFill>
                  <a:schemeClr val="accent1"/>
                </a:solidFill>
                <a:latin typeface="+mj-lt"/>
              </a:defRPr>
            </a:lvl1pPr>
            <a:lvl2pPr marL="0" indent="0">
              <a:buNone/>
              <a:defRPr sz="1800"/>
            </a:lvl2pPr>
            <a:lvl3pPr marL="285750" indent="-285750">
              <a:buFont typeface="Arial" panose="020B0604020202020204" pitchFamily="34" charset="0"/>
              <a:buChar char="–"/>
              <a:defRPr sz="1800"/>
            </a:lvl3pPr>
            <a:lvl4pPr marL="576000" indent="-342900">
              <a:buFont typeface="Arial" panose="020B0604020202020204" pitchFamily="34" charset="0"/>
              <a:buChar char="–"/>
              <a:defRPr sz="2000"/>
            </a:lvl4pPr>
            <a:lvl5pPr marL="864000" indent="-342900">
              <a:buFont typeface="Arial" panose="020B0604020202020204" pitchFamily="34" charset="0"/>
              <a:buChar char="–"/>
              <a:defRPr sz="1800" b="0"/>
            </a:lvl5pPr>
            <a:lvl6pPr marL="0" indent="0">
              <a:buFont typeface="Arial" panose="020B0604020202020204" pitchFamily="34" charset="0"/>
              <a:buNone/>
              <a:defRPr sz="2000"/>
            </a:lvl6pPr>
            <a:lvl7pPr marL="0" indent="0">
              <a:buFont typeface="Arial" panose="020B0604020202020204" pitchFamily="34" charset="0"/>
              <a:buNone/>
              <a:defRPr sz="2000"/>
            </a:lvl7pPr>
            <a:lvl8pPr marL="0" indent="0">
              <a:buFont typeface="Arial" panose="020B0604020202020204" pitchFamily="34" charset="0"/>
              <a:buNone/>
              <a:defRPr sz="2000"/>
            </a:lvl8pPr>
            <a:lvl9pPr marL="0" indent="0">
              <a:buFont typeface="Arial" panose="020B0604020202020204" pitchFamily="34" charset="0"/>
              <a:buNone/>
              <a:defRPr sz="180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8" name="Text 1">
            <a:extLst>
              <a:ext uri="{FF2B5EF4-FFF2-40B4-BE49-F238E27FC236}">
                <a16:creationId xmlns:a16="http://schemas.microsoft.com/office/drawing/2014/main" id="{AF33C83B-F3C3-7E92-743F-6269145F3931}"/>
              </a:ext>
            </a:extLst>
          </p:cNvPr>
          <p:cNvSpPr>
            <a:spLocks noGrp="1"/>
          </p:cNvSpPr>
          <p:nvPr>
            <p:ph type="body" sz="quarter" idx="20" hasCustomPrompt="1"/>
          </p:nvPr>
        </p:nvSpPr>
        <p:spPr>
          <a:xfrm>
            <a:off x="508001" y="2933700"/>
            <a:ext cx="5465762" cy="885825"/>
          </a:xfrm>
          <a:prstGeom prst="rect">
            <a:avLst/>
          </a:prstGeom>
        </p:spPr>
        <p:txBody>
          <a:bodyPr vert="horz" wrap="square" lIns="0" tIns="0" rIns="0" bIns="0" rtlCol="0" anchor="t" anchorCtr="0">
            <a:noAutofit/>
          </a:bodyPr>
          <a:lstStyle>
            <a:lvl1pPr marL="0" indent="0">
              <a:buNone/>
              <a:defRPr lang="en-US" sz="2000" b="1" dirty="0">
                <a:solidFill>
                  <a:schemeClr val="accent2"/>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19" name="Text 1">
            <a:extLst>
              <a:ext uri="{FF2B5EF4-FFF2-40B4-BE49-F238E27FC236}">
                <a16:creationId xmlns:a16="http://schemas.microsoft.com/office/drawing/2014/main" id="{408C7835-4806-406A-0194-EC5BDA5BD41D}"/>
              </a:ext>
            </a:extLst>
          </p:cNvPr>
          <p:cNvSpPr>
            <a:spLocks noGrp="1"/>
          </p:cNvSpPr>
          <p:nvPr>
            <p:ph type="body" sz="quarter" idx="21" hasCustomPrompt="1"/>
          </p:nvPr>
        </p:nvSpPr>
        <p:spPr>
          <a:xfrm>
            <a:off x="6216649" y="2933700"/>
            <a:ext cx="5465762" cy="885825"/>
          </a:xfrm>
          <a:prstGeom prst="rect">
            <a:avLst/>
          </a:prstGeom>
        </p:spPr>
        <p:txBody>
          <a:bodyPr vert="horz" wrap="square" lIns="0" tIns="0" rIns="0" bIns="0" rtlCol="0" anchor="t" anchorCtr="0">
            <a:noAutofit/>
          </a:bodyPr>
          <a:lstStyle>
            <a:lvl1pPr marL="0" indent="0">
              <a:buNone/>
              <a:defRPr lang="en-US" sz="2000" b="1" dirty="0">
                <a:solidFill>
                  <a:schemeClr val="accent2"/>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1" name="Text 1">
            <a:extLst>
              <a:ext uri="{FF2B5EF4-FFF2-40B4-BE49-F238E27FC236}">
                <a16:creationId xmlns:a16="http://schemas.microsoft.com/office/drawing/2014/main" id="{693D8DD9-023D-B006-EBBB-11CE38655FC5}"/>
              </a:ext>
            </a:extLst>
          </p:cNvPr>
          <p:cNvSpPr>
            <a:spLocks noGrp="1"/>
          </p:cNvSpPr>
          <p:nvPr>
            <p:ph type="body" sz="quarter" idx="22" hasCustomPrompt="1"/>
          </p:nvPr>
        </p:nvSpPr>
        <p:spPr>
          <a:xfrm>
            <a:off x="508001" y="4792157"/>
            <a:ext cx="5465762" cy="885825"/>
          </a:xfrm>
          <a:prstGeom prst="rect">
            <a:avLst/>
          </a:prstGeom>
        </p:spPr>
        <p:txBody>
          <a:bodyPr vert="horz" wrap="square" lIns="0" tIns="0" rIns="0" bIns="0" rtlCol="0" anchor="t" anchorCtr="0">
            <a:noAutofit/>
          </a:bodyPr>
          <a:lstStyle>
            <a:lvl1pPr marL="0" indent="0">
              <a:buFont typeface="Arial" panose="020B0604020202020204" pitchFamily="34" charset="0"/>
              <a:buNone/>
              <a:defRPr lang="en-US" sz="2000" b="1" dirty="0">
                <a:solidFill>
                  <a:schemeClr val="accent3"/>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24" name="Text 1">
            <a:extLst>
              <a:ext uri="{FF2B5EF4-FFF2-40B4-BE49-F238E27FC236}">
                <a16:creationId xmlns:a16="http://schemas.microsoft.com/office/drawing/2014/main" id="{D539F2F4-697E-D2F1-FD08-1C9C031C6AF8}"/>
              </a:ext>
            </a:extLst>
          </p:cNvPr>
          <p:cNvSpPr>
            <a:spLocks noGrp="1"/>
          </p:cNvSpPr>
          <p:nvPr>
            <p:ph type="body" sz="quarter" idx="23" hasCustomPrompt="1"/>
          </p:nvPr>
        </p:nvSpPr>
        <p:spPr>
          <a:xfrm>
            <a:off x="6216649" y="4792157"/>
            <a:ext cx="5465762" cy="885825"/>
          </a:xfrm>
          <a:prstGeom prst="rect">
            <a:avLst/>
          </a:prstGeom>
        </p:spPr>
        <p:txBody>
          <a:bodyPr vert="horz" wrap="square" lIns="0" tIns="0" rIns="0" bIns="0" rtlCol="0" anchor="t" anchorCtr="0">
            <a:noAutofit/>
          </a:bodyPr>
          <a:lstStyle>
            <a:lvl1pPr marL="0" indent="0">
              <a:buNone/>
              <a:defRPr lang="en-US" sz="2000" b="1" dirty="0">
                <a:solidFill>
                  <a:schemeClr val="accent3"/>
                </a:solidFill>
              </a:defRPr>
            </a:lvl1pPr>
            <a:lvl2pPr marL="0" indent="0">
              <a:buFont typeface="Arial" panose="020B0604020202020204" pitchFamily="34" charset="0"/>
              <a:buNone/>
              <a:defRPr lang="en-US" sz="1800" dirty="0"/>
            </a:lvl2pPr>
            <a:lvl3pPr marL="288000" indent="-288000">
              <a:buFont typeface="Arial" panose="020B0604020202020204" pitchFamily="34" charset="0"/>
              <a:buChar char="•"/>
              <a:defRPr lang="en-US" sz="1800" dirty="0"/>
            </a:lvl3pPr>
            <a:lvl4pPr marL="576000" indent="-288000">
              <a:buFont typeface="Arial" panose="020B0604020202020204" pitchFamily="34" charset="0"/>
              <a:buChar char="–"/>
              <a:defRPr lang="en-US" sz="1800" dirty="0"/>
            </a:lvl4pPr>
            <a:lvl5pPr marL="864000" indent="-288000">
              <a:buFont typeface="Arial" panose="020B0604020202020204" pitchFamily="34" charset="0"/>
              <a:buChar char="–"/>
              <a:defRPr lang="en-US" sz="1800" b="0" dirty="0"/>
            </a:lvl5pPr>
            <a:lvl6pPr>
              <a:defRPr lang="en-US" sz="2000" dirty="0"/>
            </a:lvl6pPr>
            <a:lvl7pPr>
              <a:defRPr lang="en-US" sz="2000" dirty="0"/>
            </a:lvl7pPr>
            <a:lvl8pPr marL="288000" indent="-288000">
              <a:defRPr lang="en-US" sz="1800" dirty="0"/>
            </a:lvl8pPr>
            <a:lvl9pPr marL="576000" indent="-288000">
              <a:defRPr lang="en-US" sz="1800" dirty="0"/>
            </a:lvl9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5" name="ChapterTitle">
            <a:extLst>
              <a:ext uri="{FF2B5EF4-FFF2-40B4-BE49-F238E27FC236}">
                <a16:creationId xmlns:a16="http://schemas.microsoft.com/office/drawing/2014/main" id="{8CCD3E80-C3C8-CF29-CE0D-395CC8F023E5}"/>
              </a:ext>
            </a:extLst>
          </p:cNvPr>
          <p:cNvSpPr>
            <a:spLocks noGrp="1"/>
          </p:cNvSpPr>
          <p:nvPr>
            <p:ph type="body" sz="quarter" idx="24" hasCustomPrompt="1"/>
          </p:nvPr>
        </p:nvSpPr>
        <p:spPr>
          <a:xfrm>
            <a:off x="508000" y="240853"/>
            <a:ext cx="5465763" cy="153888"/>
          </a:xfrm>
          <a:prstGeom prst="rect">
            <a:avLst/>
          </a:prstGeom>
        </p:spPr>
        <p:txBody>
          <a:bodyPr>
            <a:noAutofit/>
          </a:bodyPr>
          <a:lstStyle>
            <a:lvl1pPr marL="0" indent="0">
              <a:buFont typeface="Arial" panose="020B0604020202020204" pitchFamily="34" charset="0"/>
              <a:buNone/>
              <a:defRPr sz="1000" b="0" baseline="0">
                <a:latin typeface="+mn-lt"/>
              </a:defRPr>
            </a:lvl1pPr>
          </a:lstStyle>
          <a:p>
            <a:pPr lvl="0"/>
            <a:r>
              <a:rPr lang="en-GB" noProof="0" dirty="0"/>
              <a:t>Chapter title (optional)</a:t>
            </a:r>
          </a:p>
        </p:txBody>
      </p:sp>
    </p:spTree>
    <p:extLst>
      <p:ext uri="{BB962C8B-B14F-4D97-AF65-F5344CB8AC3E}">
        <p14:creationId xmlns:p14="http://schemas.microsoft.com/office/powerpoint/2010/main" val="24325296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F17B6A85-6545-1B42-5D0A-DCA958500448}"/>
              </a:ext>
            </a:extLst>
          </p:cNvPr>
          <p:cNvSpPr>
            <a:spLocks noGrp="1" noChangeArrowheads="1"/>
          </p:cNvSpPr>
          <p:nvPr>
            <p:ph type="dt" sz="half" idx="10"/>
          </p:nvPr>
        </p:nvSpPr>
        <p:spPr>
          <a:ln/>
        </p:spPr>
        <p:txBody>
          <a:bodyPr/>
          <a:lstStyle>
            <a:lvl1pPr>
              <a:defRPr/>
            </a:lvl1pPr>
          </a:lstStyle>
          <a:p>
            <a:pPr>
              <a:defRPr/>
            </a:pPr>
            <a:fld id="{7CF36929-8001-400B-825A-3C6F6B4477BE}" type="datetime1">
              <a:rPr lang="tr-TR" smtClean="0"/>
              <a:t>21.02.2026</a:t>
            </a:fld>
            <a:endParaRPr lang="tr-TR"/>
          </a:p>
        </p:txBody>
      </p:sp>
      <p:sp>
        <p:nvSpPr>
          <p:cNvPr id="5" name="Rectangle 5">
            <a:extLst>
              <a:ext uri="{FF2B5EF4-FFF2-40B4-BE49-F238E27FC236}">
                <a16:creationId xmlns:a16="http://schemas.microsoft.com/office/drawing/2014/main" id="{72A3A76D-94D6-8483-34E1-587A235E187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4C337326-D953-F4C5-60B9-9CAD7BF68D43}"/>
              </a:ext>
            </a:extLst>
          </p:cNvPr>
          <p:cNvSpPr>
            <a:spLocks noGrp="1" noChangeArrowheads="1"/>
          </p:cNvSpPr>
          <p:nvPr>
            <p:ph type="sldNum" sz="quarter" idx="12"/>
          </p:nvPr>
        </p:nvSpPr>
        <p:spPr>
          <a:ln/>
        </p:spPr>
        <p:txBody>
          <a:bodyPr/>
          <a:lstStyle>
            <a:lvl1pPr>
              <a:defRPr/>
            </a:lvl1pPr>
          </a:lstStyle>
          <a:p>
            <a:fld id="{94CAE93F-F131-4AB0-A134-63C32F6A5563}" type="slidenum">
              <a:rPr lang="tr-TR" altLang="tr-TR"/>
              <a:pPr/>
              <a:t>‹#›</a:t>
            </a:fld>
            <a:endParaRPr lang="tr-TR" altLang="tr-TR"/>
          </a:p>
        </p:txBody>
      </p:sp>
    </p:spTree>
    <p:extLst>
      <p:ext uri="{BB962C8B-B14F-4D97-AF65-F5344CB8AC3E}">
        <p14:creationId xmlns:p14="http://schemas.microsoft.com/office/powerpoint/2010/main" val="361940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7D6BB-E894-CEB0-E974-3D4B4752EE17}"/>
              </a:ext>
            </a:extLst>
          </p:cNvPr>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9" name="SlideNumber">
            <a:extLst>
              <a:ext uri="{FF2B5EF4-FFF2-40B4-BE49-F238E27FC236}">
                <a16:creationId xmlns:a16="http://schemas.microsoft.com/office/drawing/2014/main" id="{15289018-B9EE-5EE5-C6EF-292140846754}"/>
              </a:ext>
            </a:extLst>
          </p:cNvPr>
          <p:cNvSpPr>
            <a:spLocks noGrp="1"/>
          </p:cNvSpPr>
          <p:nvPr>
            <p:ph type="sldNum" sz="quarter" idx="4"/>
          </p:nvPr>
        </p:nvSpPr>
        <p:spPr>
          <a:xfrm>
            <a:off x="11412536"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10" name="TextBox 9">
            <a:extLst>
              <a:ext uri="{FF2B5EF4-FFF2-40B4-BE49-F238E27FC236}">
                <a16:creationId xmlns:a16="http://schemas.microsoft.com/office/drawing/2014/main" id="{D6396C3B-B411-F0D2-3A7B-2313364A22D4}"/>
              </a:ext>
            </a:extLst>
          </p:cNvPr>
          <p:cNvSpPr txBox="1"/>
          <p:nvPr userDrawn="1"/>
        </p:nvSpPr>
        <p:spPr>
          <a:xfrm>
            <a:off x="11390094" y="6408708"/>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8" name="Footer">
            <a:extLst>
              <a:ext uri="{FF2B5EF4-FFF2-40B4-BE49-F238E27FC236}">
                <a16:creationId xmlns:a16="http://schemas.microsoft.com/office/drawing/2014/main" id="{0AB8CABD-52C2-60F2-7490-C1F5AB58DFB8}"/>
              </a:ext>
            </a:extLst>
          </p:cNvPr>
          <p:cNvSpPr>
            <a:spLocks noGrp="1"/>
          </p:cNvSpPr>
          <p:nvPr>
            <p:ph type="ftr" sz="quarter" idx="10"/>
          </p:nvPr>
        </p:nvSpPr>
        <p:spPr>
          <a:xfrm>
            <a:off x="4038600" y="6388101"/>
            <a:ext cx="4114800" cy="144000"/>
          </a:xfrm>
          <a:prstGeom prst="rect">
            <a:avLst/>
          </a:prstGeom>
        </p:spPr>
        <p:txBody>
          <a:bodyPr/>
          <a:lstStyle>
            <a:lvl1pPr>
              <a:defRPr>
                <a:solidFill>
                  <a:schemeClr val="tx1"/>
                </a:solidFill>
              </a:defRPr>
            </a:lvl1pPr>
          </a:lstStyle>
          <a:p>
            <a:endParaRPr lang="en-GB" dirty="0"/>
          </a:p>
        </p:txBody>
      </p:sp>
      <p:sp>
        <p:nvSpPr>
          <p:cNvPr id="3" name="TextBox 2">
            <a:extLst>
              <a:ext uri="{FF2B5EF4-FFF2-40B4-BE49-F238E27FC236}">
                <a16:creationId xmlns:a16="http://schemas.microsoft.com/office/drawing/2014/main" id="{749D11C1-3668-F61B-DCBC-82C7B9FBCADD}"/>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7" name="Year">
            <a:extLst>
              <a:ext uri="{FF2B5EF4-FFF2-40B4-BE49-F238E27FC236}">
                <a16:creationId xmlns:a16="http://schemas.microsoft.com/office/drawing/2014/main" id="{865CFC7C-5649-35A8-90A3-BF4F15863E86}"/>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1" name="CompanyName">
            <a:extLst>
              <a:ext uri="{FF2B5EF4-FFF2-40B4-BE49-F238E27FC236}">
                <a16:creationId xmlns:a16="http://schemas.microsoft.com/office/drawing/2014/main" id="{9CC1FB6F-4565-D75A-AF44-6EE3118C9F51}"/>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4" name="GT#white_16x9_footer">
            <a:extLst>
              <a:ext uri="{FF2B5EF4-FFF2-40B4-BE49-F238E27FC236}">
                <a16:creationId xmlns:a16="http://schemas.microsoft.com/office/drawing/2014/main" id="{68B30F0B-573C-EAEC-A454-498D98E6BEE1}"/>
              </a:ext>
            </a:extLst>
          </p:cNvPr>
          <p:cNvPicPr>
            <a:picLocks noChangeAspect="1"/>
          </p:cNvPicPr>
          <p:nvPr userDrawn="1"/>
        </p:nvPicPr>
        <p:blipFill>
          <a:blip r:embed="rId2"/>
          <a:srcRect/>
          <a:stretch/>
        </p:blipFill>
        <p:spPr>
          <a:xfrm>
            <a:off x="349669" y="6038112"/>
            <a:ext cx="2329619" cy="744183"/>
          </a:xfrm>
          <a:prstGeom prst="rect">
            <a:avLst/>
          </a:prstGeom>
        </p:spPr>
      </p:pic>
    </p:spTree>
    <p:extLst>
      <p:ext uri="{BB962C8B-B14F-4D97-AF65-F5344CB8AC3E}">
        <p14:creationId xmlns:p14="http://schemas.microsoft.com/office/powerpoint/2010/main" val="9016771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Keyline">
    <p:bg>
      <p:bgPr>
        <a:solidFill>
          <a:schemeClr val="accent1"/>
        </a:solidFill>
        <a:effectLst/>
      </p:bgPr>
    </p:bg>
    <p:spTree>
      <p:nvGrpSpPr>
        <p:cNvPr id="1" name=""/>
        <p:cNvGrpSpPr/>
        <p:nvPr/>
      </p:nvGrpSpPr>
      <p:grpSpPr>
        <a:xfrm>
          <a:off x="0" y="0"/>
          <a:ext cx="0" cy="0"/>
          <a:chOff x="0" y="0"/>
          <a:chExt cx="0" cy="0"/>
        </a:xfrm>
      </p:grpSpPr>
      <p:pic>
        <p:nvPicPr>
          <p:cNvPr id="19" name="Mobius Keyline">
            <a:extLst>
              <a:ext uri="{FF2B5EF4-FFF2-40B4-BE49-F238E27FC236}">
                <a16:creationId xmlns:a16="http://schemas.microsoft.com/office/drawing/2014/main" id="{A24BEFDD-7B9D-95BF-D4E9-0A0D716CCB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4334" y="3368041"/>
            <a:ext cx="5897666" cy="3489960"/>
          </a:xfrm>
          <a:prstGeom prst="rect">
            <a:avLst/>
          </a:prstGeom>
        </p:spPr>
      </p:pic>
      <p:sp>
        <p:nvSpPr>
          <p:cNvPr id="2" name="Title">
            <a:extLst>
              <a:ext uri="{FF2B5EF4-FFF2-40B4-BE49-F238E27FC236}">
                <a16:creationId xmlns:a16="http://schemas.microsoft.com/office/drawing/2014/main" id="{A5B7D6BB-E894-CEB0-E974-3D4B4752EE17}"/>
              </a:ext>
            </a:extLst>
          </p:cNvPr>
          <p:cNvSpPr>
            <a:spLocks noGrp="1"/>
          </p:cNvSpPr>
          <p:nvPr>
            <p:ph type="title"/>
          </p:nvPr>
        </p:nvSpPr>
        <p:spPr/>
        <p:txBody>
          <a:bodyPr/>
          <a:lstStyle>
            <a:lvl1pPr>
              <a:defRPr>
                <a:solidFill>
                  <a:schemeClr val="tx1"/>
                </a:solidFill>
              </a:defRPr>
            </a:lvl1pPr>
          </a:lstStyle>
          <a:p>
            <a:r>
              <a:rPr lang="tr-TR"/>
              <a:t>Asıl başlık stilini düzenlemek için tıklayın</a:t>
            </a:r>
            <a:endParaRPr lang="en-GB" dirty="0"/>
          </a:p>
        </p:txBody>
      </p:sp>
      <p:sp>
        <p:nvSpPr>
          <p:cNvPr id="14" name="TextBox 13">
            <a:extLst>
              <a:ext uri="{FF2B5EF4-FFF2-40B4-BE49-F238E27FC236}">
                <a16:creationId xmlns:a16="http://schemas.microsoft.com/office/drawing/2014/main" id="{1BEFA33F-ACDD-77D8-DE42-5A26EA7005FC}"/>
              </a:ext>
            </a:extLst>
          </p:cNvPr>
          <p:cNvSpPr txBox="1"/>
          <p:nvPr userDrawn="1"/>
        </p:nvSpPr>
        <p:spPr>
          <a:xfrm>
            <a:off x="11390094" y="6408708"/>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noProof="0" dirty="0">
                <a:solidFill>
                  <a:schemeClr val="tx1"/>
                </a:solidFill>
                <a:latin typeface="+mn-lt"/>
              </a:rPr>
              <a:t>|</a:t>
            </a:r>
          </a:p>
        </p:txBody>
      </p:sp>
      <p:sp>
        <p:nvSpPr>
          <p:cNvPr id="8" name="Footer">
            <a:extLst>
              <a:ext uri="{FF2B5EF4-FFF2-40B4-BE49-F238E27FC236}">
                <a16:creationId xmlns:a16="http://schemas.microsoft.com/office/drawing/2014/main" id="{D3ADB9D7-204F-1DEB-D8AD-770192654A6D}"/>
              </a:ext>
            </a:extLst>
          </p:cNvPr>
          <p:cNvSpPr>
            <a:spLocks noGrp="1"/>
          </p:cNvSpPr>
          <p:nvPr>
            <p:ph type="ftr" sz="quarter" idx="10"/>
          </p:nvPr>
        </p:nvSpPr>
        <p:spPr/>
        <p:txBody>
          <a:bodyPr/>
          <a:lstStyle>
            <a:lvl1pPr>
              <a:defRPr>
                <a:solidFill>
                  <a:schemeClr val="tx1"/>
                </a:solidFill>
              </a:defRPr>
            </a:lvl1pPr>
          </a:lstStyle>
          <a:p>
            <a:endParaRPr lang="en-GB" dirty="0"/>
          </a:p>
        </p:txBody>
      </p:sp>
      <p:sp>
        <p:nvSpPr>
          <p:cNvPr id="9" name="SlideNumber">
            <a:extLst>
              <a:ext uri="{FF2B5EF4-FFF2-40B4-BE49-F238E27FC236}">
                <a16:creationId xmlns:a16="http://schemas.microsoft.com/office/drawing/2014/main" id="{D61646E3-B874-8D45-95E9-B2881577DCF1}"/>
              </a:ext>
            </a:extLst>
          </p:cNvPr>
          <p:cNvSpPr>
            <a:spLocks noGrp="1"/>
          </p:cNvSpPr>
          <p:nvPr>
            <p:ph type="sldNum" sz="quarter" idx="11"/>
          </p:nvPr>
        </p:nvSpPr>
        <p:spPr>
          <a:xfrm>
            <a:off x="11412536" y="6388101"/>
            <a:ext cx="271463" cy="143720"/>
          </a:xfrm>
        </p:spPr>
        <p:txBody>
          <a:bodyPr/>
          <a:lstStyle>
            <a:lvl1pPr>
              <a:defRPr sz="800">
                <a:solidFill>
                  <a:schemeClr val="tx1"/>
                </a:solidFill>
              </a:defRPr>
            </a:lvl1pPr>
          </a:lstStyle>
          <a:p>
            <a:fld id="{1AB31D9B-80B6-41F8-B283-556E26E6158E}" type="slidenum">
              <a:rPr lang="en-GB"/>
              <a:pPr/>
              <a:t>‹#›</a:t>
            </a:fld>
            <a:endParaRPr lang="en-GB" dirty="0"/>
          </a:p>
        </p:txBody>
      </p:sp>
      <p:sp>
        <p:nvSpPr>
          <p:cNvPr id="6" name="TextBox 5">
            <a:extLst>
              <a:ext uri="{FF2B5EF4-FFF2-40B4-BE49-F238E27FC236}">
                <a16:creationId xmlns:a16="http://schemas.microsoft.com/office/drawing/2014/main" id="{5462B7F3-F09E-0FA0-400D-D8B43374769A}"/>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10" name="Year">
            <a:extLst>
              <a:ext uri="{FF2B5EF4-FFF2-40B4-BE49-F238E27FC236}">
                <a16:creationId xmlns:a16="http://schemas.microsoft.com/office/drawing/2014/main" id="{6BF6D727-6984-C19F-7EF1-A7AA00F3A6F6}"/>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11" name="CompanyName">
            <a:extLst>
              <a:ext uri="{FF2B5EF4-FFF2-40B4-BE49-F238E27FC236}">
                <a16:creationId xmlns:a16="http://schemas.microsoft.com/office/drawing/2014/main" id="{8DDD5F2E-3395-1B85-CC12-F7D4BED446C5}"/>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a:solidFill>
                  <a:schemeClr val="tx1"/>
                </a:solidFill>
                <a:latin typeface="+mn-lt"/>
                <a:cs typeface="Arial" panose="020B0604020202020204" pitchFamily="34" charset="0"/>
              </a:rPr>
              <a:t>Grant Thornton</a:t>
            </a:r>
            <a:endParaRPr lang="en-GB" dirty="0">
              <a:solidFill>
                <a:schemeClr val="tx1"/>
              </a:solidFill>
              <a:latin typeface="+mn-lt"/>
              <a:cs typeface="Arial" panose="020B0604020202020204" pitchFamily="34" charset="0"/>
            </a:endParaRPr>
          </a:p>
        </p:txBody>
      </p:sp>
      <p:pic>
        <p:nvPicPr>
          <p:cNvPr id="3" name="GT#white_16x9_footer">
            <a:extLst>
              <a:ext uri="{FF2B5EF4-FFF2-40B4-BE49-F238E27FC236}">
                <a16:creationId xmlns:a16="http://schemas.microsoft.com/office/drawing/2014/main" id="{23F746C9-45E8-39A8-CFFF-1CB5F99A25AB}"/>
              </a:ext>
            </a:extLst>
          </p:cNvPr>
          <p:cNvPicPr>
            <a:picLocks noChangeAspect="1"/>
          </p:cNvPicPr>
          <p:nvPr userDrawn="1"/>
        </p:nvPicPr>
        <p:blipFill>
          <a:blip r:embed="rId4"/>
          <a:srcRect/>
          <a:stretch/>
        </p:blipFill>
        <p:spPr>
          <a:xfrm>
            <a:off x="349669" y="6038112"/>
            <a:ext cx="2329619" cy="744183"/>
          </a:xfrm>
          <a:prstGeom prst="rect">
            <a:avLst/>
          </a:prstGeom>
        </p:spPr>
      </p:pic>
    </p:spTree>
    <p:extLst>
      <p:ext uri="{BB962C8B-B14F-4D97-AF65-F5344CB8AC3E}">
        <p14:creationId xmlns:p14="http://schemas.microsoft.com/office/powerpoint/2010/main" val="427162109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Title"/>
          <p:cNvSpPr>
            <a:spLocks noGrp="1"/>
          </p:cNvSpPr>
          <p:nvPr>
            <p:ph type="title"/>
          </p:nvPr>
        </p:nvSpPr>
        <p:spPr>
          <a:xfrm>
            <a:off x="508003" y="508000"/>
            <a:ext cx="10223497" cy="923330"/>
          </a:xfrm>
          <a:prstGeom prst="rect">
            <a:avLst/>
          </a:prstGeom>
        </p:spPr>
        <p:txBody>
          <a:bodyPr vert="horz" wrap="square" lIns="0" tIns="0" rIns="0" bIns="0" rtlCol="0" anchor="t" anchorCtr="0">
            <a:noAutofit/>
          </a:bodyPr>
          <a:lstStyle/>
          <a:p>
            <a:r>
              <a:rPr lang="tr-TR"/>
              <a:t>Asıl başlık stilini düzenlemek için tıklayın</a:t>
            </a:r>
            <a:endParaRPr lang="en-GB" dirty="0"/>
          </a:p>
        </p:txBody>
      </p:sp>
      <p:sp>
        <p:nvSpPr>
          <p:cNvPr id="13" name="Text"/>
          <p:cNvSpPr>
            <a:spLocks noGrp="1"/>
          </p:cNvSpPr>
          <p:nvPr>
            <p:ph type="body" idx="1"/>
          </p:nvPr>
        </p:nvSpPr>
        <p:spPr>
          <a:xfrm>
            <a:off x="508000" y="1724025"/>
            <a:ext cx="11176000" cy="4260850"/>
          </a:xfrm>
          <a:prstGeom prst="rect">
            <a:avLst/>
          </a:prstGeom>
        </p:spPr>
        <p:txBody>
          <a:bodyPr vert="horz" wrap="square" lIns="0" tIns="0" rIns="0" bIns="0" rtlCol="0" anchor="t" anchorCtr="0">
            <a:noAutofit/>
          </a:body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 level</a:t>
            </a:r>
          </a:p>
          <a:p>
            <a:pPr lvl="8"/>
            <a:r>
              <a:rPr lang="en-GB" dirty="0"/>
              <a:t>Ninth level</a:t>
            </a:r>
          </a:p>
        </p:txBody>
      </p:sp>
      <p:sp>
        <p:nvSpPr>
          <p:cNvPr id="9" name="SlideNumber">
            <a:extLst>
              <a:ext uri="{FF2B5EF4-FFF2-40B4-BE49-F238E27FC236}">
                <a16:creationId xmlns:a16="http://schemas.microsoft.com/office/drawing/2014/main" id="{3DE181E4-EFA2-5826-6B36-F18A5A9B61AA}"/>
              </a:ext>
            </a:extLst>
          </p:cNvPr>
          <p:cNvSpPr>
            <a:spLocks noGrp="1"/>
          </p:cNvSpPr>
          <p:nvPr>
            <p:ph type="sldNum" sz="quarter" idx="4"/>
          </p:nvPr>
        </p:nvSpPr>
        <p:spPr>
          <a:xfrm>
            <a:off x="11412536" y="6388101"/>
            <a:ext cx="271463" cy="143720"/>
          </a:xfrm>
          <a:prstGeom prst="rect">
            <a:avLst/>
          </a:prstGeom>
        </p:spPr>
        <p:txBody>
          <a:bodyPr vert="horz" wrap="none" lIns="0" tIns="0" rIns="0" bIns="0" rtlCol="0" anchor="b" anchorCtr="0">
            <a:noAutofit/>
          </a:bodyPr>
          <a:lstStyle>
            <a:lvl1pPr algn="r">
              <a:defRPr sz="800">
                <a:solidFill>
                  <a:schemeClr val="tx1"/>
                </a:solidFill>
                <a:latin typeface="+mn-lt"/>
              </a:defRPr>
            </a:lvl1pPr>
          </a:lstStyle>
          <a:p>
            <a:fld id="{1AB31D9B-80B6-41F8-B283-556E26E6158E}" type="slidenum">
              <a:rPr lang="en-GB"/>
              <a:pPr/>
              <a:t>‹#›</a:t>
            </a:fld>
            <a:endParaRPr lang="en-GB" dirty="0"/>
          </a:p>
        </p:txBody>
      </p:sp>
      <p:sp>
        <p:nvSpPr>
          <p:cNvPr id="10" name="TextBox 9">
            <a:extLst>
              <a:ext uri="{FF2B5EF4-FFF2-40B4-BE49-F238E27FC236}">
                <a16:creationId xmlns:a16="http://schemas.microsoft.com/office/drawing/2014/main" id="{F657A68D-A37E-5618-1BAC-7FB7D356B1A5}"/>
              </a:ext>
            </a:extLst>
          </p:cNvPr>
          <p:cNvSpPr txBox="1"/>
          <p:nvPr userDrawn="1"/>
        </p:nvSpPr>
        <p:spPr>
          <a:xfrm>
            <a:off x="11390095" y="6408709"/>
            <a:ext cx="22442" cy="123111"/>
          </a:xfrm>
          <a:prstGeom prst="rect">
            <a:avLst/>
          </a:prstGeom>
        </p:spPr>
        <p:txBody>
          <a:bodyPr vert="horz" wrap="none" lIns="0" tIns="0" rIns="0" bIns="0" rtlCol="0" anchor="b" anchorCtr="0">
            <a:spAutoFit/>
          </a:bodyPr>
          <a:lstStyle>
            <a:defPPr>
              <a:defRPr lang="en-GB"/>
            </a:defPPr>
            <a:lvl1pPr algn="r">
              <a:defRPr sz="600">
                <a:solidFill>
                  <a:sysClr val="windowText" lastClr="000000"/>
                </a:solidFill>
              </a:defRPr>
            </a:lvl1pPr>
          </a:lstStyle>
          <a:p>
            <a:pPr lvl="0" algn="r"/>
            <a:r>
              <a:rPr lang="en-GB" sz="800" dirty="0">
                <a:solidFill>
                  <a:schemeClr val="tx1"/>
                </a:solidFill>
                <a:latin typeface="+mn-lt"/>
              </a:rPr>
              <a:t>|</a:t>
            </a:r>
          </a:p>
        </p:txBody>
      </p:sp>
      <p:sp>
        <p:nvSpPr>
          <p:cNvPr id="3" name="Year">
            <a:extLst>
              <a:ext uri="{FF2B5EF4-FFF2-40B4-BE49-F238E27FC236}">
                <a16:creationId xmlns:a16="http://schemas.microsoft.com/office/drawing/2014/main" id="{4AFAB953-E8A8-92B3-B016-7BFCA637481B}"/>
              </a:ext>
            </a:extLst>
          </p:cNvPr>
          <p:cNvSpPr txBox="1"/>
          <p:nvPr userDrawn="1"/>
        </p:nvSpPr>
        <p:spPr>
          <a:xfrm>
            <a:off x="10974252" y="6380954"/>
            <a:ext cx="268423" cy="143722"/>
          </a:xfrm>
          <a:prstGeom prst="rect">
            <a:avLst/>
          </a:prstGeom>
        </p:spPr>
        <p:txBody>
          <a:bodyPr vert="horz" wrap="none" lIns="0" tIns="0" rIns="0" bIns="0" rtlCol="0" anchor="b" anchorCtr="0">
            <a:noAutofit/>
          </a:bodyPr>
          <a:lstStyle>
            <a:defPPr>
              <a:defRPr lang="en-GB"/>
            </a:defPPr>
            <a:lvl1pPr marL="88900" lvl="0" indent="-88900">
              <a:buFont typeface="+mn-lt"/>
              <a:buChar char="©"/>
              <a:defRPr sz="600">
                <a:solidFill>
                  <a:sysClr val="windowText" lastClr="000000"/>
                </a:solidFill>
              </a:defRPr>
            </a:lvl1pPr>
          </a:lstStyle>
          <a:p>
            <a:pPr marL="88900" lvl="0" indent="-88900" algn="r" rtl="0">
              <a:buFont typeface="+mn-lt"/>
              <a:buChar char="©"/>
            </a:pPr>
            <a:r>
              <a:rPr lang="en-GB" sz="600" dirty="0">
                <a:solidFill>
                  <a:schemeClr val="tx1"/>
                </a:solidFill>
                <a:latin typeface="+mn-lt"/>
                <a:cs typeface="Arial" panose="020B0604020202020204" pitchFamily="34" charset="0"/>
              </a:rPr>
              <a:t>2026</a:t>
            </a:r>
          </a:p>
        </p:txBody>
      </p:sp>
      <p:sp>
        <p:nvSpPr>
          <p:cNvPr id="4" name="CompanyName">
            <a:extLst>
              <a:ext uri="{FF2B5EF4-FFF2-40B4-BE49-F238E27FC236}">
                <a16:creationId xmlns:a16="http://schemas.microsoft.com/office/drawing/2014/main" id="{2947D751-24D4-09A2-958B-B7041768B439}"/>
              </a:ext>
            </a:extLst>
          </p:cNvPr>
          <p:cNvSpPr txBox="1"/>
          <p:nvPr userDrawn="1"/>
        </p:nvSpPr>
        <p:spPr>
          <a:xfrm>
            <a:off x="6203950" y="6380953"/>
            <a:ext cx="4690290" cy="143722"/>
          </a:xfrm>
          <a:prstGeom prst="rect">
            <a:avLst/>
          </a:prstGeom>
        </p:spPr>
        <p:txBody>
          <a:bodyPr vert="horz" wrap="none" lIns="0" tIns="0" rIns="0" bIns="0" rtlCol="0" anchor="b" anchorCtr="0">
            <a:noAutofit/>
          </a:bodyPr>
          <a:lstStyle>
            <a:defPPr>
              <a:defRPr lang="en-GB"/>
            </a:defPPr>
            <a:lvl1pPr algn="r">
              <a:defRPr sz="600">
                <a:solidFill>
                  <a:sysClr val="windowText" lastClr="000000"/>
                </a:solidFill>
              </a:defRPr>
            </a:lvl1pPr>
          </a:lstStyle>
          <a:p>
            <a:pPr marL="0" lvl="0" indent="0" algn="r" rtl="0">
              <a:buFont typeface="Arial" panose="020B0604020202020204" pitchFamily="34" charset="0"/>
              <a:buNone/>
            </a:pPr>
            <a:r>
              <a:rPr lang="en-GB" dirty="0">
                <a:solidFill>
                  <a:schemeClr val="tx1"/>
                </a:solidFill>
                <a:latin typeface="+mn-lt"/>
                <a:cs typeface="Arial" panose="020B0604020202020204" pitchFamily="34" charset="0"/>
              </a:rPr>
              <a:t>Grant Thornton</a:t>
            </a:r>
          </a:p>
        </p:txBody>
      </p:sp>
      <p:sp>
        <p:nvSpPr>
          <p:cNvPr id="8" name="Footer">
            <a:extLst>
              <a:ext uri="{FF2B5EF4-FFF2-40B4-BE49-F238E27FC236}">
                <a16:creationId xmlns:a16="http://schemas.microsoft.com/office/drawing/2014/main" id="{30923EDB-F0CC-443B-47A7-ED2B87C4D24D}"/>
              </a:ext>
            </a:extLst>
          </p:cNvPr>
          <p:cNvSpPr>
            <a:spLocks noGrp="1"/>
          </p:cNvSpPr>
          <p:nvPr>
            <p:ph type="ftr" sz="quarter" idx="3"/>
          </p:nvPr>
        </p:nvSpPr>
        <p:spPr>
          <a:xfrm>
            <a:off x="4038600" y="6388101"/>
            <a:ext cx="4114800" cy="144000"/>
          </a:xfrm>
          <a:prstGeom prst="rect">
            <a:avLst/>
          </a:prstGeom>
        </p:spPr>
        <p:txBody>
          <a:bodyPr vert="horz" lIns="91440" tIns="45720" rIns="91440" bIns="45720" rtlCol="0" anchor="ctr"/>
          <a:lstStyle>
            <a:lvl1pPr algn="ctr">
              <a:defRPr sz="800">
                <a:solidFill>
                  <a:schemeClr val="tx1"/>
                </a:solidFill>
              </a:defRPr>
            </a:lvl1pPr>
          </a:lstStyle>
          <a:p>
            <a:endParaRPr lang="en-GB" dirty="0"/>
          </a:p>
        </p:txBody>
      </p:sp>
      <p:pic>
        <p:nvPicPr>
          <p:cNvPr id="7" name="GT#standard_16x9_footer">
            <a:extLst>
              <a:ext uri="{FF2B5EF4-FFF2-40B4-BE49-F238E27FC236}">
                <a16:creationId xmlns:a16="http://schemas.microsoft.com/office/drawing/2014/main" id="{407E3EEA-E997-8B41-4128-B7BDAF13F606}"/>
              </a:ext>
            </a:extLst>
          </p:cNvPr>
          <p:cNvPicPr>
            <a:picLocks noChangeAspect="1"/>
          </p:cNvPicPr>
          <p:nvPr userDrawn="1"/>
        </p:nvPicPr>
        <p:blipFill>
          <a:blip r:embed="rId78"/>
          <a:srcRect/>
          <a:stretch/>
        </p:blipFill>
        <p:spPr>
          <a:xfrm>
            <a:off x="349845" y="6038167"/>
            <a:ext cx="2335349" cy="746014"/>
          </a:xfrm>
          <a:prstGeom prst="rect">
            <a:avLst/>
          </a:prstGeom>
        </p:spPr>
      </p:pic>
    </p:spTree>
    <p:extLst>
      <p:ext uri="{BB962C8B-B14F-4D97-AF65-F5344CB8AC3E}">
        <p14:creationId xmlns:p14="http://schemas.microsoft.com/office/powerpoint/2010/main" val="568643552"/>
      </p:ext>
    </p:extLst>
  </p:cSld>
  <p:clrMap bg1="lt1" tx1="dk1" bg2="lt2" tx2="dk2" accent1="accent1" accent2="accent2" accent3="accent3" accent4="accent4" accent5="accent5" accent6="accent6" hlink="hlink" folHlink="folHlink"/>
  <p:sldLayoutIdLst>
    <p:sldLayoutId id="2147483787" r:id="rId1"/>
    <p:sldLayoutId id="2147483820" r:id="rId2"/>
    <p:sldLayoutId id="2147483788" r:id="rId3"/>
    <p:sldLayoutId id="2147483789" r:id="rId4"/>
    <p:sldLayoutId id="2147483815" r:id="rId5"/>
    <p:sldLayoutId id="2147483790" r:id="rId6"/>
    <p:sldLayoutId id="2147483816" r:id="rId7"/>
    <p:sldLayoutId id="2147483809"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 id="2147483862" r:id="rId30"/>
    <p:sldLayoutId id="2147483863" r:id="rId31"/>
    <p:sldLayoutId id="2147483864" r:id="rId32"/>
    <p:sldLayoutId id="2147483865" r:id="rId33"/>
    <p:sldLayoutId id="2147483866" r:id="rId34"/>
    <p:sldLayoutId id="2147483867" r:id="rId35"/>
    <p:sldLayoutId id="2147483868" r:id="rId36"/>
    <p:sldLayoutId id="2147483869" r:id="rId37"/>
    <p:sldLayoutId id="2147483870" r:id="rId38"/>
    <p:sldLayoutId id="2147483871" r:id="rId39"/>
    <p:sldLayoutId id="2147483872" r:id="rId40"/>
    <p:sldLayoutId id="2147483873" r:id="rId41"/>
    <p:sldLayoutId id="2147483874" r:id="rId42"/>
    <p:sldLayoutId id="2147483875" r:id="rId43"/>
    <p:sldLayoutId id="2147483888" r:id="rId44"/>
    <p:sldLayoutId id="2147483886" r:id="rId45"/>
    <p:sldLayoutId id="2147483887" r:id="rId46"/>
    <p:sldLayoutId id="2147483889" r:id="rId47"/>
    <p:sldLayoutId id="2147483890" r:id="rId48"/>
    <p:sldLayoutId id="2147483891" r:id="rId49"/>
    <p:sldLayoutId id="2147483892" r:id="rId50"/>
    <p:sldLayoutId id="2147483877" r:id="rId51"/>
    <p:sldLayoutId id="2147483878" r:id="rId52"/>
    <p:sldLayoutId id="2147483879" r:id="rId53"/>
    <p:sldLayoutId id="2147483880" r:id="rId54"/>
    <p:sldLayoutId id="2147483881" r:id="rId55"/>
    <p:sldLayoutId id="2147483882" r:id="rId56"/>
    <p:sldLayoutId id="2147483883" r:id="rId57"/>
    <p:sldLayoutId id="2147483884" r:id="rId58"/>
    <p:sldLayoutId id="2147483896" r:id="rId59"/>
    <p:sldLayoutId id="2147483893" r:id="rId60"/>
    <p:sldLayoutId id="2147483894" r:id="rId61"/>
    <p:sldLayoutId id="2147483895" r:id="rId62"/>
    <p:sldLayoutId id="2147483897" r:id="rId63"/>
    <p:sldLayoutId id="2147483898" r:id="rId64"/>
    <p:sldLayoutId id="2147483899" r:id="rId65"/>
    <p:sldLayoutId id="2147483900" r:id="rId66"/>
    <p:sldLayoutId id="2147483901" r:id="rId67"/>
    <p:sldLayoutId id="2147483902" r:id="rId68"/>
    <p:sldLayoutId id="2147483903" r:id="rId69"/>
    <p:sldLayoutId id="2147483792" r:id="rId70"/>
    <p:sldLayoutId id="2147483791" r:id="rId71"/>
    <p:sldLayoutId id="2147483904" r:id="rId72"/>
    <p:sldLayoutId id="2147483909" r:id="rId73"/>
    <p:sldLayoutId id="2147483910" r:id="rId74"/>
    <p:sldLayoutId id="2147483911" r:id="rId75"/>
    <p:sldLayoutId id="2147483913" r:id="rId76"/>
  </p:sldLayoutIdLst>
  <p:hf sldNum="0" hdr="0" ftr="0" dt="0"/>
  <p:txStyles>
    <p:titleStyle>
      <a:lvl1pPr algn="l" defTabSz="736656" rtl="0" eaLnBrk="1" latinLnBrk="0" hangingPunct="1">
        <a:lnSpc>
          <a:spcPct val="85000"/>
        </a:lnSpc>
        <a:spcBef>
          <a:spcPct val="0"/>
        </a:spcBef>
        <a:buNone/>
        <a:defRPr sz="3000" b="1" kern="1200">
          <a:solidFill>
            <a:schemeClr val="accent1"/>
          </a:solidFill>
          <a:latin typeface="+mj-lt"/>
          <a:ea typeface="+mj-ea"/>
          <a:cs typeface="+mj-cs"/>
        </a:defRPr>
      </a:lvl1pPr>
    </p:titleStyle>
    <p:bodyStyle>
      <a:lvl1pPr marL="288000" indent="-288000" algn="l" defTabSz="736656" rtl="0" eaLnBrk="1" latinLnBrk="0" hangingPunct="1">
        <a:lnSpc>
          <a:spcPct val="100000"/>
        </a:lnSpc>
        <a:spcBef>
          <a:spcPts val="0"/>
        </a:spcBef>
        <a:spcAft>
          <a:spcPts val="600"/>
        </a:spcAft>
        <a:buFont typeface="Arial" panose="020B0604020202020204" pitchFamily="34" charset="0"/>
        <a:buChar char="•"/>
        <a:defRPr sz="2400" b="0" kern="1200">
          <a:solidFill>
            <a:schemeClr val="tx1"/>
          </a:solidFill>
          <a:latin typeface="+mn-lt"/>
          <a:ea typeface="+mn-ea"/>
          <a:cs typeface="+mn-cs"/>
        </a:defRPr>
      </a:lvl1pPr>
      <a:lvl2pPr marL="576000" indent="-288000" algn="l" defTabSz="736656"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2pPr>
      <a:lvl3pPr marL="864000" indent="-288000" algn="l" defTabSz="9017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0" indent="0" algn="l" defTabSz="736656" rtl="0" eaLnBrk="1" latinLnBrk="0" hangingPunct="1">
        <a:lnSpc>
          <a:spcPct val="100000"/>
        </a:lnSpc>
        <a:spcBef>
          <a:spcPts val="0"/>
        </a:spcBef>
        <a:spcAft>
          <a:spcPts val="600"/>
        </a:spcAft>
        <a:buFont typeface="Arial" panose="020B0604020202020204" pitchFamily="34" charset="0"/>
        <a:buNone/>
        <a:defRPr lang="en-GB" sz="2400" b="0" kern="1200" dirty="0">
          <a:solidFill>
            <a:schemeClr val="tx1"/>
          </a:solidFill>
          <a:latin typeface="+mn-lt"/>
          <a:ea typeface="+mn-ea"/>
          <a:cs typeface="+mn-cs"/>
        </a:defRPr>
      </a:lvl4pPr>
      <a:lvl5pPr marL="0" indent="0" algn="l" defTabSz="736656" rtl="0" eaLnBrk="1" latinLnBrk="0" hangingPunct="1">
        <a:lnSpc>
          <a:spcPct val="100000"/>
        </a:lnSpc>
        <a:spcBef>
          <a:spcPts val="0"/>
        </a:spcBef>
        <a:spcAft>
          <a:spcPts val="600"/>
        </a:spcAft>
        <a:buFont typeface="Arial" panose="020B0604020202020204" pitchFamily="34" charset="0"/>
        <a:buNone/>
        <a:defRPr lang="en-GB" sz="3200" b="1" kern="1200" dirty="0">
          <a:solidFill>
            <a:schemeClr val="tx1"/>
          </a:solidFill>
          <a:latin typeface="+mn-lt"/>
          <a:ea typeface="+mn-ea"/>
          <a:cs typeface="+mn-cs"/>
        </a:defRPr>
      </a:lvl5pPr>
      <a:lvl6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accent1"/>
          </a:solidFill>
          <a:latin typeface="+mn-lt"/>
          <a:ea typeface="+mn-ea"/>
          <a:cs typeface="+mn-cs"/>
        </a:defRPr>
      </a:lvl6pPr>
      <a:lvl7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tx1"/>
          </a:solidFill>
          <a:latin typeface="+mn-lt"/>
          <a:ea typeface="+mn-ea"/>
          <a:cs typeface="+mn-cs"/>
        </a:defRPr>
      </a:lvl7pPr>
      <a:lvl8pPr marL="360000" indent="-360000" algn="l" defTabSz="736656" rtl="0" eaLnBrk="1" latinLnBrk="0" hangingPunct="1">
        <a:lnSpc>
          <a:spcPct val="100000"/>
        </a:lnSpc>
        <a:spcBef>
          <a:spcPts val="0"/>
        </a:spcBef>
        <a:spcAft>
          <a:spcPts val="600"/>
        </a:spcAft>
        <a:buFont typeface="+mj-lt"/>
        <a:buAutoNum type="arabicPeriod"/>
        <a:defRPr sz="2400" kern="1200">
          <a:solidFill>
            <a:schemeClr val="tx1"/>
          </a:solidFill>
          <a:latin typeface="+mn-lt"/>
          <a:ea typeface="+mn-ea"/>
          <a:cs typeface="+mn-cs"/>
        </a:defRPr>
      </a:lvl8pPr>
      <a:lvl9pPr marL="720000" indent="-360000" algn="l" defTabSz="736656" rtl="0" eaLnBrk="1" latinLnBrk="0" hangingPunct="1">
        <a:lnSpc>
          <a:spcPct val="100000"/>
        </a:lnSpc>
        <a:spcBef>
          <a:spcPts val="0"/>
        </a:spcBef>
        <a:spcAft>
          <a:spcPts val="600"/>
        </a:spcAft>
        <a:buFont typeface="+mj-lt"/>
        <a:buAutoNum type="alphaLcPeriod"/>
        <a:tabLst/>
        <a:defRPr sz="2000" b="0" kern="1200">
          <a:solidFill>
            <a:schemeClr val="tx1"/>
          </a:solidFill>
          <a:latin typeface="+mn-lt"/>
          <a:ea typeface="+mn-ea"/>
          <a:cs typeface="+mn-cs"/>
        </a:defRPr>
      </a:lvl9pPr>
    </p:bodyStyle>
    <p:otherStyle>
      <a:defPPr>
        <a:defRPr lang="en-GB"/>
      </a:defPPr>
      <a:lvl1pPr marL="0" indent="0" algn="l" defTabSz="736656" rtl="0" eaLnBrk="1" latinLnBrk="0" hangingPunct="1">
        <a:lnSpc>
          <a:spcPct val="100000"/>
        </a:lnSpc>
        <a:spcBef>
          <a:spcPts val="0"/>
        </a:spcBef>
        <a:spcAft>
          <a:spcPts val="600"/>
        </a:spcAft>
        <a:buFont typeface="Arial" panose="020B0604020202020204" pitchFamily="34" charset="0"/>
        <a:buNone/>
        <a:defRPr lang="en-GB" sz="1800" b="0" kern="1200" dirty="0">
          <a:solidFill>
            <a:schemeClr val="tx1"/>
          </a:solidFill>
          <a:latin typeface="+mn-lt"/>
          <a:ea typeface="+mn-ea"/>
          <a:cs typeface="+mn-cs"/>
        </a:defRPr>
      </a:lvl1pPr>
      <a:lvl2pPr marL="288000" indent="-288000" algn="l" defTabSz="736656" rtl="0" eaLnBrk="1" latinLnBrk="0" hangingPunct="1">
        <a:lnSpc>
          <a:spcPct val="100000"/>
        </a:lnSpc>
        <a:spcBef>
          <a:spcPts val="0"/>
        </a:spcBef>
        <a:spcAft>
          <a:spcPts val="600"/>
        </a:spcAft>
        <a:buFont typeface="Arial" panose="020B0604020202020204" pitchFamily="34" charset="0"/>
        <a:buChar char="•"/>
        <a:defRPr sz="1800" b="0" kern="1200">
          <a:solidFill>
            <a:schemeClr val="tx1"/>
          </a:solidFill>
          <a:latin typeface="+mn-lt"/>
          <a:ea typeface="+mn-ea"/>
          <a:cs typeface="+mn-cs"/>
        </a:defRPr>
      </a:lvl2pPr>
      <a:lvl3pPr marL="576000" indent="-288000" algn="l" defTabSz="736656" rtl="0" eaLnBrk="1" latinLnBrk="0" hangingPunct="1">
        <a:lnSpc>
          <a:spcPct val="100000"/>
        </a:lnSpc>
        <a:spcBef>
          <a:spcPts val="0"/>
        </a:spcBef>
        <a:spcAft>
          <a:spcPts val="600"/>
        </a:spcAft>
        <a:buFont typeface="Arial" panose="020B0604020202020204" pitchFamily="34" charset="0"/>
        <a:buChar char="–"/>
        <a:tabLst/>
        <a:defRPr sz="1600" kern="1200">
          <a:solidFill>
            <a:schemeClr val="tx1"/>
          </a:solidFill>
          <a:latin typeface="+mn-lt"/>
          <a:ea typeface="+mn-ea"/>
          <a:cs typeface="+mn-cs"/>
        </a:defRPr>
      </a:lvl3pPr>
      <a:lvl4pPr marL="864000" indent="-288000" algn="l" defTabSz="9017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0" indent="0" algn="l" defTabSz="736656" rtl="0" eaLnBrk="1" latinLnBrk="0" hangingPunct="1">
        <a:lnSpc>
          <a:spcPct val="100000"/>
        </a:lnSpc>
        <a:spcBef>
          <a:spcPts val="0"/>
        </a:spcBef>
        <a:spcAft>
          <a:spcPts val="600"/>
        </a:spcAft>
        <a:buFont typeface="Arial" panose="020B0604020202020204" pitchFamily="34" charset="0"/>
        <a:buNone/>
        <a:defRPr lang="en-GB" sz="2000" b="1" kern="1200" dirty="0">
          <a:solidFill>
            <a:schemeClr val="tx1"/>
          </a:solidFill>
          <a:latin typeface="+mn-lt"/>
          <a:ea typeface="+mn-ea"/>
          <a:cs typeface="+mn-cs"/>
        </a:defRPr>
      </a:lvl5pPr>
      <a:lvl6pPr marL="0" indent="0" algn="l" defTabSz="736656" rtl="0" eaLnBrk="1" latinLnBrk="0" hangingPunct="1">
        <a:lnSpc>
          <a:spcPct val="100000"/>
        </a:lnSpc>
        <a:spcBef>
          <a:spcPts val="0"/>
        </a:spcBef>
        <a:spcAft>
          <a:spcPts val="600"/>
        </a:spcAft>
        <a:buFont typeface="Arial" panose="020B0604020202020204" pitchFamily="34" charset="0"/>
        <a:buNone/>
        <a:defRPr lang="en-GB" sz="1800" b="1" kern="1200" dirty="0">
          <a:solidFill>
            <a:schemeClr val="accent1"/>
          </a:solidFill>
          <a:latin typeface="+mn-lt"/>
          <a:ea typeface="+mn-ea"/>
          <a:cs typeface="+mn-cs"/>
        </a:defRPr>
      </a:lvl6pPr>
      <a:lvl7pPr marL="0" indent="0" algn="l" defTabSz="736656" rtl="0" eaLnBrk="1" latinLnBrk="0" hangingPunct="1">
        <a:lnSpc>
          <a:spcPct val="100000"/>
        </a:lnSpc>
        <a:spcBef>
          <a:spcPts val="0"/>
        </a:spcBef>
        <a:spcAft>
          <a:spcPts val="600"/>
        </a:spcAft>
        <a:buFont typeface="Arial" panose="020B0604020202020204" pitchFamily="34" charset="0"/>
        <a:buNone/>
        <a:defRPr lang="en-GB" sz="1800" b="1" kern="1200" dirty="0">
          <a:solidFill>
            <a:schemeClr val="tx1"/>
          </a:solidFill>
          <a:latin typeface="+mn-lt"/>
          <a:ea typeface="+mn-ea"/>
          <a:cs typeface="+mn-cs"/>
        </a:defRPr>
      </a:lvl7pPr>
      <a:lvl8pPr marL="360000" indent="-360000" algn="l" defTabSz="736656" rtl="0" eaLnBrk="1" latinLnBrk="0" hangingPunct="1">
        <a:lnSpc>
          <a:spcPct val="100000"/>
        </a:lnSpc>
        <a:spcBef>
          <a:spcPts val="0"/>
        </a:spcBef>
        <a:spcAft>
          <a:spcPts val="600"/>
        </a:spcAft>
        <a:buFont typeface="+mj-lt"/>
        <a:buAutoNum type="arabicPeriod"/>
        <a:defRPr sz="1800" kern="1200">
          <a:solidFill>
            <a:schemeClr val="tx1"/>
          </a:solidFill>
          <a:latin typeface="+mn-lt"/>
          <a:ea typeface="+mn-ea"/>
          <a:cs typeface="+mn-cs"/>
        </a:defRPr>
      </a:lvl8pPr>
      <a:lvl9pPr marL="720000" indent="-360000" algn="l" defTabSz="736656" rtl="0" eaLnBrk="1" latinLnBrk="0" hangingPunct="1">
        <a:lnSpc>
          <a:spcPct val="100000"/>
        </a:lnSpc>
        <a:spcBef>
          <a:spcPts val="0"/>
        </a:spcBef>
        <a:spcAft>
          <a:spcPts val="600"/>
        </a:spcAft>
        <a:buFont typeface="+mj-lt"/>
        <a:buAutoNum type="alphaLcPeriod"/>
        <a:tabLst/>
        <a:defRPr sz="1600" b="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0" userDrawn="1">
          <p15:clr>
            <a:srgbClr val="F26B43"/>
          </p15:clr>
        </p15:guide>
        <p15:guide id="2" pos="320" userDrawn="1">
          <p15:clr>
            <a:srgbClr val="F26B43"/>
          </p15:clr>
        </p15:guide>
        <p15:guide id="3" orient="horz" pos="4000" userDrawn="1">
          <p15:clr>
            <a:srgbClr val="F26B43"/>
          </p15:clr>
        </p15:guide>
        <p15:guide id="4" pos="7360" userDrawn="1">
          <p15:clr>
            <a:srgbClr val="F26B43"/>
          </p15:clr>
        </p15:guide>
        <p15:guide id="5" pos="3763" userDrawn="1">
          <p15:clr>
            <a:srgbClr val="F26B43"/>
          </p15:clr>
        </p15:guide>
        <p15:guide id="6" pos="3908" userDrawn="1">
          <p15:clr>
            <a:srgbClr val="F26B43"/>
          </p15:clr>
        </p15:guide>
        <p15:guide id="27" orient="horz" pos="2083" userDrawn="1">
          <p15:clr>
            <a:srgbClr val="F26B43"/>
          </p15:clr>
        </p15:guide>
        <p15:guide id="28" orient="horz" pos="2236" userDrawn="1">
          <p15:clr>
            <a:srgbClr val="F26B43"/>
          </p15:clr>
        </p15:guide>
        <p15:guide id="37" orient="horz" pos="1086" userDrawn="1">
          <p15:clr>
            <a:srgbClr val="F26B43"/>
          </p15:clr>
        </p15:guide>
        <p15:guide id="44" orient="horz" pos="37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oleObject" Target="../embeddings/oleObject1.bin"/><Relationship Id="rId1" Type="http://schemas.openxmlformats.org/officeDocument/2006/relationships/slideLayout" Target="../slideLayouts/slideLayout7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genelgeler/genelge_2007-19_ihracat_beyannamelerinin_kapatilmasi_x1intac_tarihi_kapanma_tarihi_veya_fiili_ihracat_tarihix2_usul_ve_esaslari.htm" TargetMode="External"/><Relationship Id="rId2" Type="http://schemas.openxmlformats.org/officeDocument/2006/relationships/hyperlink" Target="https://www.gumrukkulliyati.com/index.php?id=docs/gumruk_mevzuati/dosyalar/genelgeler/genelge_2009-04_dagitimli_tum_tasarruflu_yazilarin_01.05.2009_itibariyle_yururlukten_kaldirildigi.htm" TargetMode="External"/><Relationship Id="rId1" Type="http://schemas.openxmlformats.org/officeDocument/2006/relationships/slideLayout" Target="../slideLayouts/slideLayout7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6.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6.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992275-95A2-74C7-7689-0A28100B9DFE}"/>
              </a:ext>
            </a:extLst>
          </p:cNvPr>
          <p:cNvSpPr>
            <a:spLocks noGrp="1"/>
          </p:cNvSpPr>
          <p:nvPr>
            <p:ph type="title"/>
          </p:nvPr>
        </p:nvSpPr>
        <p:spPr/>
        <p:txBody>
          <a:bodyPr/>
          <a:lstStyle/>
          <a:p>
            <a:r>
              <a:rPr lang="tr-TR" dirty="0"/>
              <a:t>İhracat Mevzuatı ve Uygulamaları</a:t>
            </a:r>
            <a:endParaRPr lang="en-GB" dirty="0"/>
          </a:p>
        </p:txBody>
      </p:sp>
      <p:sp>
        <p:nvSpPr>
          <p:cNvPr id="5" name="Text Placeholder 4">
            <a:extLst>
              <a:ext uri="{FF2B5EF4-FFF2-40B4-BE49-F238E27FC236}">
                <a16:creationId xmlns:a16="http://schemas.microsoft.com/office/drawing/2014/main" id="{12635FC4-BDD3-3F20-0B13-C92645B9D42A}"/>
              </a:ext>
            </a:extLst>
          </p:cNvPr>
          <p:cNvSpPr>
            <a:spLocks noGrp="1"/>
          </p:cNvSpPr>
          <p:nvPr>
            <p:ph type="body" sz="quarter" idx="15"/>
          </p:nvPr>
        </p:nvSpPr>
        <p:spPr/>
        <p:txBody>
          <a:bodyPr/>
          <a:lstStyle/>
          <a:p>
            <a:r>
              <a:rPr lang="tr-TR" dirty="0"/>
              <a:t>Ali KARTAŞ</a:t>
            </a:r>
            <a:endParaRPr lang="en-GB" dirty="0"/>
          </a:p>
        </p:txBody>
      </p:sp>
      <p:sp>
        <p:nvSpPr>
          <p:cNvPr id="8" name="Text Placeholder 7">
            <a:extLst>
              <a:ext uri="{FF2B5EF4-FFF2-40B4-BE49-F238E27FC236}">
                <a16:creationId xmlns:a16="http://schemas.microsoft.com/office/drawing/2014/main" id="{F6D3C782-58E1-92DA-D160-75D5FCA7FE78}"/>
              </a:ext>
            </a:extLst>
          </p:cNvPr>
          <p:cNvSpPr>
            <a:spLocks noGrp="1"/>
          </p:cNvSpPr>
          <p:nvPr>
            <p:ph type="body" sz="quarter" idx="16"/>
          </p:nvPr>
        </p:nvSpPr>
        <p:spPr/>
        <p:txBody>
          <a:bodyPr/>
          <a:lstStyle/>
          <a:p>
            <a:r>
              <a:rPr lang="tr-TR"/>
              <a:t>21.02.2026</a:t>
            </a:r>
            <a:endParaRPr lang="en-GB" dirty="0"/>
          </a:p>
        </p:txBody>
      </p:sp>
    </p:spTree>
    <p:extLst>
      <p:ext uri="{BB962C8B-B14F-4D97-AF65-F5344CB8AC3E}">
        <p14:creationId xmlns:p14="http://schemas.microsoft.com/office/powerpoint/2010/main" val="4226767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a:xfrm>
            <a:off x="508003" y="508000"/>
            <a:ext cx="11592888" cy="923330"/>
          </a:xfrm>
        </p:spPr>
        <p:txBody>
          <a:bodyPr/>
          <a:lstStyle/>
          <a:p>
            <a:r>
              <a:rPr lang="tr-TR" altLang="tr-TR" sz="2800" dirty="0"/>
              <a:t>İhracatçı olmak için izin </a:t>
            </a:r>
            <a:br>
              <a:rPr lang="tr-TR" altLang="tr-TR" sz="2800" dirty="0"/>
            </a:br>
            <a:r>
              <a:rPr lang="tr-TR" altLang="tr-TR" sz="2800" dirty="0"/>
              <a:t>belgesi sahibi olmak şart mıdır?</a:t>
            </a:r>
            <a:br>
              <a:rPr lang="tr-TR" altLang="tr-TR" sz="1800" dirty="0"/>
            </a:b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eaLnBrk="1" hangingPunct="1">
              <a:buNone/>
            </a:pPr>
            <a:r>
              <a:rPr lang="tr-TR" altLang="tr-TR" dirty="0"/>
              <a:t>1994 yılına kadar ihracat yapabilmek için DIŞ TİCARET MÜSTEŞARLIĞINDAN “ihracatçı izin belgesi” verilirmiş.</a:t>
            </a:r>
          </a:p>
          <a:p>
            <a:pPr marL="0" indent="0" eaLnBrk="1" hangingPunct="1">
              <a:buNone/>
            </a:pPr>
            <a:r>
              <a:rPr lang="tr-TR" altLang="tr-TR" dirty="0"/>
              <a:t>Günümüzde bu tür uygulamalar bulunmamaktadır.</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10</a:t>
            </a:fld>
            <a:endParaRPr lang="en-GB" dirty="0"/>
          </a:p>
        </p:txBody>
      </p:sp>
    </p:spTree>
    <p:extLst>
      <p:ext uri="{BB962C8B-B14F-4D97-AF65-F5344CB8AC3E}">
        <p14:creationId xmlns:p14="http://schemas.microsoft.com/office/powerpoint/2010/main" val="3490968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İhracatçı</a:t>
            </a:r>
            <a:r>
              <a:rPr lang="en-GB" dirty="0"/>
              <a:t> </a:t>
            </a:r>
            <a:r>
              <a:rPr lang="en-GB" dirty="0" err="1"/>
              <a:t>vasfı</a:t>
            </a:r>
            <a:r>
              <a:rPr lang="en-GB" dirty="0"/>
              <a:t> </a:t>
            </a:r>
            <a:r>
              <a:rPr lang="en-GB" dirty="0" err="1"/>
              <a:t>kazanmanın</a:t>
            </a:r>
            <a:r>
              <a:rPr lang="en-GB" dirty="0"/>
              <a:t> </a:t>
            </a:r>
            <a:r>
              <a:rPr lang="en-GB" dirty="0" err="1"/>
              <a:t>maliyeti</a:t>
            </a:r>
            <a:r>
              <a:rPr lang="en-GB" dirty="0"/>
              <a:t> </a:t>
            </a:r>
            <a:r>
              <a:rPr lang="en-GB" dirty="0" err="1"/>
              <a:t>nedir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Sadece</a:t>
            </a:r>
            <a:r>
              <a:rPr lang="en-GB" dirty="0"/>
              <a:t> </a:t>
            </a:r>
            <a:r>
              <a:rPr lang="en-GB" dirty="0" err="1"/>
              <a:t>ilgili</a:t>
            </a:r>
            <a:r>
              <a:rPr lang="en-GB" dirty="0"/>
              <a:t> </a:t>
            </a:r>
            <a:r>
              <a:rPr lang="en-GB" dirty="0" err="1"/>
              <a:t>ihracatçı</a:t>
            </a:r>
            <a:r>
              <a:rPr lang="en-GB" dirty="0"/>
              <a:t> </a:t>
            </a:r>
            <a:r>
              <a:rPr lang="en-GB" dirty="0" err="1"/>
              <a:t>birliğine</a:t>
            </a:r>
            <a:r>
              <a:rPr lang="en-GB" dirty="0"/>
              <a:t> </a:t>
            </a:r>
            <a:r>
              <a:rPr lang="en-GB" dirty="0" err="1"/>
              <a:t>kayıt</a:t>
            </a:r>
            <a:r>
              <a:rPr lang="en-GB" dirty="0"/>
              <a:t> </a:t>
            </a:r>
            <a:r>
              <a:rPr lang="en-GB" dirty="0" err="1"/>
              <a:t>ücreti</a:t>
            </a:r>
            <a:r>
              <a:rPr lang="en-GB" dirty="0"/>
              <a:t> </a:t>
            </a:r>
            <a:r>
              <a:rPr lang="en-GB" dirty="0" err="1"/>
              <a:t>ödemesi</a:t>
            </a:r>
            <a:r>
              <a:rPr lang="en-GB" dirty="0"/>
              <a:t> </a:t>
            </a:r>
            <a:r>
              <a:rPr lang="en-GB" dirty="0" err="1"/>
              <a:t>yeterlidir</a:t>
            </a:r>
            <a:r>
              <a:rPr lang="en-GB" dirty="0"/>
              <a:t>.</a:t>
            </a:r>
          </a:p>
          <a:p>
            <a:pPr marL="0" indent="0">
              <a:buNone/>
            </a:pPr>
            <a:r>
              <a:rPr lang="en-GB" dirty="0" err="1"/>
              <a:t>Kayıt</a:t>
            </a:r>
            <a:r>
              <a:rPr lang="en-GB" dirty="0"/>
              <a:t> </a:t>
            </a:r>
            <a:r>
              <a:rPr lang="en-GB" dirty="0" err="1"/>
              <a:t>olacağı</a:t>
            </a:r>
            <a:r>
              <a:rPr lang="en-GB" dirty="0"/>
              <a:t> </a:t>
            </a:r>
            <a:r>
              <a:rPr lang="en-GB" dirty="0" err="1"/>
              <a:t>birliğe</a:t>
            </a:r>
            <a:r>
              <a:rPr lang="en-GB" dirty="0"/>
              <a:t> </a:t>
            </a:r>
            <a:r>
              <a:rPr lang="en-GB" dirty="0" err="1"/>
              <a:t>göre</a:t>
            </a:r>
            <a:r>
              <a:rPr lang="en-GB" dirty="0"/>
              <a:t> </a:t>
            </a:r>
          </a:p>
          <a:p>
            <a:pPr marL="0" indent="0">
              <a:buNone/>
            </a:pPr>
            <a:r>
              <a:rPr lang="en-GB" dirty="0"/>
              <a:t>250  </a:t>
            </a:r>
            <a:r>
              <a:rPr lang="en-GB" dirty="0" err="1"/>
              <a:t>aralığında</a:t>
            </a:r>
            <a:r>
              <a:rPr lang="en-GB" dirty="0"/>
              <a:t> </a:t>
            </a:r>
            <a:r>
              <a:rPr lang="en-GB" dirty="0" err="1"/>
              <a:t>kayıt</a:t>
            </a:r>
            <a:r>
              <a:rPr lang="en-GB" dirty="0"/>
              <a:t> </a:t>
            </a:r>
            <a:r>
              <a:rPr lang="en-GB" dirty="0" err="1"/>
              <a:t>ücreti</a:t>
            </a:r>
            <a:r>
              <a:rPr lang="en-GB" dirty="0"/>
              <a:t> </a:t>
            </a:r>
            <a:r>
              <a:rPr lang="en-GB" dirty="0" err="1"/>
              <a:t>alınmaktadır</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11</a:t>
            </a:fld>
            <a:endParaRPr lang="en-GB" dirty="0"/>
          </a:p>
        </p:txBody>
      </p:sp>
    </p:spTree>
    <p:extLst>
      <p:ext uri="{BB962C8B-B14F-4D97-AF65-F5344CB8AC3E}">
        <p14:creationId xmlns:p14="http://schemas.microsoft.com/office/powerpoint/2010/main" val="4029206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Şahıs</a:t>
            </a:r>
            <a:r>
              <a:rPr lang="en-GB" dirty="0"/>
              <a:t> </a:t>
            </a:r>
            <a:r>
              <a:rPr lang="en-GB" dirty="0" err="1"/>
              <a:t>şirketi</a:t>
            </a:r>
            <a:r>
              <a:rPr lang="en-GB" dirty="0"/>
              <a:t> </a:t>
            </a:r>
            <a:r>
              <a:rPr lang="en-GB" dirty="0" err="1"/>
              <a:t>sahibiyim</a:t>
            </a:r>
            <a:r>
              <a:rPr lang="en-GB" dirty="0"/>
              <a:t> </a:t>
            </a:r>
            <a:r>
              <a:rPr lang="en-GB" dirty="0" err="1"/>
              <a:t>ihracat</a:t>
            </a:r>
            <a:r>
              <a:rPr lang="en-GB" dirty="0"/>
              <a:t> </a:t>
            </a:r>
            <a:r>
              <a:rPr lang="en-GB" dirty="0" err="1"/>
              <a:t>yapabilir</a:t>
            </a:r>
            <a:r>
              <a:rPr lang="en-GB" dirty="0"/>
              <a:t> </a:t>
            </a:r>
            <a:r>
              <a:rPr lang="en-GB" dirty="0" err="1"/>
              <a:t>miyim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Gerçek</a:t>
            </a:r>
            <a:r>
              <a:rPr lang="en-GB" dirty="0"/>
              <a:t> </a:t>
            </a:r>
            <a:r>
              <a:rPr lang="en-GB" dirty="0" err="1"/>
              <a:t>kişiler</a:t>
            </a:r>
            <a:r>
              <a:rPr lang="en-GB" dirty="0"/>
              <a:t> </a:t>
            </a:r>
            <a:r>
              <a:rPr lang="en-GB" dirty="0" err="1"/>
              <a:t>ihracat</a:t>
            </a:r>
            <a:r>
              <a:rPr lang="en-GB" dirty="0"/>
              <a:t> </a:t>
            </a:r>
            <a:r>
              <a:rPr lang="en-GB" dirty="0" err="1"/>
              <a:t>yapabilir</a:t>
            </a:r>
            <a:endParaRPr lang="en-GB" dirty="0"/>
          </a:p>
          <a:p>
            <a:pPr marL="0" indent="0">
              <a:buNone/>
            </a:pPr>
            <a:r>
              <a:rPr lang="en-GB" dirty="0" err="1"/>
              <a:t>Şahıs</a:t>
            </a:r>
            <a:r>
              <a:rPr lang="en-GB" dirty="0"/>
              <a:t> </a:t>
            </a:r>
            <a:r>
              <a:rPr lang="en-GB" dirty="0" err="1"/>
              <a:t>şirketleri</a:t>
            </a:r>
            <a:r>
              <a:rPr lang="en-GB" dirty="0"/>
              <a:t> </a:t>
            </a:r>
            <a:r>
              <a:rPr lang="en-GB" dirty="0" err="1"/>
              <a:t>ihracat</a:t>
            </a:r>
            <a:r>
              <a:rPr lang="en-GB" dirty="0"/>
              <a:t> </a:t>
            </a:r>
            <a:r>
              <a:rPr lang="en-GB" dirty="0" err="1"/>
              <a:t>yapabilir</a:t>
            </a:r>
            <a:endParaRPr lang="en-GB" dirty="0"/>
          </a:p>
          <a:p>
            <a:pPr marL="0" indent="0">
              <a:buNone/>
            </a:pPr>
            <a:r>
              <a:rPr lang="en-GB" dirty="0" err="1"/>
              <a:t>Ortaklık</a:t>
            </a:r>
            <a:r>
              <a:rPr lang="en-GB" dirty="0"/>
              <a:t> </a:t>
            </a:r>
            <a:r>
              <a:rPr lang="en-GB" dirty="0" err="1"/>
              <a:t>şirketleri</a:t>
            </a:r>
            <a:r>
              <a:rPr lang="en-GB" dirty="0"/>
              <a:t> </a:t>
            </a:r>
            <a:r>
              <a:rPr lang="en-GB" dirty="0" err="1"/>
              <a:t>ihracat</a:t>
            </a:r>
            <a:r>
              <a:rPr lang="en-GB" dirty="0"/>
              <a:t> </a:t>
            </a:r>
            <a:r>
              <a:rPr lang="en-GB" dirty="0" err="1"/>
              <a:t>yapabilir</a:t>
            </a:r>
            <a:endParaRPr lang="en-GB" dirty="0"/>
          </a:p>
          <a:p>
            <a:pPr marL="0" indent="0">
              <a:buNone/>
            </a:pPr>
            <a:r>
              <a:rPr lang="en-GB" dirty="0" err="1"/>
              <a:t>Kooperatifler</a:t>
            </a:r>
            <a:r>
              <a:rPr lang="en-GB" dirty="0"/>
              <a:t>, </a:t>
            </a:r>
            <a:r>
              <a:rPr lang="en-GB" dirty="0" err="1"/>
              <a:t>fiskobirlik</a:t>
            </a:r>
            <a:endParaRPr lang="en-GB" dirty="0"/>
          </a:p>
          <a:p>
            <a:pPr marL="0" indent="0">
              <a:buNone/>
            </a:pPr>
            <a:r>
              <a:rPr lang="en-GB" dirty="0" err="1"/>
              <a:t>Yatırım</a:t>
            </a:r>
            <a:r>
              <a:rPr lang="en-GB" dirty="0"/>
              <a:t> </a:t>
            </a:r>
            <a:r>
              <a:rPr lang="en-GB" dirty="0" err="1"/>
              <a:t>ortaklıkları</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12</a:t>
            </a:fld>
            <a:endParaRPr lang="en-GB" dirty="0"/>
          </a:p>
        </p:txBody>
      </p:sp>
    </p:spTree>
    <p:extLst>
      <p:ext uri="{BB962C8B-B14F-4D97-AF65-F5344CB8AC3E}">
        <p14:creationId xmlns:p14="http://schemas.microsoft.com/office/powerpoint/2010/main" val="1746089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Şirket</a:t>
            </a:r>
            <a:r>
              <a:rPr lang="en-GB" dirty="0"/>
              <a:t> </a:t>
            </a:r>
            <a:r>
              <a:rPr lang="en-GB" dirty="0" err="1"/>
              <a:t>ünvanım</a:t>
            </a:r>
            <a:r>
              <a:rPr lang="en-GB" dirty="0"/>
              <a:t> da </a:t>
            </a:r>
            <a:r>
              <a:rPr lang="en-GB" dirty="0" err="1"/>
              <a:t>ihracatçı</a:t>
            </a:r>
            <a:r>
              <a:rPr lang="en-GB" dirty="0"/>
              <a:t> </a:t>
            </a:r>
            <a:r>
              <a:rPr lang="en-GB" dirty="0" err="1"/>
              <a:t>yazmıyor</a:t>
            </a:r>
            <a:r>
              <a:rPr lang="en-GB" dirty="0"/>
              <a:t> </a:t>
            </a:r>
            <a:r>
              <a:rPr lang="en-GB" dirty="0" err="1"/>
              <a:t>ihracat</a:t>
            </a:r>
            <a:r>
              <a:rPr lang="en-GB" dirty="0"/>
              <a:t> </a:t>
            </a:r>
            <a:r>
              <a:rPr lang="en-GB" dirty="0" err="1"/>
              <a:t>yapabilirmiyim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Şirketin</a:t>
            </a:r>
            <a:r>
              <a:rPr lang="en-GB" dirty="0"/>
              <a:t> </a:t>
            </a:r>
            <a:r>
              <a:rPr lang="en-GB" dirty="0" err="1"/>
              <a:t>konu</a:t>
            </a:r>
            <a:r>
              <a:rPr lang="en-GB" dirty="0"/>
              <a:t> </a:t>
            </a:r>
            <a:r>
              <a:rPr lang="en-GB" dirty="0" err="1"/>
              <a:t>kısmında</a:t>
            </a:r>
            <a:r>
              <a:rPr lang="en-GB" dirty="0"/>
              <a:t> </a:t>
            </a:r>
            <a:r>
              <a:rPr lang="en-GB" dirty="0" err="1"/>
              <a:t>ihracat</a:t>
            </a:r>
            <a:r>
              <a:rPr lang="en-GB" dirty="0"/>
              <a:t> </a:t>
            </a:r>
            <a:r>
              <a:rPr lang="en-GB" dirty="0" err="1"/>
              <a:t>yazmıyor</a:t>
            </a:r>
            <a:r>
              <a:rPr lang="en-GB" dirty="0"/>
              <a:t> </a:t>
            </a:r>
            <a:r>
              <a:rPr lang="en-GB" dirty="0" err="1"/>
              <a:t>ihracat</a:t>
            </a:r>
            <a:r>
              <a:rPr lang="en-GB" dirty="0"/>
              <a:t> </a:t>
            </a:r>
            <a:r>
              <a:rPr lang="en-GB" dirty="0" err="1"/>
              <a:t>yapabilir</a:t>
            </a:r>
            <a:r>
              <a:rPr lang="en-GB" dirty="0"/>
              <a:t> </a:t>
            </a:r>
            <a:r>
              <a:rPr lang="en-GB" dirty="0" err="1"/>
              <a:t>miyim</a:t>
            </a:r>
            <a:r>
              <a:rPr lang="en-GB" dirty="0"/>
              <a:t>.</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13</a:t>
            </a:fld>
            <a:endParaRPr lang="en-GB" dirty="0"/>
          </a:p>
        </p:txBody>
      </p:sp>
    </p:spTree>
    <p:extLst>
      <p:ext uri="{BB962C8B-B14F-4D97-AF65-F5344CB8AC3E}">
        <p14:creationId xmlns:p14="http://schemas.microsoft.com/office/powerpoint/2010/main" val="396555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Şirketinizi</a:t>
            </a:r>
            <a:r>
              <a:rPr lang="en-GB" dirty="0"/>
              <a:t> </a:t>
            </a:r>
            <a:r>
              <a:rPr lang="en-GB" dirty="0" err="1"/>
              <a:t>Gümrüklere</a:t>
            </a:r>
            <a:r>
              <a:rPr lang="en-GB" dirty="0"/>
              <a:t> </a:t>
            </a:r>
            <a:r>
              <a:rPr lang="en-GB" dirty="0" err="1"/>
              <a:t>Tanıtmak</a:t>
            </a:r>
            <a:r>
              <a:rPr lang="en-GB" dirty="0"/>
              <a:t> </a:t>
            </a:r>
            <a:r>
              <a:rPr lang="en-GB" dirty="0" err="1"/>
              <a:t>için</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Vekaletname</a:t>
            </a:r>
            <a:endParaRPr lang="en-GB" dirty="0"/>
          </a:p>
          <a:p>
            <a:r>
              <a:rPr lang="en-GB" dirty="0" err="1"/>
              <a:t>İmza</a:t>
            </a:r>
            <a:r>
              <a:rPr lang="en-GB" dirty="0"/>
              <a:t> </a:t>
            </a:r>
            <a:r>
              <a:rPr lang="en-GB" dirty="0" err="1"/>
              <a:t>sirküleri</a:t>
            </a:r>
            <a:r>
              <a:rPr lang="en-GB" dirty="0"/>
              <a:t>- </a:t>
            </a:r>
            <a:r>
              <a:rPr lang="en-GB" dirty="0" err="1"/>
              <a:t>imza</a:t>
            </a:r>
            <a:r>
              <a:rPr lang="en-GB" dirty="0"/>
              <a:t> </a:t>
            </a:r>
            <a:r>
              <a:rPr lang="en-GB" dirty="0" err="1"/>
              <a:t>beyannamesi</a:t>
            </a:r>
            <a:endParaRPr lang="en-GB" dirty="0"/>
          </a:p>
          <a:p>
            <a:r>
              <a:rPr lang="en-GB" dirty="0" err="1"/>
              <a:t>Ticaretsicil</a:t>
            </a:r>
            <a:r>
              <a:rPr lang="en-GB" dirty="0"/>
              <a:t> </a:t>
            </a:r>
            <a:r>
              <a:rPr lang="en-GB" dirty="0" err="1"/>
              <a:t>gazetesi</a:t>
            </a:r>
            <a:endParaRPr lang="en-GB" dirty="0"/>
          </a:p>
          <a:p>
            <a:r>
              <a:rPr lang="en-GB" dirty="0" err="1"/>
              <a:t>İmzaya</a:t>
            </a:r>
            <a:r>
              <a:rPr lang="en-GB" dirty="0"/>
              <a:t> </a:t>
            </a:r>
            <a:r>
              <a:rPr lang="en-GB" dirty="0" err="1"/>
              <a:t>yetkili</a:t>
            </a:r>
            <a:r>
              <a:rPr lang="en-GB" dirty="0"/>
              <a:t> </a:t>
            </a:r>
            <a:r>
              <a:rPr lang="en-GB" dirty="0" err="1"/>
              <a:t>şahsın</a:t>
            </a:r>
            <a:r>
              <a:rPr lang="en-GB" dirty="0"/>
              <a:t> </a:t>
            </a:r>
            <a:r>
              <a:rPr lang="en-GB" dirty="0" err="1"/>
              <a:t>nufus</a:t>
            </a:r>
            <a:r>
              <a:rPr lang="en-GB" dirty="0"/>
              <a:t> </a:t>
            </a:r>
            <a:r>
              <a:rPr lang="en-GB" dirty="0" err="1"/>
              <a:t>cuzdan</a:t>
            </a:r>
            <a:r>
              <a:rPr lang="en-GB" dirty="0"/>
              <a:t> </a:t>
            </a:r>
            <a:r>
              <a:rPr lang="en-GB" dirty="0" err="1"/>
              <a:t>sureti</a:t>
            </a:r>
            <a:endParaRPr lang="en-GB" dirty="0"/>
          </a:p>
          <a:p>
            <a:r>
              <a:rPr lang="en-GB" dirty="0" err="1"/>
              <a:t>Vergi</a:t>
            </a:r>
            <a:r>
              <a:rPr lang="en-GB" dirty="0"/>
              <a:t> </a:t>
            </a:r>
            <a:r>
              <a:rPr lang="en-GB" dirty="0" err="1"/>
              <a:t>dairesi</a:t>
            </a:r>
            <a:r>
              <a:rPr lang="en-GB" dirty="0"/>
              <a:t> </a:t>
            </a:r>
            <a:r>
              <a:rPr lang="en-GB" dirty="0" err="1"/>
              <a:t>faaliyet</a:t>
            </a:r>
            <a:r>
              <a:rPr lang="en-GB" dirty="0"/>
              <a:t> </a:t>
            </a:r>
            <a:r>
              <a:rPr lang="en-GB" dirty="0" err="1"/>
              <a:t>belgesi</a:t>
            </a:r>
            <a:endParaRPr lang="en-GB" dirty="0"/>
          </a:p>
          <a:p>
            <a:r>
              <a:rPr lang="en-GB" dirty="0" err="1"/>
              <a:t>Ticaret</a:t>
            </a:r>
            <a:r>
              <a:rPr lang="en-GB" dirty="0"/>
              <a:t> </a:t>
            </a:r>
            <a:r>
              <a:rPr lang="en-GB" dirty="0" err="1"/>
              <a:t>odası</a:t>
            </a:r>
            <a:r>
              <a:rPr lang="en-GB" dirty="0"/>
              <a:t> </a:t>
            </a:r>
            <a:r>
              <a:rPr lang="en-GB" dirty="0" err="1"/>
              <a:t>kayıt</a:t>
            </a:r>
            <a:r>
              <a:rPr lang="en-GB" dirty="0"/>
              <a:t> </a:t>
            </a:r>
            <a:r>
              <a:rPr lang="en-GB" dirty="0" err="1"/>
              <a:t>belgesi</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14</a:t>
            </a:fld>
            <a:endParaRPr lang="en-GB" dirty="0"/>
          </a:p>
        </p:txBody>
      </p:sp>
    </p:spTree>
    <p:extLst>
      <p:ext uri="{BB962C8B-B14F-4D97-AF65-F5344CB8AC3E}">
        <p14:creationId xmlns:p14="http://schemas.microsoft.com/office/powerpoint/2010/main" val="160194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İhraç</a:t>
            </a:r>
            <a:r>
              <a:rPr lang="en-GB" dirty="0"/>
              <a:t> </a:t>
            </a:r>
            <a:r>
              <a:rPr lang="en-GB" dirty="0" err="1"/>
              <a:t>kayıtlı</a:t>
            </a:r>
            <a:r>
              <a:rPr lang="en-GB" dirty="0"/>
              <a:t> mal </a:t>
            </a:r>
            <a:r>
              <a:rPr lang="en-GB" dirty="0" err="1"/>
              <a:t>satıyorum</a:t>
            </a:r>
            <a:r>
              <a:rPr lang="en-GB" dirty="0"/>
              <a:t>. </a:t>
            </a:r>
            <a:r>
              <a:rPr lang="en-GB" dirty="0" err="1"/>
              <a:t>İhracat</a:t>
            </a:r>
            <a:r>
              <a:rPr lang="en-GB" dirty="0"/>
              <a:t> </a:t>
            </a:r>
            <a:r>
              <a:rPr lang="en-GB" dirty="0" err="1"/>
              <a:t>yapabilir</a:t>
            </a:r>
            <a:r>
              <a:rPr lang="en-GB" dirty="0"/>
              <a:t> </a:t>
            </a:r>
            <a:r>
              <a:rPr lang="en-GB" dirty="0" err="1"/>
              <a:t>miyim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a:t>3065 </a:t>
            </a:r>
            <a:r>
              <a:rPr lang="en-GB" dirty="0" err="1"/>
              <a:t>sayılı</a:t>
            </a:r>
            <a:r>
              <a:rPr lang="en-GB" dirty="0"/>
              <a:t> </a:t>
            </a:r>
            <a:r>
              <a:rPr lang="en-GB" dirty="0" err="1"/>
              <a:t>kdv</a:t>
            </a:r>
            <a:r>
              <a:rPr lang="en-GB" dirty="0"/>
              <a:t> </a:t>
            </a:r>
            <a:r>
              <a:rPr lang="en-GB" dirty="0" err="1"/>
              <a:t>kanuna</a:t>
            </a:r>
            <a:r>
              <a:rPr lang="en-GB" dirty="0"/>
              <a:t> </a:t>
            </a:r>
            <a:r>
              <a:rPr lang="en-GB" dirty="0" err="1"/>
              <a:t>göre</a:t>
            </a:r>
            <a:r>
              <a:rPr lang="en-GB" dirty="0"/>
              <a:t> </a:t>
            </a:r>
            <a:r>
              <a:rPr lang="en-GB" dirty="0" err="1"/>
              <a:t>ihraç</a:t>
            </a:r>
            <a:r>
              <a:rPr lang="en-GB" dirty="0"/>
              <a:t> </a:t>
            </a:r>
            <a:r>
              <a:rPr lang="en-GB" dirty="0" err="1"/>
              <a:t>kayıtlı</a:t>
            </a:r>
            <a:r>
              <a:rPr lang="en-GB" dirty="0"/>
              <a:t> mal </a:t>
            </a:r>
            <a:r>
              <a:rPr lang="en-GB" dirty="0" err="1"/>
              <a:t>satıyorum</a:t>
            </a:r>
            <a:r>
              <a:rPr lang="en-GB" dirty="0"/>
              <a:t>. </a:t>
            </a:r>
            <a:r>
              <a:rPr lang="en-GB" dirty="0" err="1"/>
              <a:t>Risklerim</a:t>
            </a:r>
            <a:r>
              <a:rPr lang="en-GB" dirty="0"/>
              <a:t> </a:t>
            </a:r>
            <a:r>
              <a:rPr lang="en-GB" dirty="0" err="1"/>
              <a:t>nelerdir</a:t>
            </a:r>
            <a:r>
              <a:rPr lang="en-GB" dirty="0"/>
              <a:t>?</a:t>
            </a:r>
          </a:p>
          <a:p>
            <a:pPr marL="0" indent="0">
              <a:buNone/>
            </a:pPr>
            <a:endParaRPr lang="en-GB" dirty="0"/>
          </a:p>
          <a:p>
            <a:pPr marL="0" indent="0">
              <a:buNone/>
            </a:pPr>
            <a:r>
              <a:rPr lang="en-GB" dirty="0" err="1"/>
              <a:t>Kendim</a:t>
            </a:r>
            <a:r>
              <a:rPr lang="en-GB" dirty="0"/>
              <a:t> </a:t>
            </a:r>
            <a:r>
              <a:rPr lang="en-GB" dirty="0" err="1"/>
              <a:t>ihracat</a:t>
            </a:r>
            <a:r>
              <a:rPr lang="en-GB" dirty="0"/>
              <a:t> </a:t>
            </a:r>
            <a:r>
              <a:rPr lang="en-GB" dirty="0" err="1"/>
              <a:t>yapabilirmiyim</a:t>
            </a:r>
            <a:r>
              <a:rPr lang="en-GB" dirty="0"/>
              <a:t>.</a:t>
            </a:r>
          </a:p>
          <a:p>
            <a:pPr marL="0" indent="0">
              <a:buNone/>
            </a:pPr>
            <a:endParaRPr lang="en-GB" dirty="0"/>
          </a:p>
          <a:p>
            <a:pPr marL="0" indent="0">
              <a:buNone/>
            </a:pPr>
            <a:r>
              <a:rPr lang="en-GB" dirty="0" err="1"/>
              <a:t>Kendim</a:t>
            </a:r>
            <a:r>
              <a:rPr lang="en-GB" dirty="0"/>
              <a:t> </a:t>
            </a:r>
            <a:r>
              <a:rPr lang="en-GB" dirty="0" err="1"/>
              <a:t>ihracat</a:t>
            </a:r>
            <a:r>
              <a:rPr lang="en-GB" dirty="0"/>
              <a:t> </a:t>
            </a:r>
            <a:r>
              <a:rPr lang="en-GB" dirty="0" err="1"/>
              <a:t>yapmak</a:t>
            </a:r>
            <a:r>
              <a:rPr lang="en-GB" dirty="0"/>
              <a:t> </a:t>
            </a:r>
            <a:r>
              <a:rPr lang="en-GB" dirty="0" err="1"/>
              <a:t>için</a:t>
            </a:r>
            <a:r>
              <a:rPr lang="en-GB" dirty="0"/>
              <a:t> </a:t>
            </a:r>
            <a:r>
              <a:rPr lang="en-GB" dirty="0" err="1"/>
              <a:t>neler</a:t>
            </a:r>
            <a:r>
              <a:rPr lang="en-GB" dirty="0"/>
              <a:t> </a:t>
            </a:r>
            <a:r>
              <a:rPr lang="en-GB" dirty="0" err="1"/>
              <a:t>yapmalıyım</a:t>
            </a:r>
            <a:r>
              <a:rPr lang="en-GB" dirty="0"/>
              <a:t>.</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15</a:t>
            </a:fld>
            <a:endParaRPr lang="en-GB" dirty="0"/>
          </a:p>
        </p:txBody>
      </p:sp>
    </p:spTree>
    <p:extLst>
      <p:ext uri="{BB962C8B-B14F-4D97-AF65-F5344CB8AC3E}">
        <p14:creationId xmlns:p14="http://schemas.microsoft.com/office/powerpoint/2010/main" val="3741990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 </a:t>
            </a:r>
            <a:r>
              <a:rPr lang="en-GB" dirty="0" err="1"/>
              <a:t>İhracat</a:t>
            </a:r>
            <a:r>
              <a:rPr lang="en-GB" dirty="0"/>
              <a:t> </a:t>
            </a:r>
            <a:r>
              <a:rPr lang="en-GB" dirty="0" err="1"/>
              <a:t>yapmanın</a:t>
            </a:r>
            <a:r>
              <a:rPr lang="en-GB" dirty="0"/>
              <a:t> </a:t>
            </a:r>
            <a:r>
              <a:rPr lang="en-GB" dirty="0" err="1"/>
              <a:t>maliyeti</a:t>
            </a:r>
            <a:r>
              <a:rPr lang="en-GB" dirty="0"/>
              <a:t> </a:t>
            </a:r>
            <a:r>
              <a:rPr lang="en-GB" dirty="0" err="1"/>
              <a:t>nedir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İhracatçı</a:t>
            </a:r>
            <a:r>
              <a:rPr lang="en-GB" dirty="0"/>
              <a:t> </a:t>
            </a:r>
            <a:r>
              <a:rPr lang="en-GB" dirty="0" err="1"/>
              <a:t>birliği</a:t>
            </a:r>
            <a:r>
              <a:rPr lang="en-GB" dirty="0"/>
              <a:t> </a:t>
            </a:r>
            <a:r>
              <a:rPr lang="en-GB" dirty="0" err="1"/>
              <a:t>kayıt</a:t>
            </a:r>
            <a:r>
              <a:rPr lang="en-GB" dirty="0"/>
              <a:t> </a:t>
            </a:r>
            <a:r>
              <a:rPr lang="en-GB" dirty="0" err="1"/>
              <a:t>ücreti</a:t>
            </a:r>
            <a:r>
              <a:rPr lang="en-GB" dirty="0"/>
              <a:t>     250tl</a:t>
            </a:r>
          </a:p>
          <a:p>
            <a:pPr marL="0" indent="0">
              <a:buNone/>
            </a:pPr>
            <a:r>
              <a:rPr lang="en-GB" dirty="0" err="1"/>
              <a:t>Nisbi</a:t>
            </a:r>
            <a:r>
              <a:rPr lang="en-GB" dirty="0"/>
              <a:t> </a:t>
            </a:r>
            <a:r>
              <a:rPr lang="en-GB" dirty="0" err="1"/>
              <a:t>aidat</a:t>
            </a:r>
            <a:r>
              <a:rPr lang="en-GB" dirty="0"/>
              <a:t> (mal </a:t>
            </a:r>
            <a:r>
              <a:rPr lang="en-GB" dirty="0" err="1"/>
              <a:t>bedeli</a:t>
            </a:r>
            <a:r>
              <a:rPr lang="en-GB" dirty="0"/>
              <a:t> </a:t>
            </a:r>
            <a:r>
              <a:rPr lang="en-GB" dirty="0" err="1"/>
              <a:t>üzerinden</a:t>
            </a:r>
            <a:r>
              <a:rPr lang="en-GB" dirty="0"/>
              <a:t>) </a:t>
            </a:r>
          </a:p>
          <a:p>
            <a:pPr marL="0" indent="0">
              <a:buNone/>
            </a:pPr>
            <a:r>
              <a:rPr lang="en-GB" dirty="0"/>
              <a:t>%0,5  </a:t>
            </a:r>
          </a:p>
          <a:p>
            <a:pPr marL="0" indent="0">
              <a:buNone/>
            </a:pPr>
            <a:r>
              <a:rPr lang="en-GB" dirty="0"/>
              <a:t>%0,10</a:t>
            </a:r>
          </a:p>
          <a:p>
            <a:pPr marL="0" indent="0">
              <a:buNone/>
            </a:pPr>
            <a:r>
              <a:rPr lang="en-GB" dirty="0" err="1"/>
              <a:t>Gümrük</a:t>
            </a:r>
            <a:r>
              <a:rPr lang="en-GB" dirty="0"/>
              <a:t> </a:t>
            </a:r>
            <a:r>
              <a:rPr lang="en-GB" dirty="0" err="1"/>
              <a:t>müşavirlik</a:t>
            </a:r>
            <a:r>
              <a:rPr lang="en-GB" dirty="0"/>
              <a:t> </a:t>
            </a:r>
            <a:r>
              <a:rPr lang="en-GB" dirty="0" err="1"/>
              <a:t>işlem</a:t>
            </a:r>
            <a:r>
              <a:rPr lang="en-GB" dirty="0"/>
              <a:t> </a:t>
            </a:r>
            <a:r>
              <a:rPr lang="en-GB" dirty="0" err="1"/>
              <a:t>bedeli</a:t>
            </a:r>
            <a:endParaRPr lang="en-GB" dirty="0"/>
          </a:p>
          <a:p>
            <a:pPr marL="0" indent="0">
              <a:buNone/>
            </a:pPr>
            <a:r>
              <a:rPr lang="en-GB" dirty="0" err="1"/>
              <a:t>Havayolu</a:t>
            </a:r>
            <a:r>
              <a:rPr lang="en-GB" dirty="0"/>
              <a:t> </a:t>
            </a:r>
            <a:r>
              <a:rPr lang="en-GB" dirty="0" err="1"/>
              <a:t>ihracatında</a:t>
            </a:r>
            <a:r>
              <a:rPr lang="en-GB" dirty="0"/>
              <a:t> </a:t>
            </a:r>
            <a:r>
              <a:rPr lang="en-GB" dirty="0" err="1"/>
              <a:t>ardiye</a:t>
            </a:r>
            <a:endParaRPr lang="en-GB" dirty="0"/>
          </a:p>
          <a:p>
            <a:pPr marL="0" indent="0">
              <a:buNone/>
            </a:pPr>
            <a:r>
              <a:rPr lang="en-GB" dirty="0" err="1"/>
              <a:t>Zeyport</a:t>
            </a:r>
            <a:r>
              <a:rPr lang="en-GB" dirty="0"/>
              <a:t> </a:t>
            </a:r>
            <a:r>
              <a:rPr lang="en-GB" dirty="0" err="1"/>
              <a:t>limanda</a:t>
            </a:r>
            <a:r>
              <a:rPr lang="en-GB" dirty="0"/>
              <a:t> </a:t>
            </a:r>
            <a:r>
              <a:rPr lang="en-GB" dirty="0" err="1"/>
              <a:t>yükleme</a:t>
            </a:r>
            <a:r>
              <a:rPr lang="en-GB" dirty="0"/>
              <a:t> </a:t>
            </a:r>
            <a:r>
              <a:rPr lang="en-GB" dirty="0" err="1"/>
              <a:t>ordinosu</a:t>
            </a:r>
            <a:endParaRPr lang="en-GB" dirty="0"/>
          </a:p>
          <a:p>
            <a:pPr marL="0" indent="0">
              <a:buNone/>
            </a:pPr>
            <a:r>
              <a:rPr lang="en-GB" dirty="0" err="1"/>
              <a:t>Ambarlı</a:t>
            </a:r>
            <a:r>
              <a:rPr lang="en-GB" dirty="0"/>
              <a:t> </a:t>
            </a:r>
            <a:r>
              <a:rPr lang="en-GB" dirty="0" err="1"/>
              <a:t>Ardiye</a:t>
            </a:r>
            <a:r>
              <a:rPr lang="en-GB" dirty="0"/>
              <a:t>, </a:t>
            </a:r>
            <a:r>
              <a:rPr lang="en-GB" dirty="0" err="1"/>
              <a:t>liman</a:t>
            </a:r>
            <a:r>
              <a:rPr lang="en-GB" dirty="0"/>
              <a:t> </a:t>
            </a:r>
            <a:r>
              <a:rPr lang="en-GB" dirty="0" err="1"/>
              <a:t>yükleme</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16</a:t>
            </a:fld>
            <a:endParaRPr lang="en-GB" dirty="0"/>
          </a:p>
        </p:txBody>
      </p:sp>
    </p:spTree>
    <p:extLst>
      <p:ext uri="{BB962C8B-B14F-4D97-AF65-F5344CB8AC3E}">
        <p14:creationId xmlns:p14="http://schemas.microsoft.com/office/powerpoint/2010/main" val="9757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işlemleri</a:t>
            </a:r>
            <a:r>
              <a:rPr lang="en-GB" dirty="0"/>
              <a:t> </a:t>
            </a:r>
            <a:r>
              <a:rPr lang="en-GB" dirty="0" err="1"/>
              <a:t>için</a:t>
            </a:r>
            <a:r>
              <a:rPr lang="en-GB" dirty="0"/>
              <a:t> </a:t>
            </a:r>
            <a:r>
              <a:rPr lang="en-GB" dirty="0" err="1"/>
              <a:t>hazırlamam</a:t>
            </a:r>
            <a:r>
              <a:rPr lang="en-GB" dirty="0"/>
              <a:t> </a:t>
            </a:r>
            <a:r>
              <a:rPr lang="en-GB" dirty="0" err="1"/>
              <a:t>gereken</a:t>
            </a:r>
            <a:r>
              <a:rPr lang="en-GB" dirty="0"/>
              <a:t> </a:t>
            </a:r>
            <a:r>
              <a:rPr lang="en-GB" dirty="0" err="1"/>
              <a:t>evraklar</a:t>
            </a:r>
            <a:r>
              <a:rPr lang="en-GB" dirty="0"/>
              <a:t> </a:t>
            </a:r>
            <a:r>
              <a:rPr lang="en-GB" dirty="0" err="1"/>
              <a:t>nelerdir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İhraç</a:t>
            </a:r>
            <a:r>
              <a:rPr lang="en-GB" dirty="0"/>
              <a:t> </a:t>
            </a:r>
            <a:r>
              <a:rPr lang="en-GB" dirty="0" err="1"/>
              <a:t>edeceğimiz</a:t>
            </a:r>
            <a:r>
              <a:rPr lang="en-GB" dirty="0"/>
              <a:t> </a:t>
            </a:r>
            <a:r>
              <a:rPr lang="en-GB" dirty="0" err="1"/>
              <a:t>ürüne</a:t>
            </a:r>
            <a:endParaRPr lang="en-GB" dirty="0"/>
          </a:p>
          <a:p>
            <a:endParaRPr lang="en-GB" dirty="0"/>
          </a:p>
          <a:p>
            <a:r>
              <a:rPr lang="en-GB" dirty="0" err="1"/>
              <a:t>İhracat</a:t>
            </a:r>
            <a:r>
              <a:rPr lang="en-GB" dirty="0"/>
              <a:t> </a:t>
            </a:r>
            <a:r>
              <a:rPr lang="en-GB" dirty="0" err="1"/>
              <a:t>yapacağımız</a:t>
            </a:r>
            <a:r>
              <a:rPr lang="en-GB" dirty="0"/>
              <a:t> </a:t>
            </a:r>
            <a:r>
              <a:rPr lang="en-GB" dirty="0" err="1"/>
              <a:t>ülkeye</a:t>
            </a:r>
            <a:endParaRPr lang="en-GB" dirty="0"/>
          </a:p>
          <a:p>
            <a:endParaRPr lang="en-GB" dirty="0"/>
          </a:p>
          <a:p>
            <a:r>
              <a:rPr lang="en-GB" dirty="0" err="1"/>
              <a:t>İhracat</a:t>
            </a:r>
            <a:r>
              <a:rPr lang="en-GB" dirty="0"/>
              <a:t> </a:t>
            </a:r>
            <a:r>
              <a:rPr lang="en-GB" dirty="0" err="1"/>
              <a:t>şekline</a:t>
            </a:r>
            <a:r>
              <a:rPr lang="en-GB" dirty="0"/>
              <a:t> </a:t>
            </a:r>
            <a:r>
              <a:rPr lang="en-GB" dirty="0" err="1"/>
              <a:t>göre</a:t>
            </a:r>
            <a:r>
              <a:rPr lang="en-GB" dirty="0"/>
              <a:t> </a:t>
            </a:r>
            <a:r>
              <a:rPr lang="en-GB" dirty="0" err="1"/>
              <a:t>farklılık</a:t>
            </a:r>
            <a:r>
              <a:rPr lang="en-GB" dirty="0"/>
              <a:t> </a:t>
            </a:r>
            <a:r>
              <a:rPr lang="en-GB" dirty="0" err="1"/>
              <a:t>gösteriyor</a:t>
            </a:r>
            <a:endParaRPr lang="en-GB" dirty="0"/>
          </a:p>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17</a:t>
            </a:fld>
            <a:endParaRPr lang="en-GB" dirty="0"/>
          </a:p>
        </p:txBody>
      </p:sp>
    </p:spTree>
    <p:extLst>
      <p:ext uri="{BB962C8B-B14F-4D97-AF65-F5344CB8AC3E}">
        <p14:creationId xmlns:p14="http://schemas.microsoft.com/office/powerpoint/2010/main" val="3811327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1- </a:t>
            </a:r>
            <a:r>
              <a:rPr lang="en-GB" dirty="0" err="1"/>
              <a:t>İhraç</a:t>
            </a:r>
            <a:r>
              <a:rPr lang="en-GB" dirty="0"/>
              <a:t> </a:t>
            </a:r>
            <a:r>
              <a:rPr lang="en-GB" dirty="0" err="1"/>
              <a:t>edeceğimiz</a:t>
            </a:r>
            <a:r>
              <a:rPr lang="en-GB" dirty="0"/>
              <a:t> </a:t>
            </a:r>
            <a:r>
              <a:rPr lang="en-GB" dirty="0" err="1"/>
              <a:t>ürüne</a:t>
            </a:r>
            <a:r>
              <a:rPr lang="en-GB" dirty="0"/>
              <a:t> </a:t>
            </a:r>
            <a:r>
              <a:rPr lang="en-GB" dirty="0" err="1"/>
              <a:t>göre</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Gıda</a:t>
            </a:r>
            <a:r>
              <a:rPr lang="en-GB" dirty="0"/>
              <a:t> </a:t>
            </a:r>
            <a:r>
              <a:rPr lang="en-GB" dirty="0" err="1"/>
              <a:t>sağlık</a:t>
            </a:r>
            <a:r>
              <a:rPr lang="en-GB" dirty="0"/>
              <a:t> </a:t>
            </a:r>
            <a:r>
              <a:rPr lang="en-GB" dirty="0" err="1"/>
              <a:t>sertifikası</a:t>
            </a:r>
            <a:endParaRPr lang="en-GB" dirty="0"/>
          </a:p>
          <a:p>
            <a:pPr marL="0" indent="0">
              <a:buNone/>
            </a:pPr>
            <a:r>
              <a:rPr lang="en-GB" dirty="0"/>
              <a:t>Bitki </a:t>
            </a:r>
            <a:r>
              <a:rPr lang="en-GB" dirty="0" err="1"/>
              <a:t>sağlık</a:t>
            </a:r>
            <a:r>
              <a:rPr lang="en-GB" dirty="0"/>
              <a:t> </a:t>
            </a:r>
            <a:r>
              <a:rPr lang="en-GB" dirty="0" err="1"/>
              <a:t>sertifikası</a:t>
            </a:r>
            <a:endParaRPr lang="en-GB" dirty="0"/>
          </a:p>
          <a:p>
            <a:pPr marL="0" indent="0">
              <a:buNone/>
            </a:pPr>
            <a:r>
              <a:rPr lang="en-GB" dirty="0"/>
              <a:t>Analiz </a:t>
            </a:r>
            <a:r>
              <a:rPr lang="en-GB" dirty="0" err="1"/>
              <a:t>belgesi</a:t>
            </a:r>
            <a:endParaRPr lang="en-GB" dirty="0"/>
          </a:p>
          <a:p>
            <a:pPr marL="0" indent="0">
              <a:buNone/>
            </a:pPr>
            <a:r>
              <a:rPr lang="en-GB" dirty="0" err="1"/>
              <a:t>Veterinerlik</a:t>
            </a:r>
            <a:r>
              <a:rPr lang="en-GB" dirty="0"/>
              <a:t> </a:t>
            </a:r>
            <a:r>
              <a:rPr lang="en-GB" dirty="0" err="1"/>
              <a:t>belgesi</a:t>
            </a:r>
            <a:endParaRPr lang="en-GB" dirty="0"/>
          </a:p>
          <a:p>
            <a:pPr marL="0" indent="0">
              <a:buNone/>
            </a:pPr>
            <a:r>
              <a:rPr lang="en-GB" dirty="0"/>
              <a:t>Test </a:t>
            </a:r>
            <a:r>
              <a:rPr lang="en-GB" dirty="0" err="1"/>
              <a:t>sertifikası</a:t>
            </a:r>
            <a:endParaRPr lang="en-GB" dirty="0"/>
          </a:p>
          <a:p>
            <a:pPr marL="0" indent="0">
              <a:buNone/>
            </a:pPr>
            <a:r>
              <a:rPr lang="en-GB" dirty="0" err="1"/>
              <a:t>Borsa</a:t>
            </a:r>
            <a:r>
              <a:rPr lang="en-GB" dirty="0"/>
              <a:t> </a:t>
            </a:r>
            <a:r>
              <a:rPr lang="en-GB" dirty="0" err="1"/>
              <a:t>beyannamesi</a:t>
            </a:r>
            <a:endParaRPr lang="en-GB" dirty="0"/>
          </a:p>
          <a:p>
            <a:pPr marL="0" indent="0">
              <a:buNone/>
            </a:pPr>
            <a:r>
              <a:rPr lang="en-GB" dirty="0" err="1"/>
              <a:t>Türk</a:t>
            </a:r>
            <a:r>
              <a:rPr lang="en-GB" dirty="0"/>
              <a:t> </a:t>
            </a:r>
            <a:r>
              <a:rPr lang="en-GB" dirty="0" err="1"/>
              <a:t>İhraç</a:t>
            </a:r>
            <a:r>
              <a:rPr lang="en-GB" dirty="0"/>
              <a:t> </a:t>
            </a:r>
            <a:r>
              <a:rPr lang="en-GB" dirty="0" err="1"/>
              <a:t>Ürünlerine</a:t>
            </a:r>
            <a:r>
              <a:rPr lang="en-GB" dirty="0"/>
              <a:t> </a:t>
            </a:r>
            <a:r>
              <a:rPr lang="en-GB" dirty="0" err="1"/>
              <a:t>Yönelik</a:t>
            </a:r>
            <a:r>
              <a:rPr lang="en-GB" dirty="0"/>
              <a:t> TPSA </a:t>
            </a:r>
            <a:r>
              <a:rPr lang="en-GB" dirty="0" err="1"/>
              <a:t>Önlemleri</a:t>
            </a:r>
            <a:endParaRPr lang="en-GB" dirty="0"/>
          </a:p>
          <a:p>
            <a:pPr marL="0" indent="0">
              <a:buNone/>
            </a:pPr>
            <a:r>
              <a:rPr lang="en-GB" dirty="0"/>
              <a:t>CBAM (</a:t>
            </a:r>
            <a:r>
              <a:rPr lang="en-GB" dirty="0" err="1"/>
              <a:t>Sınırda</a:t>
            </a:r>
            <a:r>
              <a:rPr lang="en-GB" dirty="0"/>
              <a:t> </a:t>
            </a:r>
            <a:r>
              <a:rPr lang="en-GB" dirty="0" err="1"/>
              <a:t>karbon</a:t>
            </a:r>
            <a:r>
              <a:rPr lang="en-GB" dirty="0"/>
              <a:t> </a:t>
            </a:r>
            <a:r>
              <a:rPr lang="en-GB" dirty="0" err="1"/>
              <a:t>düzenlemesi</a:t>
            </a:r>
            <a:r>
              <a:rPr lang="en-GB" dirty="0"/>
              <a:t>)</a:t>
            </a:r>
            <a:endParaRPr lang="tr-TR" dirty="0"/>
          </a:p>
          <a:p>
            <a:pPr marL="0" indent="0">
              <a:buNone/>
            </a:pPr>
            <a:r>
              <a:rPr lang="tr-TR" dirty="0"/>
              <a:t>İhracı yasak ürünler</a:t>
            </a:r>
          </a:p>
          <a:p>
            <a:pPr marL="0" indent="0">
              <a:buNone/>
            </a:pPr>
            <a:r>
              <a:rPr lang="tr-TR" dirty="0"/>
              <a:t>Ön izne bağlı ürünler</a:t>
            </a:r>
          </a:p>
          <a:p>
            <a:pPr marL="0" indent="0">
              <a:buNone/>
            </a:pPr>
            <a:r>
              <a:rPr lang="tr-TR" dirty="0"/>
              <a:t>Kayda bağlı </a:t>
            </a:r>
            <a:r>
              <a:rPr lang="tr-TR" dirty="0" err="1"/>
              <a:t>ürünelr</a:t>
            </a:r>
            <a:endParaRPr lang="tr-TR" dirty="0"/>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18</a:t>
            </a:fld>
            <a:endParaRPr lang="en-GB" dirty="0"/>
          </a:p>
        </p:txBody>
      </p:sp>
    </p:spTree>
    <p:extLst>
      <p:ext uri="{BB962C8B-B14F-4D97-AF65-F5344CB8AC3E}">
        <p14:creationId xmlns:p14="http://schemas.microsoft.com/office/powerpoint/2010/main" val="3563600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2- </a:t>
            </a:r>
            <a:r>
              <a:rPr lang="en-GB" dirty="0" err="1"/>
              <a:t>İhracat</a:t>
            </a:r>
            <a:r>
              <a:rPr lang="en-GB" dirty="0"/>
              <a:t> </a:t>
            </a:r>
            <a:r>
              <a:rPr lang="en-GB" dirty="0" err="1"/>
              <a:t>yapacağımız</a:t>
            </a:r>
            <a:r>
              <a:rPr lang="en-GB" dirty="0"/>
              <a:t> </a:t>
            </a:r>
            <a:r>
              <a:rPr lang="en-GB" dirty="0" err="1"/>
              <a:t>ülkeye</a:t>
            </a:r>
            <a:r>
              <a:rPr lang="en-GB" dirty="0"/>
              <a:t> </a:t>
            </a:r>
            <a:r>
              <a:rPr lang="en-GB" dirty="0" err="1"/>
              <a:t>göre</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1103843"/>
            <a:ext cx="11176000" cy="4260849"/>
          </a:xfrm>
        </p:spPr>
        <p:txBody>
          <a:bodyPr/>
          <a:lstStyle/>
          <a:p>
            <a:pPr marL="0" indent="0">
              <a:buNone/>
            </a:pPr>
            <a:r>
              <a:rPr lang="en-GB" sz="1400" dirty="0"/>
              <a:t>Sanayi </a:t>
            </a:r>
            <a:r>
              <a:rPr lang="en-GB" sz="1400" dirty="0" err="1"/>
              <a:t>ürünü</a:t>
            </a:r>
            <a:r>
              <a:rPr lang="en-GB" sz="1400" dirty="0"/>
              <a:t> </a:t>
            </a:r>
            <a:r>
              <a:rPr lang="en-GB" sz="1400" dirty="0" err="1"/>
              <a:t>ve</a:t>
            </a:r>
            <a:r>
              <a:rPr lang="en-GB" sz="1400" dirty="0"/>
              <a:t> </a:t>
            </a:r>
            <a:r>
              <a:rPr lang="en-GB" sz="1400" dirty="0" err="1"/>
              <a:t>işlenmiş</a:t>
            </a:r>
            <a:r>
              <a:rPr lang="en-GB" sz="1400" dirty="0"/>
              <a:t> </a:t>
            </a:r>
            <a:r>
              <a:rPr lang="en-GB" sz="1400" dirty="0" err="1"/>
              <a:t>tarım</a:t>
            </a:r>
            <a:r>
              <a:rPr lang="en-GB" sz="1400" dirty="0"/>
              <a:t> </a:t>
            </a:r>
            <a:r>
              <a:rPr lang="en-GB" sz="1400" dirty="0" err="1"/>
              <a:t>ürünündeAT.R</a:t>
            </a:r>
            <a:r>
              <a:rPr lang="en-GB" sz="1400" dirty="0"/>
              <a:t> (ab ye </a:t>
            </a:r>
            <a:r>
              <a:rPr lang="en-GB" sz="1400" dirty="0" err="1"/>
              <a:t>ihracat</a:t>
            </a:r>
            <a:r>
              <a:rPr lang="en-GB" sz="1400" dirty="0"/>
              <a:t>)—</a:t>
            </a:r>
            <a:r>
              <a:rPr lang="en-GB" sz="1400" dirty="0" err="1"/>
              <a:t>temel</a:t>
            </a:r>
            <a:r>
              <a:rPr lang="en-GB" sz="1400" dirty="0"/>
              <a:t> tü-eur1</a:t>
            </a:r>
          </a:p>
          <a:p>
            <a:pPr marL="0" indent="0">
              <a:buNone/>
            </a:pPr>
            <a:r>
              <a:rPr lang="en-GB" sz="1400" dirty="0"/>
              <a:t>EUR.1 (</a:t>
            </a:r>
            <a:r>
              <a:rPr lang="en-GB" sz="1400" dirty="0" err="1"/>
              <a:t>efta</a:t>
            </a:r>
            <a:r>
              <a:rPr lang="en-GB" sz="1400" dirty="0"/>
              <a:t> </a:t>
            </a:r>
            <a:r>
              <a:rPr lang="en-GB" sz="1400" dirty="0" err="1"/>
              <a:t>ya</a:t>
            </a:r>
            <a:r>
              <a:rPr lang="en-GB" sz="1400" dirty="0"/>
              <a:t> </a:t>
            </a:r>
            <a:r>
              <a:rPr lang="en-GB" sz="1400" dirty="0" err="1"/>
              <a:t>ihracat</a:t>
            </a:r>
            <a:r>
              <a:rPr lang="en-GB" sz="1400" dirty="0"/>
              <a:t>)</a:t>
            </a:r>
          </a:p>
          <a:p>
            <a:pPr marL="0" indent="0">
              <a:buNone/>
            </a:pPr>
            <a:r>
              <a:rPr lang="en-GB" sz="1400" dirty="0"/>
              <a:t>FORM A (</a:t>
            </a:r>
            <a:r>
              <a:rPr lang="en-GB" sz="1400" dirty="0" err="1"/>
              <a:t>rusya</a:t>
            </a:r>
            <a:r>
              <a:rPr lang="en-GB" sz="1400" dirty="0"/>
              <a:t>, </a:t>
            </a:r>
            <a:r>
              <a:rPr lang="en-GB" sz="1400" dirty="0" err="1"/>
              <a:t>türki</a:t>
            </a:r>
            <a:r>
              <a:rPr lang="en-GB" sz="1400" dirty="0"/>
              <a:t> cum. Yeni </a:t>
            </a:r>
            <a:r>
              <a:rPr lang="en-GB" sz="1400" dirty="0" err="1"/>
              <a:t>zellenda</a:t>
            </a:r>
            <a:r>
              <a:rPr lang="en-GB" sz="1400" dirty="0"/>
              <a:t>, </a:t>
            </a:r>
            <a:r>
              <a:rPr lang="en-GB" sz="1400" dirty="0" err="1"/>
              <a:t>avusturalya</a:t>
            </a:r>
            <a:r>
              <a:rPr lang="en-GB" sz="1400" dirty="0"/>
              <a:t>)</a:t>
            </a:r>
          </a:p>
          <a:p>
            <a:pPr marL="0" indent="0">
              <a:buNone/>
            </a:pPr>
            <a:r>
              <a:rPr lang="en-GB" sz="1400" dirty="0"/>
              <a:t>EURO MED (</a:t>
            </a:r>
            <a:r>
              <a:rPr lang="en-GB" sz="1400" dirty="0" err="1"/>
              <a:t>mısır,tunus</a:t>
            </a:r>
            <a:r>
              <a:rPr lang="en-GB" sz="1400" dirty="0"/>
              <a:t>)</a:t>
            </a:r>
          </a:p>
          <a:p>
            <a:pPr marL="0" indent="0">
              <a:buNone/>
            </a:pPr>
            <a:r>
              <a:rPr lang="en-GB" sz="1400" dirty="0"/>
              <a:t>MENŞE ŞAHADETNAMESİ</a:t>
            </a:r>
          </a:p>
          <a:p>
            <a:pPr marL="0" indent="0">
              <a:buNone/>
            </a:pPr>
            <a:r>
              <a:rPr lang="en-GB" sz="1400" dirty="0" err="1"/>
              <a:t>Irak-sgs-bv</a:t>
            </a:r>
            <a:r>
              <a:rPr lang="en-GB" sz="1400" dirty="0"/>
              <a:t>   </a:t>
            </a:r>
          </a:p>
          <a:p>
            <a:pPr marL="0" indent="0">
              <a:buNone/>
            </a:pPr>
            <a:r>
              <a:rPr lang="en-GB" sz="1400" dirty="0" err="1"/>
              <a:t>Araplar</a:t>
            </a:r>
            <a:r>
              <a:rPr lang="en-GB" sz="1400" dirty="0"/>
              <a:t>- </a:t>
            </a:r>
            <a:r>
              <a:rPr lang="en-GB" sz="1400" dirty="0" err="1"/>
              <a:t>boykot</a:t>
            </a:r>
            <a:r>
              <a:rPr lang="en-GB" sz="1400" dirty="0"/>
              <a:t> </a:t>
            </a:r>
            <a:r>
              <a:rPr lang="en-GB" sz="1400" dirty="0" err="1"/>
              <a:t>tasdiki</a:t>
            </a:r>
            <a:endParaRPr lang="en-GB" sz="1400" dirty="0"/>
          </a:p>
          <a:p>
            <a:pPr marL="0" indent="0">
              <a:buNone/>
            </a:pPr>
            <a:r>
              <a:rPr lang="en-GB" sz="1400" dirty="0" err="1"/>
              <a:t>Irak</a:t>
            </a:r>
            <a:r>
              <a:rPr lang="en-GB" sz="1400" dirty="0"/>
              <a:t> </a:t>
            </a:r>
            <a:r>
              <a:rPr lang="en-GB" sz="1400" dirty="0" err="1"/>
              <a:t>Üretici</a:t>
            </a:r>
            <a:r>
              <a:rPr lang="en-GB" sz="1400" dirty="0"/>
              <a:t> </a:t>
            </a:r>
            <a:r>
              <a:rPr lang="en-GB" sz="1400" dirty="0" err="1"/>
              <a:t>Kayıt</a:t>
            </a:r>
            <a:r>
              <a:rPr lang="en-GB" sz="1400" dirty="0"/>
              <a:t> </a:t>
            </a:r>
            <a:r>
              <a:rPr lang="en-GB" sz="1400" dirty="0" err="1"/>
              <a:t>Sistemi</a:t>
            </a:r>
            <a:endParaRPr lang="en-GB" sz="1400" dirty="0"/>
          </a:p>
          <a:p>
            <a:pPr marL="0" indent="0">
              <a:buNone/>
            </a:pPr>
            <a:r>
              <a:rPr lang="en-GB" sz="1400" dirty="0" err="1"/>
              <a:t>Irak</a:t>
            </a:r>
            <a:r>
              <a:rPr lang="en-GB" sz="1400" dirty="0"/>
              <a:t> </a:t>
            </a:r>
            <a:r>
              <a:rPr lang="en-GB" sz="1400" dirty="0" err="1"/>
              <a:t>Sevk</a:t>
            </a:r>
            <a:r>
              <a:rPr lang="en-GB" sz="1400" dirty="0"/>
              <a:t> </a:t>
            </a:r>
            <a:r>
              <a:rPr lang="en-GB" sz="1400" dirty="0" err="1"/>
              <a:t>Öncesi</a:t>
            </a:r>
            <a:r>
              <a:rPr lang="en-GB" sz="1400" dirty="0"/>
              <a:t> </a:t>
            </a:r>
            <a:r>
              <a:rPr lang="en-GB" sz="1400" dirty="0" err="1"/>
              <a:t>İnceleme</a:t>
            </a:r>
            <a:r>
              <a:rPr lang="en-GB" sz="1400" dirty="0"/>
              <a:t> </a:t>
            </a:r>
            <a:r>
              <a:rPr lang="en-GB" sz="1400" dirty="0" err="1"/>
              <a:t>Firmaları</a:t>
            </a:r>
            <a:endParaRPr lang="en-GB" sz="1400" dirty="0"/>
          </a:p>
          <a:p>
            <a:pPr marL="0" indent="0">
              <a:buNone/>
            </a:pPr>
            <a:r>
              <a:rPr lang="en-GB" sz="1400" dirty="0" err="1"/>
              <a:t>Suudi</a:t>
            </a:r>
            <a:r>
              <a:rPr lang="en-GB" sz="1400" dirty="0"/>
              <a:t> </a:t>
            </a:r>
            <a:r>
              <a:rPr lang="en-GB" sz="1400" dirty="0" err="1"/>
              <a:t>Arabistan</a:t>
            </a:r>
            <a:r>
              <a:rPr lang="en-GB" sz="1400" dirty="0"/>
              <a:t> SABER </a:t>
            </a:r>
            <a:r>
              <a:rPr lang="en-GB" sz="1400" dirty="0" err="1"/>
              <a:t>Kayıt</a:t>
            </a:r>
            <a:r>
              <a:rPr lang="en-GB" sz="1400" dirty="0"/>
              <a:t> </a:t>
            </a:r>
            <a:r>
              <a:rPr lang="en-GB" sz="1400" dirty="0" err="1"/>
              <a:t>Sistemi</a:t>
            </a:r>
            <a:endParaRPr lang="en-GB" sz="1400" dirty="0"/>
          </a:p>
          <a:p>
            <a:pPr marL="0" indent="0">
              <a:buNone/>
            </a:pPr>
            <a:r>
              <a:rPr lang="en-GB" sz="1400" dirty="0" err="1"/>
              <a:t>Cezayir'de</a:t>
            </a:r>
            <a:r>
              <a:rPr lang="en-GB" sz="1400" dirty="0"/>
              <a:t> </a:t>
            </a:r>
            <a:r>
              <a:rPr lang="en-GB" sz="1400" dirty="0" err="1"/>
              <a:t>İthalat</a:t>
            </a:r>
            <a:r>
              <a:rPr lang="en-GB" sz="1400" dirty="0"/>
              <a:t> </a:t>
            </a:r>
            <a:r>
              <a:rPr lang="en-GB" sz="1400" dirty="0" err="1"/>
              <a:t>Bedellerinin</a:t>
            </a:r>
            <a:r>
              <a:rPr lang="en-GB" sz="1400" dirty="0"/>
              <a:t> </a:t>
            </a:r>
            <a:r>
              <a:rPr lang="en-GB" sz="1400" dirty="0" err="1"/>
              <a:t>Ödenmesi</a:t>
            </a:r>
            <a:r>
              <a:rPr lang="en-GB" sz="1400" dirty="0"/>
              <a:t> </a:t>
            </a:r>
            <a:r>
              <a:rPr lang="en-GB" sz="1400" dirty="0" err="1"/>
              <a:t>Süresi</a:t>
            </a:r>
            <a:r>
              <a:rPr lang="en-GB" sz="1400" dirty="0"/>
              <a:t> </a:t>
            </a:r>
            <a:r>
              <a:rPr lang="en-GB" sz="1400" dirty="0" err="1"/>
              <a:t>Düzenlemesi</a:t>
            </a:r>
            <a:endParaRPr lang="en-GB" sz="1400" dirty="0"/>
          </a:p>
          <a:p>
            <a:pPr marL="0" indent="0">
              <a:buNone/>
            </a:pPr>
            <a:r>
              <a:rPr lang="en-GB" sz="1400" dirty="0" err="1"/>
              <a:t>Lübnan'a</a:t>
            </a:r>
            <a:r>
              <a:rPr lang="en-GB" sz="1400" dirty="0"/>
              <a:t> </a:t>
            </a:r>
            <a:r>
              <a:rPr lang="en-GB" sz="1400" dirty="0" err="1"/>
              <a:t>İthalatta</a:t>
            </a:r>
            <a:r>
              <a:rPr lang="en-GB" sz="1400" dirty="0"/>
              <a:t> </a:t>
            </a:r>
            <a:r>
              <a:rPr lang="en-GB" sz="1400" dirty="0" err="1"/>
              <a:t>Düşük</a:t>
            </a:r>
            <a:r>
              <a:rPr lang="en-GB" sz="1400" dirty="0"/>
              <a:t> </a:t>
            </a:r>
            <a:r>
              <a:rPr lang="en-GB" sz="1400" dirty="0" err="1"/>
              <a:t>Kurdan</a:t>
            </a:r>
            <a:r>
              <a:rPr lang="en-GB" sz="1400" dirty="0"/>
              <a:t> </a:t>
            </a:r>
            <a:r>
              <a:rPr lang="en-GB" sz="1400" dirty="0" err="1"/>
              <a:t>Döviz</a:t>
            </a:r>
            <a:r>
              <a:rPr lang="en-GB" sz="1400" dirty="0"/>
              <a:t> </a:t>
            </a:r>
            <a:r>
              <a:rPr lang="en-GB" sz="1400" dirty="0" err="1"/>
              <a:t>Tahsisatı</a:t>
            </a:r>
            <a:r>
              <a:rPr lang="en-GB" sz="1400" dirty="0"/>
              <a:t> </a:t>
            </a:r>
            <a:r>
              <a:rPr lang="en-GB" sz="1400" dirty="0" err="1"/>
              <a:t>Uygulaması</a:t>
            </a:r>
            <a:endParaRPr lang="en-GB" sz="1400" dirty="0"/>
          </a:p>
          <a:p>
            <a:pPr marL="0" indent="0">
              <a:buNone/>
            </a:pPr>
            <a:r>
              <a:rPr lang="en-GB" sz="1400" dirty="0" err="1"/>
              <a:t>Fas'a</a:t>
            </a:r>
            <a:r>
              <a:rPr lang="en-GB" sz="1400" dirty="0"/>
              <a:t> </a:t>
            </a:r>
            <a:r>
              <a:rPr lang="en-GB" sz="1400" dirty="0" err="1"/>
              <a:t>Gerçekleştirilecek</a:t>
            </a:r>
            <a:r>
              <a:rPr lang="en-GB" sz="1400" dirty="0"/>
              <a:t> </a:t>
            </a:r>
            <a:r>
              <a:rPr lang="en-GB" sz="1400" dirty="0" err="1"/>
              <a:t>İhracatlarda</a:t>
            </a:r>
            <a:r>
              <a:rPr lang="en-GB" sz="1400" dirty="0"/>
              <a:t> </a:t>
            </a:r>
            <a:r>
              <a:rPr lang="en-GB" sz="1400" dirty="0" err="1"/>
              <a:t>Uygunluk</a:t>
            </a:r>
            <a:r>
              <a:rPr lang="en-GB" sz="1400" dirty="0"/>
              <a:t> </a:t>
            </a:r>
            <a:r>
              <a:rPr lang="en-GB" sz="1400" dirty="0" err="1"/>
              <a:t>Kontrolleri</a:t>
            </a:r>
            <a:endParaRPr lang="en-GB" sz="1400" dirty="0"/>
          </a:p>
          <a:p>
            <a:pPr marL="0" indent="0">
              <a:buNone/>
            </a:pPr>
            <a:r>
              <a:rPr lang="en-GB" sz="1400" dirty="0" err="1"/>
              <a:t>Avustralya'ya</a:t>
            </a:r>
            <a:r>
              <a:rPr lang="en-GB" sz="1400" dirty="0"/>
              <a:t> </a:t>
            </a:r>
            <a:r>
              <a:rPr lang="en-GB" sz="1400" dirty="0" err="1"/>
              <a:t>İhracatta</a:t>
            </a:r>
            <a:r>
              <a:rPr lang="en-GB" sz="1400" dirty="0"/>
              <a:t> </a:t>
            </a:r>
            <a:r>
              <a:rPr lang="en-GB" sz="1400" dirty="0" err="1"/>
              <a:t>Sağlık</a:t>
            </a:r>
            <a:r>
              <a:rPr lang="en-GB" sz="1400" dirty="0"/>
              <a:t> </a:t>
            </a:r>
            <a:r>
              <a:rPr lang="en-GB" sz="1400" dirty="0" err="1"/>
              <a:t>Sertifikalarının</a:t>
            </a:r>
            <a:r>
              <a:rPr lang="en-GB" sz="1400" dirty="0"/>
              <a:t> </a:t>
            </a:r>
            <a:r>
              <a:rPr lang="en-GB" sz="1400" dirty="0" err="1"/>
              <a:t>Sunulması</a:t>
            </a:r>
            <a:endParaRPr lang="en-GB" sz="1400" dirty="0"/>
          </a:p>
          <a:p>
            <a:pPr marL="0" indent="0">
              <a:buNone/>
            </a:pPr>
            <a:r>
              <a:rPr lang="en-GB" sz="1400" dirty="0" err="1"/>
              <a:t>Rusya</a:t>
            </a:r>
            <a:r>
              <a:rPr lang="en-GB" sz="1400" dirty="0"/>
              <a:t> </a:t>
            </a:r>
            <a:r>
              <a:rPr lang="en-GB" sz="1400" dirty="0" err="1"/>
              <a:t>Federasyonu</a:t>
            </a:r>
            <a:r>
              <a:rPr lang="en-GB" sz="1400" dirty="0"/>
              <a:t> </a:t>
            </a:r>
            <a:r>
              <a:rPr lang="en-GB" sz="1400" dirty="0" err="1"/>
              <a:t>Zorunlu</a:t>
            </a:r>
            <a:r>
              <a:rPr lang="en-GB" sz="1400" dirty="0"/>
              <a:t> </a:t>
            </a:r>
            <a:r>
              <a:rPr lang="en-GB" sz="1400" dirty="0" err="1"/>
              <a:t>Etiket</a:t>
            </a:r>
            <a:r>
              <a:rPr lang="en-GB" sz="1400" dirty="0"/>
              <a:t> </a:t>
            </a:r>
            <a:r>
              <a:rPr lang="en-GB" sz="1400" dirty="0" err="1"/>
              <a:t>Uygulamaları</a:t>
            </a:r>
            <a:endParaRPr lang="en-GB" sz="1400" dirty="0"/>
          </a:p>
          <a:p>
            <a:pPr marL="0" indent="0">
              <a:buNone/>
            </a:pPr>
            <a:r>
              <a:rPr lang="en-GB" sz="1400" dirty="0" err="1"/>
              <a:t>Mısır</a:t>
            </a:r>
            <a:r>
              <a:rPr lang="en-GB" sz="1400" dirty="0"/>
              <a:t> Acid</a:t>
            </a:r>
          </a:p>
          <a:p>
            <a:pPr marL="0" indent="0">
              <a:buNone/>
            </a:pPr>
            <a:r>
              <a:rPr lang="en-GB" sz="1400" dirty="0" err="1"/>
              <a:t>Kktc</a:t>
            </a:r>
            <a:r>
              <a:rPr lang="en-GB" sz="1400" dirty="0"/>
              <a:t> tr </a:t>
            </a:r>
            <a:r>
              <a:rPr lang="en-GB" sz="1400" dirty="0" err="1"/>
              <a:t>beyan</a:t>
            </a:r>
            <a:r>
              <a:rPr lang="en-GB" sz="1400" dirty="0"/>
              <a:t> </a:t>
            </a:r>
            <a:r>
              <a:rPr lang="en-GB" sz="1400" dirty="0" err="1"/>
              <a:t>zorunlu</a:t>
            </a:r>
            <a:endParaRPr lang="en-GB" sz="1400" dirty="0"/>
          </a:p>
          <a:p>
            <a:pPr marL="0" indent="0">
              <a:buNone/>
            </a:pPr>
            <a:endParaRPr lang="en-GB" sz="1400"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19</a:t>
            </a:fld>
            <a:endParaRPr lang="en-GB" dirty="0"/>
          </a:p>
        </p:txBody>
      </p:sp>
    </p:spTree>
    <p:extLst>
      <p:ext uri="{BB962C8B-B14F-4D97-AF65-F5344CB8AC3E}">
        <p14:creationId xmlns:p14="http://schemas.microsoft.com/office/powerpoint/2010/main" val="2699722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DIŞ TİCARET MEVZUATI</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İç</a:t>
            </a:r>
            <a:r>
              <a:rPr lang="en-GB" dirty="0"/>
              <a:t> </a:t>
            </a:r>
            <a:r>
              <a:rPr lang="en-GB" dirty="0" err="1"/>
              <a:t>Mevzuat</a:t>
            </a:r>
            <a:endParaRPr lang="en-GB" dirty="0"/>
          </a:p>
          <a:p>
            <a:r>
              <a:rPr lang="en-GB" dirty="0" err="1"/>
              <a:t>İhracat</a:t>
            </a:r>
            <a:endParaRPr lang="en-GB" dirty="0"/>
          </a:p>
          <a:p>
            <a:r>
              <a:rPr lang="en-GB" dirty="0" err="1"/>
              <a:t>İthalat</a:t>
            </a:r>
            <a:endParaRPr lang="en-GB" dirty="0"/>
          </a:p>
          <a:p>
            <a:r>
              <a:rPr lang="en-GB" dirty="0" err="1"/>
              <a:t>Serbest</a:t>
            </a:r>
            <a:r>
              <a:rPr lang="en-GB" dirty="0"/>
              <a:t> </a:t>
            </a:r>
            <a:r>
              <a:rPr lang="en-GB" dirty="0" err="1"/>
              <a:t>Bölge</a:t>
            </a:r>
            <a:endParaRPr lang="en-GB" dirty="0"/>
          </a:p>
          <a:p>
            <a:r>
              <a:rPr lang="en-GB" dirty="0"/>
              <a:t>Dir</a:t>
            </a:r>
          </a:p>
          <a:p>
            <a:r>
              <a:rPr lang="en-GB" dirty="0"/>
              <a:t>Hir</a:t>
            </a:r>
          </a:p>
          <a:p>
            <a:r>
              <a:rPr lang="en-GB" dirty="0" err="1"/>
              <a:t>Devlet</a:t>
            </a:r>
            <a:r>
              <a:rPr lang="en-GB" dirty="0"/>
              <a:t> </a:t>
            </a:r>
            <a:r>
              <a:rPr lang="en-GB" dirty="0" err="1"/>
              <a:t>Yardımları</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a:t>
            </a:fld>
            <a:endParaRPr lang="en-GB" dirty="0"/>
          </a:p>
        </p:txBody>
      </p:sp>
      <p:sp>
        <p:nvSpPr>
          <p:cNvPr id="3" name="Content Placeholder 4">
            <a:extLst>
              <a:ext uri="{FF2B5EF4-FFF2-40B4-BE49-F238E27FC236}">
                <a16:creationId xmlns:a16="http://schemas.microsoft.com/office/drawing/2014/main" id="{C21926E0-98B4-D2D0-E733-67AA59B75D78}"/>
              </a:ext>
            </a:extLst>
          </p:cNvPr>
          <p:cNvSpPr txBox="1">
            <a:spLocks/>
          </p:cNvSpPr>
          <p:nvPr/>
        </p:nvSpPr>
        <p:spPr>
          <a:xfrm>
            <a:off x="4069543" y="1796909"/>
            <a:ext cx="11176000" cy="4260849"/>
          </a:xfrm>
          <a:custGeom>
            <a:avLst/>
            <a:gdLst>
              <a:gd name="connsiteX0" fmla="*/ 0 w 8382000"/>
              <a:gd name="connsiteY0" fmla="*/ 0 h 4530292"/>
              <a:gd name="connsiteX1" fmla="*/ 8382000 w 8382000"/>
              <a:gd name="connsiteY1" fmla="*/ 0 h 4530292"/>
              <a:gd name="connsiteX2" fmla="*/ 8382000 w 8382000"/>
              <a:gd name="connsiteY2" fmla="*/ 4530292 h 4530292"/>
              <a:gd name="connsiteX3" fmla="*/ 0 w 8382000"/>
              <a:gd name="connsiteY3" fmla="*/ 4530292 h 4530292"/>
            </a:gdLst>
            <a:ahLst/>
            <a:cxnLst>
              <a:cxn ang="0">
                <a:pos x="connsiteX0" y="connsiteY0"/>
              </a:cxn>
              <a:cxn ang="0">
                <a:pos x="connsiteX1" y="connsiteY1"/>
              </a:cxn>
              <a:cxn ang="0">
                <a:pos x="connsiteX2" y="connsiteY2"/>
              </a:cxn>
              <a:cxn ang="0">
                <a:pos x="connsiteX3" y="connsiteY3"/>
              </a:cxn>
            </a:cxnLst>
            <a:rect l="l" t="t" r="r" b="b"/>
            <a:pathLst>
              <a:path w="8382000" h="4530292">
                <a:moveTo>
                  <a:pt x="0" y="0"/>
                </a:moveTo>
                <a:lnTo>
                  <a:pt x="8382000" y="0"/>
                </a:lnTo>
                <a:lnTo>
                  <a:pt x="8382000" y="4530292"/>
                </a:lnTo>
                <a:lnTo>
                  <a:pt x="0" y="4530292"/>
                </a:lnTo>
                <a:close/>
              </a:path>
            </a:pathLst>
          </a:custGeom>
        </p:spPr>
        <p:txBody>
          <a:bodyPr vert="horz" wrap="square" lIns="0" tIns="0" rIns="0" bIns="0" rtlCol="0" anchor="t" anchorCtr="0">
            <a:noAutofit/>
          </a:bodyPr>
          <a:lstStyle>
            <a:lvl1pPr marL="288000" indent="-288000" algn="l" defTabSz="736656" rtl="0" eaLnBrk="1" latinLnBrk="0" hangingPunct="1">
              <a:lnSpc>
                <a:spcPct val="100000"/>
              </a:lnSpc>
              <a:spcBef>
                <a:spcPts val="0"/>
              </a:spcBef>
              <a:spcAft>
                <a:spcPts val="600"/>
              </a:spcAft>
              <a:buFont typeface="Arial" panose="020B0604020202020204" pitchFamily="34" charset="0"/>
              <a:buChar char="•"/>
              <a:defRPr sz="2400" b="0" kern="1200">
                <a:solidFill>
                  <a:schemeClr val="tx1"/>
                </a:solidFill>
                <a:latin typeface="+mn-lt"/>
                <a:ea typeface="+mn-ea"/>
                <a:cs typeface="+mn-cs"/>
              </a:defRPr>
            </a:lvl1pPr>
            <a:lvl2pPr marL="576000" indent="-288000" algn="l" defTabSz="736656"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2pPr>
            <a:lvl3pPr marL="864000" indent="-288000" algn="l" defTabSz="9017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0" indent="0" algn="l" defTabSz="736656" rtl="0" eaLnBrk="1" latinLnBrk="0" hangingPunct="1">
              <a:lnSpc>
                <a:spcPct val="100000"/>
              </a:lnSpc>
              <a:spcBef>
                <a:spcPts val="0"/>
              </a:spcBef>
              <a:spcAft>
                <a:spcPts val="600"/>
              </a:spcAft>
              <a:buFont typeface="Arial" panose="020B0604020202020204" pitchFamily="34" charset="0"/>
              <a:buNone/>
              <a:defRPr lang="en-GB" sz="2400" b="0" kern="1200" dirty="0">
                <a:solidFill>
                  <a:schemeClr val="tx1"/>
                </a:solidFill>
                <a:latin typeface="+mn-lt"/>
                <a:ea typeface="+mn-ea"/>
                <a:cs typeface="+mn-cs"/>
              </a:defRPr>
            </a:lvl4pPr>
            <a:lvl5pPr marL="0" indent="0" algn="l" defTabSz="736656" rtl="0" eaLnBrk="1" latinLnBrk="0" hangingPunct="1">
              <a:lnSpc>
                <a:spcPct val="100000"/>
              </a:lnSpc>
              <a:spcBef>
                <a:spcPts val="0"/>
              </a:spcBef>
              <a:spcAft>
                <a:spcPts val="600"/>
              </a:spcAft>
              <a:buFont typeface="Arial" panose="020B0604020202020204" pitchFamily="34" charset="0"/>
              <a:buNone/>
              <a:defRPr lang="en-GB" sz="3200" b="1" kern="1200" dirty="0">
                <a:solidFill>
                  <a:schemeClr val="tx1"/>
                </a:solidFill>
                <a:latin typeface="+mn-lt"/>
                <a:ea typeface="+mn-ea"/>
                <a:cs typeface="+mn-cs"/>
              </a:defRPr>
            </a:lvl5pPr>
            <a:lvl6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accent1"/>
                </a:solidFill>
                <a:latin typeface="+mn-lt"/>
                <a:ea typeface="+mn-ea"/>
                <a:cs typeface="+mn-cs"/>
              </a:defRPr>
            </a:lvl6pPr>
            <a:lvl7pPr marL="0" indent="0" algn="l" defTabSz="736656" rtl="0" eaLnBrk="1" latinLnBrk="0" hangingPunct="1">
              <a:lnSpc>
                <a:spcPct val="100000"/>
              </a:lnSpc>
              <a:spcBef>
                <a:spcPts val="0"/>
              </a:spcBef>
              <a:spcAft>
                <a:spcPts val="600"/>
              </a:spcAft>
              <a:buFont typeface="Arial" panose="020B0604020202020204" pitchFamily="34" charset="0"/>
              <a:buNone/>
              <a:defRPr lang="en-GB" sz="2400" b="1" kern="1200" dirty="0">
                <a:solidFill>
                  <a:schemeClr val="tx1"/>
                </a:solidFill>
                <a:latin typeface="+mn-lt"/>
                <a:ea typeface="+mn-ea"/>
                <a:cs typeface="+mn-cs"/>
              </a:defRPr>
            </a:lvl7pPr>
            <a:lvl8pPr marL="360000" indent="-360000" algn="l" defTabSz="736656" rtl="0" eaLnBrk="1" latinLnBrk="0" hangingPunct="1">
              <a:lnSpc>
                <a:spcPct val="100000"/>
              </a:lnSpc>
              <a:spcBef>
                <a:spcPts val="0"/>
              </a:spcBef>
              <a:spcAft>
                <a:spcPts val="600"/>
              </a:spcAft>
              <a:buFont typeface="+mj-lt"/>
              <a:buAutoNum type="arabicPeriod"/>
              <a:defRPr sz="2400" kern="1200">
                <a:solidFill>
                  <a:schemeClr val="tx1"/>
                </a:solidFill>
                <a:latin typeface="+mn-lt"/>
                <a:ea typeface="+mn-ea"/>
                <a:cs typeface="+mn-cs"/>
              </a:defRPr>
            </a:lvl8pPr>
            <a:lvl9pPr marL="720000" indent="-360000" algn="l" defTabSz="736656" rtl="0" eaLnBrk="1" latinLnBrk="0" hangingPunct="1">
              <a:lnSpc>
                <a:spcPct val="100000"/>
              </a:lnSpc>
              <a:spcBef>
                <a:spcPts val="0"/>
              </a:spcBef>
              <a:spcAft>
                <a:spcPts val="600"/>
              </a:spcAft>
              <a:buFont typeface="+mj-lt"/>
              <a:buAutoNum type="alphaLcPeriod"/>
              <a:tabLst/>
              <a:defRPr sz="2000" b="0" kern="1200">
                <a:solidFill>
                  <a:schemeClr val="tx1"/>
                </a:solidFill>
                <a:latin typeface="+mn-lt"/>
                <a:ea typeface="+mn-ea"/>
                <a:cs typeface="+mn-cs"/>
              </a:defRPr>
            </a:lvl9pPr>
          </a:lstStyle>
          <a:p>
            <a:r>
              <a:rPr lang="en-GB"/>
              <a:t>Dış mevzuat</a:t>
            </a:r>
          </a:p>
          <a:p>
            <a:r>
              <a:rPr lang="en-GB"/>
              <a:t>Incoterms 2010</a:t>
            </a:r>
          </a:p>
          <a:p>
            <a:r>
              <a:rPr lang="en-GB"/>
              <a:t>Icc 600</a:t>
            </a:r>
          </a:p>
          <a:p>
            <a:r>
              <a:rPr lang="en-GB"/>
              <a:t>Icc522</a:t>
            </a:r>
          </a:p>
          <a:p>
            <a:r>
              <a:rPr lang="en-GB"/>
              <a:t>ıcc</a:t>
            </a:r>
            <a:endParaRPr lang="en-GB" dirty="0"/>
          </a:p>
        </p:txBody>
      </p:sp>
    </p:spTree>
    <p:extLst>
      <p:ext uri="{BB962C8B-B14F-4D97-AF65-F5344CB8AC3E}">
        <p14:creationId xmlns:p14="http://schemas.microsoft.com/office/powerpoint/2010/main" val="3538978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a16="http://schemas.microsoft.com/office/drawing/2014/main" id="{3DD1E67B-9A3B-B287-68C7-9CDAEF162960}"/>
              </a:ext>
            </a:extLst>
          </p:cNvPr>
          <p:cNvPicPr>
            <a:picLocks noChangeAspect="1"/>
          </p:cNvPicPr>
          <p:nvPr/>
        </p:nvPicPr>
        <p:blipFill>
          <a:blip r:embed="rId2"/>
          <a:stretch>
            <a:fillRect/>
          </a:stretch>
        </p:blipFill>
        <p:spPr>
          <a:xfrm>
            <a:off x="1576375" y="0"/>
            <a:ext cx="9039250" cy="6858000"/>
          </a:xfrm>
          <a:prstGeom prst="rect">
            <a:avLst/>
          </a:prstGeom>
        </p:spPr>
      </p:pic>
    </p:spTree>
    <p:extLst>
      <p:ext uri="{BB962C8B-B14F-4D97-AF65-F5344CB8AC3E}">
        <p14:creationId xmlns:p14="http://schemas.microsoft.com/office/powerpoint/2010/main" val="2813336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3- </a:t>
            </a:r>
            <a:r>
              <a:rPr lang="en-GB" dirty="0" err="1"/>
              <a:t>İhracat</a:t>
            </a:r>
            <a:r>
              <a:rPr lang="en-GB" dirty="0"/>
              <a:t> </a:t>
            </a:r>
            <a:r>
              <a:rPr lang="en-GB" dirty="0" err="1"/>
              <a:t>şekline</a:t>
            </a:r>
            <a:r>
              <a:rPr lang="en-GB" dirty="0"/>
              <a:t> </a:t>
            </a:r>
            <a:r>
              <a:rPr lang="en-GB" dirty="0" err="1"/>
              <a:t>göre</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1758812"/>
            <a:ext cx="11176000" cy="4260849"/>
          </a:xfrm>
        </p:spPr>
        <p:txBody>
          <a:bodyPr/>
          <a:lstStyle/>
          <a:p>
            <a:pPr marL="0" indent="0">
              <a:buNone/>
            </a:pPr>
            <a:r>
              <a:rPr lang="en-GB" dirty="0" err="1"/>
              <a:t>Konsinye</a:t>
            </a:r>
            <a:endParaRPr lang="en-GB" dirty="0"/>
          </a:p>
          <a:p>
            <a:pPr marL="0" indent="0">
              <a:buNone/>
            </a:pPr>
            <a:r>
              <a:rPr lang="en-GB" dirty="0" err="1"/>
              <a:t>Bedelsiz</a:t>
            </a:r>
            <a:endParaRPr lang="en-GB" dirty="0"/>
          </a:p>
          <a:p>
            <a:pPr marL="0" indent="0">
              <a:buNone/>
            </a:pPr>
            <a:endParaRPr lang="en-GB" dirty="0"/>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21</a:t>
            </a:fld>
            <a:endParaRPr lang="en-GB" dirty="0"/>
          </a:p>
        </p:txBody>
      </p:sp>
    </p:spTree>
    <p:extLst>
      <p:ext uri="{BB962C8B-B14F-4D97-AF65-F5344CB8AC3E}">
        <p14:creationId xmlns:p14="http://schemas.microsoft.com/office/powerpoint/2010/main" val="601792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işlemleri</a:t>
            </a:r>
            <a:r>
              <a:rPr lang="en-GB" dirty="0"/>
              <a:t> </a:t>
            </a:r>
            <a:r>
              <a:rPr lang="en-GB" dirty="0" err="1"/>
              <a:t>için</a:t>
            </a:r>
            <a:r>
              <a:rPr lang="en-GB" dirty="0"/>
              <a:t> </a:t>
            </a:r>
            <a:r>
              <a:rPr lang="en-GB" dirty="0" err="1"/>
              <a:t>hazırlamam</a:t>
            </a:r>
            <a:r>
              <a:rPr lang="en-GB" dirty="0"/>
              <a:t> </a:t>
            </a:r>
            <a:r>
              <a:rPr lang="en-GB" dirty="0" err="1"/>
              <a:t>gereken</a:t>
            </a:r>
            <a:r>
              <a:rPr lang="en-GB" dirty="0"/>
              <a:t> </a:t>
            </a:r>
            <a:r>
              <a:rPr lang="en-GB" dirty="0" err="1"/>
              <a:t>evraklar</a:t>
            </a:r>
            <a:r>
              <a:rPr lang="en-GB" dirty="0"/>
              <a:t> </a:t>
            </a:r>
            <a:r>
              <a:rPr lang="en-GB" dirty="0" err="1"/>
              <a:t>nelerdir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Ticari</a:t>
            </a:r>
            <a:r>
              <a:rPr lang="en-GB" dirty="0"/>
              <a:t> </a:t>
            </a:r>
            <a:r>
              <a:rPr lang="en-GB" dirty="0" err="1"/>
              <a:t>fatura</a:t>
            </a:r>
            <a:r>
              <a:rPr lang="en-GB" dirty="0"/>
              <a:t>………………..INVOİCE</a:t>
            </a:r>
          </a:p>
          <a:p>
            <a:pPr marL="0" indent="0">
              <a:buNone/>
            </a:pPr>
            <a:r>
              <a:rPr lang="en-GB" dirty="0" err="1"/>
              <a:t>Çeki</a:t>
            </a:r>
            <a:r>
              <a:rPr lang="en-GB" dirty="0"/>
              <a:t> </a:t>
            </a:r>
            <a:r>
              <a:rPr lang="en-GB" dirty="0" err="1"/>
              <a:t>listesi</a:t>
            </a:r>
            <a:r>
              <a:rPr lang="en-GB" dirty="0"/>
              <a:t>………………….PACKİNG LİST</a:t>
            </a:r>
          </a:p>
          <a:p>
            <a:pPr marL="0" indent="0">
              <a:buNone/>
            </a:pPr>
            <a:r>
              <a:rPr lang="en-GB" dirty="0" err="1"/>
              <a:t>Menşey</a:t>
            </a:r>
            <a:r>
              <a:rPr lang="en-GB" dirty="0"/>
              <a:t> </a:t>
            </a:r>
            <a:r>
              <a:rPr lang="en-GB" dirty="0" err="1"/>
              <a:t>belgesi</a:t>
            </a:r>
            <a:r>
              <a:rPr lang="en-GB" dirty="0"/>
              <a:t>…..........…COO</a:t>
            </a:r>
          </a:p>
          <a:p>
            <a:pPr marL="0" indent="0">
              <a:buNone/>
            </a:pPr>
            <a:r>
              <a:rPr lang="en-GB" dirty="0" err="1"/>
              <a:t>Konşimento</a:t>
            </a:r>
            <a:r>
              <a:rPr lang="en-GB" dirty="0"/>
              <a:t>………………..B/L</a:t>
            </a:r>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22</a:t>
            </a:fld>
            <a:endParaRPr lang="en-GB" dirty="0"/>
          </a:p>
        </p:txBody>
      </p:sp>
    </p:spTree>
    <p:extLst>
      <p:ext uri="{BB962C8B-B14F-4D97-AF65-F5344CB8AC3E}">
        <p14:creationId xmlns:p14="http://schemas.microsoft.com/office/powerpoint/2010/main" val="2130234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Unvan 1">
            <a:extLst>
              <a:ext uri="{FF2B5EF4-FFF2-40B4-BE49-F238E27FC236}">
                <a16:creationId xmlns:a16="http://schemas.microsoft.com/office/drawing/2014/main" id="{2C3B3291-0795-FEC6-3E30-5C19B32B23C5}"/>
              </a:ext>
            </a:extLst>
          </p:cNvPr>
          <p:cNvSpPr>
            <a:spLocks noGrp="1"/>
          </p:cNvSpPr>
          <p:nvPr>
            <p:ph type="title"/>
          </p:nvPr>
        </p:nvSpPr>
        <p:spPr/>
        <p:txBody>
          <a:bodyPr/>
          <a:lstStyle/>
          <a:p>
            <a:endParaRPr lang="tr-TR" altLang="tr-TR"/>
          </a:p>
        </p:txBody>
      </p:sp>
      <p:pic>
        <p:nvPicPr>
          <p:cNvPr id="25603" name="İçerik Yer Tutucusu 6">
            <a:extLst>
              <a:ext uri="{FF2B5EF4-FFF2-40B4-BE49-F238E27FC236}">
                <a16:creationId xmlns:a16="http://schemas.microsoft.com/office/drawing/2014/main" id="{C8259B7C-FCAD-FEBD-3C11-5E187803E73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1" y="7939"/>
            <a:ext cx="4932363" cy="6986587"/>
          </a:xfrm>
        </p:spPr>
      </p:pic>
      <p:pic>
        <p:nvPicPr>
          <p:cNvPr id="25607" name="Resim 7">
            <a:extLst>
              <a:ext uri="{FF2B5EF4-FFF2-40B4-BE49-F238E27FC236}">
                <a16:creationId xmlns:a16="http://schemas.microsoft.com/office/drawing/2014/main" id="{2F56E8A1-F473-30C2-57AC-6450518234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5414" y="1"/>
            <a:ext cx="4910137" cy="699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Fatura</a:t>
            </a:r>
            <a:r>
              <a:rPr lang="en-GB" dirty="0"/>
              <a:t> </a:t>
            </a:r>
            <a:r>
              <a:rPr lang="en-GB" dirty="0" err="1"/>
              <a:t>Düzenlerken</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1203235"/>
            <a:ext cx="11176000" cy="4260849"/>
          </a:xfrm>
        </p:spPr>
        <p:txBody>
          <a:bodyPr/>
          <a:lstStyle/>
          <a:p>
            <a:r>
              <a:rPr lang="en-GB" sz="1800" dirty="0" err="1"/>
              <a:t>Kdv</a:t>
            </a:r>
            <a:r>
              <a:rPr lang="en-GB" sz="1800" dirty="0"/>
              <a:t> </a:t>
            </a:r>
            <a:r>
              <a:rPr lang="en-GB" sz="1800" dirty="0" err="1"/>
              <a:t>faturada</a:t>
            </a:r>
            <a:r>
              <a:rPr lang="en-GB" sz="1800" dirty="0"/>
              <a:t> </a:t>
            </a:r>
            <a:r>
              <a:rPr lang="en-GB" sz="1800" dirty="0" err="1"/>
              <a:t>belirtilmez</a:t>
            </a:r>
            <a:r>
              <a:rPr lang="en-GB" sz="1800" dirty="0"/>
              <a:t> ……..100.000 </a:t>
            </a:r>
            <a:r>
              <a:rPr lang="en-GB" sz="1800" dirty="0" err="1"/>
              <a:t>usd</a:t>
            </a:r>
            <a:endParaRPr lang="en-GB" sz="1800" dirty="0"/>
          </a:p>
          <a:p>
            <a:r>
              <a:rPr lang="en-GB" sz="1800" dirty="0" err="1"/>
              <a:t>Fatura</a:t>
            </a:r>
            <a:r>
              <a:rPr lang="en-GB" sz="1800" dirty="0"/>
              <a:t> </a:t>
            </a:r>
            <a:r>
              <a:rPr lang="en-GB" sz="1800" dirty="0" err="1"/>
              <a:t>döviz</a:t>
            </a:r>
            <a:r>
              <a:rPr lang="en-GB" sz="1800" dirty="0"/>
              <a:t> </a:t>
            </a:r>
            <a:r>
              <a:rPr lang="en-GB" sz="1800" dirty="0" err="1"/>
              <a:t>cinsinden</a:t>
            </a:r>
            <a:r>
              <a:rPr lang="en-GB" sz="1800" dirty="0"/>
              <a:t> </a:t>
            </a:r>
            <a:r>
              <a:rPr lang="en-GB" sz="1800" dirty="0" err="1"/>
              <a:t>yazılır</a:t>
            </a:r>
            <a:r>
              <a:rPr lang="en-GB" sz="1800" dirty="0"/>
              <a:t>…..100.000 </a:t>
            </a:r>
            <a:r>
              <a:rPr lang="en-GB" sz="1800" dirty="0" err="1"/>
              <a:t>usd</a:t>
            </a:r>
            <a:endParaRPr lang="en-GB" sz="1800" dirty="0"/>
          </a:p>
          <a:p>
            <a:r>
              <a:rPr lang="en-GB" sz="1800" dirty="0" err="1"/>
              <a:t>Fatura</a:t>
            </a:r>
            <a:r>
              <a:rPr lang="en-GB" sz="1800" dirty="0"/>
              <a:t> </a:t>
            </a:r>
            <a:r>
              <a:rPr lang="en-GB" sz="1800" dirty="0" err="1"/>
              <a:t>tarihindeki</a:t>
            </a:r>
            <a:r>
              <a:rPr lang="en-GB" sz="1800" dirty="0"/>
              <a:t> </a:t>
            </a:r>
            <a:r>
              <a:rPr lang="en-GB" sz="1800" dirty="0" err="1"/>
              <a:t>mbdsk</a:t>
            </a:r>
            <a:r>
              <a:rPr lang="en-GB" sz="1800" dirty="0"/>
              <a:t> </a:t>
            </a:r>
            <a:r>
              <a:rPr lang="en-GB" sz="1800" dirty="0" err="1"/>
              <a:t>yazılır</a:t>
            </a:r>
            <a:r>
              <a:rPr lang="en-GB" sz="1800" dirty="0"/>
              <a:t>  1.8</a:t>
            </a:r>
          </a:p>
          <a:p>
            <a:r>
              <a:rPr lang="en-GB" sz="1800" dirty="0" err="1"/>
              <a:t>Teslim</a:t>
            </a:r>
            <a:r>
              <a:rPr lang="en-GB" sz="1800" dirty="0"/>
              <a:t> </a:t>
            </a:r>
            <a:r>
              <a:rPr lang="en-GB" sz="1800" dirty="0" err="1"/>
              <a:t>şekli</a:t>
            </a:r>
            <a:r>
              <a:rPr lang="en-GB" sz="1800" dirty="0"/>
              <a:t>  Incoterms 2010 FOB İstanbul </a:t>
            </a:r>
            <a:r>
              <a:rPr lang="en-GB" sz="1800" dirty="0" err="1"/>
              <a:t>kağıthane</a:t>
            </a:r>
            <a:endParaRPr lang="en-GB" sz="1800" dirty="0"/>
          </a:p>
          <a:p>
            <a:r>
              <a:rPr lang="en-GB" sz="1800" dirty="0" err="1"/>
              <a:t>Ödeme</a:t>
            </a:r>
            <a:r>
              <a:rPr lang="en-GB" sz="1800" dirty="0"/>
              <a:t> </a:t>
            </a:r>
            <a:r>
              <a:rPr lang="en-GB" sz="1800" dirty="0" err="1"/>
              <a:t>şekli</a:t>
            </a:r>
            <a:r>
              <a:rPr lang="en-GB" sz="1800" dirty="0"/>
              <a:t> </a:t>
            </a:r>
            <a:r>
              <a:rPr lang="en-GB" sz="1800" dirty="0" err="1"/>
              <a:t>peşin</a:t>
            </a:r>
            <a:endParaRPr lang="en-GB" sz="1800" dirty="0"/>
          </a:p>
          <a:p>
            <a:r>
              <a:rPr lang="en-GB" sz="1800" dirty="0" err="1"/>
              <a:t>Brüt</a:t>
            </a:r>
            <a:r>
              <a:rPr lang="en-GB" sz="1800" dirty="0"/>
              <a:t> kg         22.000 kg</a:t>
            </a:r>
          </a:p>
          <a:p>
            <a:r>
              <a:rPr lang="en-GB" sz="1800" dirty="0"/>
              <a:t>Net kg          21830 kg</a:t>
            </a:r>
          </a:p>
          <a:p>
            <a:r>
              <a:rPr lang="en-GB" sz="1800" dirty="0" err="1"/>
              <a:t>Kap</a:t>
            </a:r>
            <a:r>
              <a:rPr lang="en-GB" sz="1800" dirty="0"/>
              <a:t> ad         10 </a:t>
            </a:r>
            <a:r>
              <a:rPr lang="en-GB" sz="1800" dirty="0" err="1"/>
              <a:t>kap</a:t>
            </a:r>
            <a:endParaRPr lang="en-GB" sz="1800" dirty="0"/>
          </a:p>
          <a:p>
            <a:r>
              <a:rPr lang="en-GB" sz="1800" dirty="0" err="1"/>
              <a:t>İmalatçı</a:t>
            </a:r>
            <a:r>
              <a:rPr lang="en-GB" sz="1800" dirty="0"/>
              <a:t> </a:t>
            </a:r>
            <a:r>
              <a:rPr lang="en-GB" sz="1800" dirty="0" err="1"/>
              <a:t>bilgisi</a:t>
            </a:r>
            <a:r>
              <a:rPr lang="en-GB" sz="1800" dirty="0"/>
              <a:t>  : </a:t>
            </a:r>
            <a:r>
              <a:rPr lang="en-GB" sz="1800" dirty="0" err="1"/>
              <a:t>kdv</a:t>
            </a:r>
            <a:r>
              <a:rPr lang="en-GB" sz="1800" dirty="0"/>
              <a:t> </a:t>
            </a:r>
            <a:r>
              <a:rPr lang="en-GB" sz="1800" dirty="0" err="1"/>
              <a:t>ödeyerek</a:t>
            </a:r>
            <a:r>
              <a:rPr lang="en-GB" sz="1800" dirty="0"/>
              <a:t> </a:t>
            </a:r>
            <a:r>
              <a:rPr lang="en-GB" sz="1800" dirty="0" err="1"/>
              <a:t>almışsak</a:t>
            </a:r>
            <a:r>
              <a:rPr lang="en-GB" sz="1800" dirty="0"/>
              <a:t> </a:t>
            </a:r>
            <a:r>
              <a:rPr lang="en-GB" sz="1800" dirty="0" err="1"/>
              <a:t>ihracatçı</a:t>
            </a:r>
            <a:r>
              <a:rPr lang="en-GB" sz="1800" dirty="0"/>
              <a:t> </a:t>
            </a:r>
            <a:r>
              <a:rPr lang="en-GB" sz="1800" dirty="0" err="1"/>
              <a:t>tedarikçidir</a:t>
            </a:r>
            <a:r>
              <a:rPr lang="en-GB" sz="1800" dirty="0"/>
              <a:t> </a:t>
            </a:r>
            <a:r>
              <a:rPr lang="en-GB" sz="1800" dirty="0" err="1"/>
              <a:t>yazılır</a:t>
            </a:r>
            <a:r>
              <a:rPr lang="en-GB" sz="1800" dirty="0"/>
              <a:t>.- </a:t>
            </a:r>
            <a:r>
              <a:rPr lang="en-GB" sz="1800" dirty="0" err="1"/>
              <a:t>kdv</a:t>
            </a:r>
            <a:r>
              <a:rPr lang="en-GB" sz="1800" dirty="0"/>
              <a:t> </a:t>
            </a:r>
            <a:r>
              <a:rPr lang="en-GB" sz="1800" dirty="0" err="1"/>
              <a:t>ödemeden</a:t>
            </a:r>
            <a:r>
              <a:rPr lang="en-GB" sz="1800" dirty="0"/>
              <a:t> </a:t>
            </a:r>
            <a:r>
              <a:rPr lang="en-GB" sz="1800" dirty="0" err="1"/>
              <a:t>aldıysak</a:t>
            </a:r>
            <a:r>
              <a:rPr lang="en-GB" sz="1800" dirty="0"/>
              <a:t> </a:t>
            </a:r>
            <a:r>
              <a:rPr lang="en-GB" sz="1800" dirty="0" err="1"/>
              <a:t>imalatcı:mal</a:t>
            </a:r>
            <a:r>
              <a:rPr lang="en-GB" sz="1800" dirty="0"/>
              <a:t> </a:t>
            </a:r>
            <a:r>
              <a:rPr lang="en-GB" sz="1800" dirty="0" err="1"/>
              <a:t>aldığımız</a:t>
            </a:r>
            <a:r>
              <a:rPr lang="en-GB" sz="1800" dirty="0"/>
              <a:t> </a:t>
            </a:r>
            <a:r>
              <a:rPr lang="en-GB" sz="1800" dirty="0" err="1"/>
              <a:t>firmanın</a:t>
            </a:r>
            <a:r>
              <a:rPr lang="en-GB" sz="1800" dirty="0"/>
              <a:t> </a:t>
            </a:r>
            <a:r>
              <a:rPr lang="en-GB" sz="1800" dirty="0" err="1"/>
              <a:t>adı</a:t>
            </a:r>
            <a:r>
              <a:rPr lang="en-GB" sz="1800" dirty="0"/>
              <a:t> </a:t>
            </a:r>
            <a:r>
              <a:rPr lang="en-GB" sz="1800" dirty="0" err="1"/>
              <a:t>yazılır</a:t>
            </a:r>
            <a:r>
              <a:rPr lang="en-GB" sz="1800" dirty="0"/>
              <a:t>.</a:t>
            </a:r>
          </a:p>
          <a:p>
            <a:r>
              <a:rPr lang="en-GB" sz="1800" dirty="0" err="1"/>
              <a:t>Menşey</a:t>
            </a:r>
            <a:r>
              <a:rPr lang="en-GB" sz="1800" dirty="0"/>
              <a:t> </a:t>
            </a:r>
            <a:r>
              <a:rPr lang="en-GB" sz="1800" dirty="0" err="1"/>
              <a:t>bilgisi</a:t>
            </a:r>
            <a:r>
              <a:rPr lang="en-GB" sz="1800" dirty="0"/>
              <a:t> : </a:t>
            </a:r>
            <a:r>
              <a:rPr lang="en-GB" sz="1800" dirty="0" err="1"/>
              <a:t>mallarımız</a:t>
            </a:r>
            <a:r>
              <a:rPr lang="en-GB" sz="1800" dirty="0"/>
              <a:t> </a:t>
            </a:r>
            <a:r>
              <a:rPr lang="en-GB" sz="1800" dirty="0" err="1"/>
              <a:t>tc</a:t>
            </a:r>
            <a:r>
              <a:rPr lang="en-GB" sz="1800" dirty="0"/>
              <a:t> </a:t>
            </a:r>
            <a:r>
              <a:rPr lang="en-GB" sz="1800" dirty="0" err="1"/>
              <a:t>menşelidir</a:t>
            </a:r>
            <a:r>
              <a:rPr lang="en-GB" sz="1800" dirty="0"/>
              <a:t>. </a:t>
            </a:r>
            <a:r>
              <a:rPr lang="en-GB" sz="1800" dirty="0" err="1"/>
              <a:t>Farklı</a:t>
            </a:r>
            <a:r>
              <a:rPr lang="en-GB" sz="1800" dirty="0"/>
              <a:t> </a:t>
            </a:r>
            <a:r>
              <a:rPr lang="en-GB" sz="1800" dirty="0" err="1"/>
              <a:t>menşe</a:t>
            </a:r>
            <a:r>
              <a:rPr lang="en-GB" sz="1800" dirty="0"/>
              <a:t> </a:t>
            </a:r>
            <a:r>
              <a:rPr lang="en-GB" sz="1800" dirty="0" err="1"/>
              <a:t>yazılacaksa</a:t>
            </a:r>
            <a:r>
              <a:rPr lang="en-GB" sz="1800" dirty="0"/>
              <a:t> </a:t>
            </a:r>
            <a:r>
              <a:rPr lang="en-GB" sz="1800" dirty="0" err="1"/>
              <a:t>ithalat</a:t>
            </a:r>
            <a:r>
              <a:rPr lang="en-GB" sz="1800" dirty="0"/>
              <a:t> </a:t>
            </a:r>
            <a:r>
              <a:rPr lang="en-GB" sz="1800" dirty="0" err="1"/>
              <a:t>beyannamesi</a:t>
            </a:r>
            <a:r>
              <a:rPr lang="en-GB" sz="1800" dirty="0"/>
              <a:t> </a:t>
            </a:r>
            <a:r>
              <a:rPr lang="en-GB" sz="1800" dirty="0" err="1"/>
              <a:t>ve</a:t>
            </a:r>
            <a:r>
              <a:rPr lang="en-GB" sz="1800" dirty="0"/>
              <a:t> </a:t>
            </a:r>
            <a:r>
              <a:rPr lang="en-GB" sz="1800" dirty="0" err="1"/>
              <a:t>vergi</a:t>
            </a:r>
            <a:r>
              <a:rPr lang="en-GB" sz="1800" dirty="0"/>
              <a:t> </a:t>
            </a:r>
            <a:r>
              <a:rPr lang="en-GB" sz="1800" dirty="0" err="1"/>
              <a:t>ödendi</a:t>
            </a:r>
            <a:r>
              <a:rPr lang="en-GB" sz="1800" dirty="0"/>
              <a:t> </a:t>
            </a:r>
            <a:r>
              <a:rPr lang="en-GB" sz="1800" dirty="0" err="1"/>
              <a:t>makbuz</a:t>
            </a:r>
            <a:r>
              <a:rPr lang="en-GB" sz="1800" dirty="0"/>
              <a:t> </a:t>
            </a:r>
            <a:r>
              <a:rPr lang="en-GB" sz="1800" dirty="0" err="1"/>
              <a:t>fotokopileri</a:t>
            </a:r>
            <a:r>
              <a:rPr lang="en-GB" sz="1800" dirty="0"/>
              <a:t> </a:t>
            </a:r>
            <a:r>
              <a:rPr lang="en-GB" sz="1800" dirty="0" err="1"/>
              <a:t>gerekli</a:t>
            </a:r>
            <a:endParaRPr lang="en-GB" sz="1800"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24</a:t>
            </a:fld>
            <a:endParaRPr lang="en-GB" dirty="0"/>
          </a:p>
        </p:txBody>
      </p:sp>
    </p:spTree>
    <p:extLst>
      <p:ext uri="{BB962C8B-B14F-4D97-AF65-F5344CB8AC3E}">
        <p14:creationId xmlns:p14="http://schemas.microsoft.com/office/powerpoint/2010/main" val="4089451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gümrük</a:t>
            </a:r>
            <a:r>
              <a:rPr lang="en-GB" dirty="0"/>
              <a:t> </a:t>
            </a:r>
            <a:r>
              <a:rPr lang="en-GB" dirty="0" err="1"/>
              <a:t>işlemleri</a:t>
            </a:r>
            <a:r>
              <a:rPr lang="en-GB" dirty="0"/>
              <a:t> </a:t>
            </a:r>
            <a:r>
              <a:rPr lang="en-GB" dirty="0" err="1"/>
              <a:t>için</a:t>
            </a:r>
            <a:r>
              <a:rPr lang="en-GB" dirty="0"/>
              <a:t> </a:t>
            </a:r>
            <a:r>
              <a:rPr lang="en-GB" dirty="0" err="1"/>
              <a:t>gümrükçümü</a:t>
            </a:r>
            <a:r>
              <a:rPr lang="en-GB" dirty="0"/>
              <a:t> </a:t>
            </a:r>
            <a:r>
              <a:rPr lang="en-GB" dirty="0" err="1"/>
              <a:t>tutmalıyım</a:t>
            </a:r>
            <a:r>
              <a:rPr lang="en-GB" dirty="0"/>
              <a:t>, </a:t>
            </a:r>
            <a:r>
              <a:rPr lang="en-GB" dirty="0" err="1"/>
              <a:t>kendim</a:t>
            </a:r>
            <a:r>
              <a:rPr lang="en-GB" dirty="0"/>
              <a:t> </a:t>
            </a:r>
            <a:r>
              <a:rPr lang="en-GB" dirty="0" err="1"/>
              <a:t>yapabilir</a:t>
            </a:r>
            <a:r>
              <a:rPr lang="en-GB" dirty="0"/>
              <a:t> </a:t>
            </a:r>
            <a:r>
              <a:rPr lang="en-GB" dirty="0" err="1"/>
              <a:t>miyim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Doğrudan</a:t>
            </a:r>
            <a:r>
              <a:rPr lang="en-GB" dirty="0"/>
              <a:t> </a:t>
            </a:r>
            <a:r>
              <a:rPr lang="en-GB" dirty="0" err="1"/>
              <a:t>temsil</a:t>
            </a:r>
            <a:endParaRPr lang="en-GB" dirty="0"/>
          </a:p>
          <a:p>
            <a:r>
              <a:rPr lang="en-GB" dirty="0" err="1"/>
              <a:t>Gümrük</a:t>
            </a:r>
            <a:r>
              <a:rPr lang="en-GB" dirty="0"/>
              <a:t> </a:t>
            </a:r>
            <a:r>
              <a:rPr lang="en-GB" dirty="0" err="1"/>
              <a:t>müsteşarlığından</a:t>
            </a:r>
            <a:r>
              <a:rPr lang="en-GB" dirty="0"/>
              <a:t> </a:t>
            </a:r>
            <a:r>
              <a:rPr lang="en-GB" dirty="0" err="1"/>
              <a:t>temsilname</a:t>
            </a:r>
            <a:r>
              <a:rPr lang="en-GB" dirty="0"/>
              <a:t> </a:t>
            </a:r>
            <a:r>
              <a:rPr lang="en-GB" dirty="0" err="1"/>
              <a:t>alınır</a:t>
            </a:r>
            <a:endParaRPr lang="en-GB" dirty="0"/>
          </a:p>
          <a:p>
            <a:r>
              <a:rPr lang="en-GB" dirty="0" err="1"/>
              <a:t>Dolaylı</a:t>
            </a:r>
            <a:r>
              <a:rPr lang="en-GB" dirty="0"/>
              <a:t> </a:t>
            </a:r>
            <a:r>
              <a:rPr lang="en-GB" dirty="0" err="1"/>
              <a:t>temsil</a:t>
            </a:r>
            <a:endParaRPr lang="en-GB" dirty="0"/>
          </a:p>
          <a:p>
            <a:r>
              <a:rPr lang="en-GB" dirty="0"/>
              <a:t>Bir </a:t>
            </a:r>
            <a:r>
              <a:rPr lang="en-GB" dirty="0" err="1"/>
              <a:t>gümrük</a:t>
            </a:r>
            <a:r>
              <a:rPr lang="en-GB" dirty="0"/>
              <a:t> </a:t>
            </a:r>
            <a:r>
              <a:rPr lang="en-GB" dirty="0" err="1"/>
              <a:t>müşavirine</a:t>
            </a:r>
            <a:r>
              <a:rPr lang="en-GB" dirty="0"/>
              <a:t> </a:t>
            </a:r>
            <a:r>
              <a:rPr lang="en-GB" dirty="0" err="1"/>
              <a:t>vekaletname</a:t>
            </a:r>
            <a:r>
              <a:rPr lang="en-GB" dirty="0"/>
              <a:t> </a:t>
            </a:r>
            <a:r>
              <a:rPr lang="en-GB" dirty="0" err="1"/>
              <a:t>verilir</a:t>
            </a:r>
            <a:r>
              <a:rPr lang="en-GB" dirty="0"/>
              <a:t>.</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25</a:t>
            </a:fld>
            <a:endParaRPr lang="en-GB" dirty="0"/>
          </a:p>
        </p:txBody>
      </p:sp>
    </p:spTree>
    <p:extLst>
      <p:ext uri="{BB962C8B-B14F-4D97-AF65-F5344CB8AC3E}">
        <p14:creationId xmlns:p14="http://schemas.microsoft.com/office/powerpoint/2010/main" val="2739969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sonrası</a:t>
            </a:r>
            <a:r>
              <a:rPr lang="en-GB" dirty="0"/>
              <a:t> </a:t>
            </a:r>
            <a:r>
              <a:rPr lang="en-GB" dirty="0" err="1"/>
              <a:t>yapmam</a:t>
            </a:r>
            <a:r>
              <a:rPr lang="en-GB" dirty="0"/>
              <a:t> </a:t>
            </a:r>
            <a:r>
              <a:rPr lang="en-GB" dirty="0" err="1"/>
              <a:t>gereken</a:t>
            </a:r>
            <a:r>
              <a:rPr lang="en-GB" dirty="0"/>
              <a:t> </a:t>
            </a:r>
            <a:r>
              <a:rPr lang="en-GB" dirty="0" err="1"/>
              <a:t>işlemler</a:t>
            </a:r>
            <a:r>
              <a:rPr lang="en-GB" dirty="0"/>
              <a:t> </a:t>
            </a:r>
            <a:r>
              <a:rPr lang="en-GB" dirty="0" err="1"/>
              <a:t>nelerdir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Evrakların</a:t>
            </a:r>
            <a:r>
              <a:rPr lang="en-GB" dirty="0"/>
              <a:t> </a:t>
            </a:r>
            <a:r>
              <a:rPr lang="en-GB" dirty="0" err="1"/>
              <a:t>uyumunun</a:t>
            </a:r>
            <a:r>
              <a:rPr lang="en-GB" dirty="0"/>
              <a:t> </a:t>
            </a:r>
            <a:r>
              <a:rPr lang="en-GB" dirty="0" err="1"/>
              <a:t>kontrolu</a:t>
            </a:r>
            <a:endParaRPr lang="en-GB" dirty="0"/>
          </a:p>
          <a:p>
            <a:r>
              <a:rPr lang="en-GB" dirty="0" err="1"/>
              <a:t>Masrafların</a:t>
            </a:r>
            <a:r>
              <a:rPr lang="en-GB" dirty="0"/>
              <a:t> </a:t>
            </a:r>
            <a:r>
              <a:rPr lang="en-GB" dirty="0" err="1"/>
              <a:t>kontrolu</a:t>
            </a:r>
            <a:endParaRPr lang="en-GB" dirty="0"/>
          </a:p>
          <a:p>
            <a:r>
              <a:rPr lang="en-GB" dirty="0" err="1"/>
              <a:t>İlgili</a:t>
            </a:r>
            <a:r>
              <a:rPr lang="en-GB" dirty="0"/>
              <a:t> </a:t>
            </a:r>
            <a:r>
              <a:rPr lang="en-GB" dirty="0" err="1"/>
              <a:t>teşviklere</a:t>
            </a:r>
            <a:r>
              <a:rPr lang="en-GB" dirty="0"/>
              <a:t> </a:t>
            </a:r>
            <a:r>
              <a:rPr lang="en-GB" dirty="0" err="1"/>
              <a:t>işleme</a:t>
            </a:r>
            <a:endParaRPr lang="en-GB" dirty="0"/>
          </a:p>
          <a:p>
            <a:r>
              <a:rPr lang="en-GB" dirty="0" err="1"/>
              <a:t>Muhasebeye</a:t>
            </a:r>
            <a:r>
              <a:rPr lang="en-GB" dirty="0"/>
              <a:t> </a:t>
            </a:r>
            <a:r>
              <a:rPr lang="en-GB" dirty="0" err="1"/>
              <a:t>doya</a:t>
            </a:r>
            <a:r>
              <a:rPr lang="en-GB" dirty="0"/>
              <a:t> </a:t>
            </a:r>
            <a:r>
              <a:rPr lang="en-GB" dirty="0" err="1"/>
              <a:t>sevki</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26</a:t>
            </a:fld>
            <a:endParaRPr lang="en-GB" dirty="0"/>
          </a:p>
        </p:txBody>
      </p:sp>
    </p:spTree>
    <p:extLst>
      <p:ext uri="{BB962C8B-B14F-4D97-AF65-F5344CB8AC3E}">
        <p14:creationId xmlns:p14="http://schemas.microsoft.com/office/powerpoint/2010/main" val="4285378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KDV </a:t>
            </a:r>
            <a:r>
              <a:rPr lang="en-GB" dirty="0" err="1"/>
              <a:t>iadesi</a:t>
            </a:r>
            <a:r>
              <a:rPr lang="en-GB" dirty="0"/>
              <a:t> </a:t>
            </a:r>
            <a:r>
              <a:rPr lang="en-GB" dirty="0" err="1"/>
              <a:t>alacak</a:t>
            </a:r>
            <a:r>
              <a:rPr lang="en-GB" dirty="0"/>
              <a:t> </a:t>
            </a:r>
            <a:r>
              <a:rPr lang="en-GB" dirty="0" err="1"/>
              <a:t>mıyım</a:t>
            </a:r>
            <a:r>
              <a:rPr lang="en-GB" dirty="0"/>
              <a:t> </a:t>
            </a:r>
            <a:r>
              <a:rPr lang="en-GB" dirty="0" err="1"/>
              <a:t>ve</a:t>
            </a:r>
            <a:r>
              <a:rPr lang="en-GB" dirty="0"/>
              <a:t> </a:t>
            </a:r>
            <a:r>
              <a:rPr lang="en-GB" dirty="0" err="1"/>
              <a:t>nereden</a:t>
            </a:r>
            <a:r>
              <a:rPr lang="en-GB" dirty="0"/>
              <a:t> </a:t>
            </a:r>
            <a:r>
              <a:rPr lang="en-GB" dirty="0" err="1"/>
              <a:t>nasıl</a:t>
            </a:r>
            <a:r>
              <a:rPr lang="en-GB" dirty="0"/>
              <a:t> </a:t>
            </a:r>
            <a:r>
              <a:rPr lang="en-GB" dirty="0" err="1"/>
              <a:t>alırım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Devletten</a:t>
            </a:r>
            <a:r>
              <a:rPr lang="en-GB" dirty="0"/>
              <a:t> </a:t>
            </a:r>
            <a:r>
              <a:rPr lang="en-GB" dirty="0" err="1"/>
              <a:t>talep</a:t>
            </a:r>
            <a:r>
              <a:rPr lang="en-GB" dirty="0"/>
              <a:t> </a:t>
            </a:r>
            <a:r>
              <a:rPr lang="en-GB" dirty="0" err="1"/>
              <a:t>etmeden</a:t>
            </a:r>
            <a:r>
              <a:rPr lang="en-GB" dirty="0"/>
              <a:t> </a:t>
            </a:r>
            <a:r>
              <a:rPr lang="en-GB" dirty="0" err="1"/>
              <a:t>almak</a:t>
            </a:r>
            <a:r>
              <a:rPr lang="en-GB" dirty="0"/>
              <a:t> </a:t>
            </a:r>
            <a:r>
              <a:rPr lang="en-GB" dirty="0" err="1"/>
              <a:t>mümkün</a:t>
            </a:r>
            <a:r>
              <a:rPr lang="en-GB" dirty="0"/>
              <a:t> </a:t>
            </a:r>
            <a:r>
              <a:rPr lang="en-GB" dirty="0" err="1"/>
              <a:t>değil</a:t>
            </a:r>
            <a:r>
              <a:rPr lang="en-GB" dirty="0"/>
              <a:t>.</a:t>
            </a:r>
          </a:p>
          <a:p>
            <a:pPr marL="0" indent="0">
              <a:buNone/>
            </a:pPr>
            <a:endParaRPr lang="en-GB" dirty="0"/>
          </a:p>
          <a:p>
            <a:pPr marL="0" indent="0">
              <a:buNone/>
            </a:pPr>
            <a:r>
              <a:rPr lang="en-GB" dirty="0" err="1"/>
              <a:t>Vergi</a:t>
            </a:r>
            <a:r>
              <a:rPr lang="en-GB" dirty="0"/>
              <a:t> </a:t>
            </a:r>
            <a:r>
              <a:rPr lang="en-GB" dirty="0" err="1"/>
              <a:t>daireleri</a:t>
            </a:r>
            <a:r>
              <a:rPr lang="en-GB" dirty="0"/>
              <a:t> </a:t>
            </a:r>
          </a:p>
          <a:p>
            <a:pPr marL="0" indent="0">
              <a:buNone/>
            </a:pPr>
            <a:r>
              <a:rPr lang="en-GB" dirty="0" err="1"/>
              <a:t>Nakit</a:t>
            </a:r>
            <a:r>
              <a:rPr lang="en-GB" dirty="0"/>
              <a:t> </a:t>
            </a:r>
            <a:r>
              <a:rPr lang="en-GB" dirty="0" err="1"/>
              <a:t>iade</a:t>
            </a:r>
            <a:endParaRPr lang="en-GB" dirty="0"/>
          </a:p>
          <a:p>
            <a:pPr marL="0" indent="0">
              <a:buNone/>
            </a:pPr>
            <a:r>
              <a:rPr lang="en-GB" dirty="0" err="1"/>
              <a:t>Mahsuben</a:t>
            </a:r>
            <a:r>
              <a:rPr lang="en-GB" dirty="0"/>
              <a:t> </a:t>
            </a:r>
            <a:r>
              <a:rPr lang="en-GB" dirty="0" err="1"/>
              <a:t>iade</a:t>
            </a:r>
            <a:endParaRPr lang="en-GB" dirty="0"/>
          </a:p>
          <a:p>
            <a:pPr marL="0" indent="0">
              <a:buNone/>
            </a:pPr>
            <a:r>
              <a:rPr lang="en-GB" dirty="0" err="1"/>
              <a:t>Ssk</a:t>
            </a:r>
            <a:r>
              <a:rPr lang="en-GB" dirty="0"/>
              <a:t> </a:t>
            </a:r>
            <a:r>
              <a:rPr lang="en-GB" dirty="0" err="1"/>
              <a:t>borçlarına</a:t>
            </a:r>
            <a:endParaRPr lang="en-GB" dirty="0"/>
          </a:p>
          <a:p>
            <a:pPr marL="0" indent="0">
              <a:buNone/>
            </a:pPr>
            <a:r>
              <a:rPr lang="en-GB" dirty="0" err="1"/>
              <a:t>Vergi</a:t>
            </a:r>
            <a:r>
              <a:rPr lang="en-GB" dirty="0"/>
              <a:t> </a:t>
            </a:r>
            <a:r>
              <a:rPr lang="en-GB" dirty="0" err="1"/>
              <a:t>borçlarına</a:t>
            </a:r>
            <a:endParaRPr lang="en-GB" dirty="0"/>
          </a:p>
          <a:p>
            <a:pPr marL="0" indent="0">
              <a:buNone/>
            </a:pPr>
            <a:r>
              <a:rPr lang="en-GB" dirty="0" err="1"/>
              <a:t>Ortakların</a:t>
            </a:r>
            <a:r>
              <a:rPr lang="en-GB" dirty="0"/>
              <a:t> </a:t>
            </a:r>
            <a:r>
              <a:rPr lang="en-GB" dirty="0" err="1"/>
              <a:t>vergi</a:t>
            </a:r>
            <a:r>
              <a:rPr lang="en-GB" dirty="0"/>
              <a:t> </a:t>
            </a:r>
            <a:r>
              <a:rPr lang="en-GB" dirty="0" err="1"/>
              <a:t>borçlar</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27</a:t>
            </a:fld>
            <a:endParaRPr lang="en-GB" dirty="0"/>
          </a:p>
        </p:txBody>
      </p:sp>
    </p:spTree>
    <p:extLst>
      <p:ext uri="{BB962C8B-B14F-4D97-AF65-F5344CB8AC3E}">
        <p14:creationId xmlns:p14="http://schemas.microsoft.com/office/powerpoint/2010/main" val="952964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nedeniyle</a:t>
            </a:r>
            <a:r>
              <a:rPr lang="en-GB" dirty="0"/>
              <a:t> </a:t>
            </a:r>
            <a:r>
              <a:rPr lang="en-GB" dirty="0" err="1"/>
              <a:t>devlet</a:t>
            </a:r>
            <a:r>
              <a:rPr lang="en-GB" dirty="0"/>
              <a:t> </a:t>
            </a:r>
            <a:r>
              <a:rPr lang="en-GB" dirty="0" err="1"/>
              <a:t>desteklerinden</a:t>
            </a:r>
            <a:r>
              <a:rPr lang="en-GB" dirty="0"/>
              <a:t> </a:t>
            </a:r>
            <a:r>
              <a:rPr lang="en-GB" dirty="0" err="1"/>
              <a:t>yararlanabilir</a:t>
            </a:r>
            <a:r>
              <a:rPr lang="en-GB" dirty="0"/>
              <a:t> </a:t>
            </a:r>
            <a:r>
              <a:rPr lang="en-GB" dirty="0" err="1"/>
              <a:t>miyim</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Önceden</a:t>
            </a:r>
            <a:r>
              <a:rPr lang="en-GB" dirty="0"/>
              <a:t> </a:t>
            </a:r>
            <a:r>
              <a:rPr lang="en-GB" dirty="0" err="1"/>
              <a:t>kaydolmak</a:t>
            </a:r>
            <a:r>
              <a:rPr lang="en-GB" dirty="0"/>
              <a:t> </a:t>
            </a:r>
            <a:r>
              <a:rPr lang="en-GB" dirty="0" err="1"/>
              <a:t>şartıyla</a:t>
            </a:r>
            <a:endParaRPr lang="en-GB" dirty="0"/>
          </a:p>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28</a:t>
            </a:fld>
            <a:endParaRPr lang="en-GB" dirty="0"/>
          </a:p>
        </p:txBody>
      </p:sp>
    </p:spTree>
    <p:extLst>
      <p:ext uri="{BB962C8B-B14F-4D97-AF65-F5344CB8AC3E}">
        <p14:creationId xmlns:p14="http://schemas.microsoft.com/office/powerpoint/2010/main" val="2184531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Gümrük</a:t>
            </a:r>
            <a:r>
              <a:rPr lang="en-GB" dirty="0"/>
              <a:t> </a:t>
            </a:r>
            <a:r>
              <a:rPr lang="en-GB" dirty="0" err="1"/>
              <a:t>İşlemleri</a:t>
            </a:r>
            <a:r>
              <a:rPr lang="en-GB" dirty="0"/>
              <a:t> </a:t>
            </a:r>
            <a:r>
              <a:rPr lang="en-GB" dirty="0" err="1"/>
              <a:t>Nelerdir</a:t>
            </a:r>
            <a:r>
              <a:rPr lang="en-GB" dirty="0"/>
              <a:t>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29</a:t>
            </a:fld>
            <a:endParaRPr lang="en-GB" dirty="0"/>
          </a:p>
        </p:txBody>
      </p:sp>
    </p:spTree>
    <p:extLst>
      <p:ext uri="{BB962C8B-B14F-4D97-AF65-F5344CB8AC3E}">
        <p14:creationId xmlns:p14="http://schemas.microsoft.com/office/powerpoint/2010/main" val="562206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617329" y="238125"/>
            <a:ext cx="11176000" cy="5869471"/>
          </a:xfrm>
        </p:spPr>
        <p:txBody>
          <a:bodyPr/>
          <a:lstStyle/>
          <a:p>
            <a:pPr marL="0" indent="0">
              <a:buNone/>
            </a:pPr>
            <a:r>
              <a:rPr lang="en-GB" dirty="0" err="1"/>
              <a:t>İhracat</a:t>
            </a:r>
            <a:r>
              <a:rPr lang="en-GB" dirty="0"/>
              <a:t> </a:t>
            </a:r>
            <a:r>
              <a:rPr lang="en-GB" dirty="0" err="1"/>
              <a:t>nedir</a:t>
            </a:r>
            <a:r>
              <a:rPr lang="en-GB" dirty="0"/>
              <a:t>? </a:t>
            </a:r>
            <a:br>
              <a:rPr lang="en-GB" dirty="0"/>
            </a:br>
            <a:r>
              <a:rPr lang="en-GB" dirty="0" err="1"/>
              <a:t>İhracatçı</a:t>
            </a:r>
            <a:r>
              <a:rPr lang="en-GB" dirty="0"/>
              <a:t> </a:t>
            </a:r>
            <a:r>
              <a:rPr lang="en-GB" dirty="0" err="1"/>
              <a:t>kimdir</a:t>
            </a:r>
            <a:r>
              <a:rPr lang="en-GB" dirty="0"/>
              <a:t>?</a:t>
            </a:r>
            <a:br>
              <a:rPr lang="en-GB" dirty="0"/>
            </a:br>
            <a:r>
              <a:rPr lang="en-GB" dirty="0" err="1"/>
              <a:t>Nasıl</a:t>
            </a:r>
            <a:r>
              <a:rPr lang="en-GB" dirty="0"/>
              <a:t> </a:t>
            </a:r>
            <a:r>
              <a:rPr lang="en-GB" dirty="0" err="1"/>
              <a:t>ihracatçı</a:t>
            </a:r>
            <a:r>
              <a:rPr lang="en-GB" dirty="0"/>
              <a:t> </a:t>
            </a:r>
            <a:r>
              <a:rPr lang="en-GB" dirty="0" err="1"/>
              <a:t>olunur</a:t>
            </a:r>
            <a:r>
              <a:rPr lang="en-GB" dirty="0"/>
              <a:t>?</a:t>
            </a:r>
            <a:br>
              <a:rPr lang="en-GB" dirty="0"/>
            </a:br>
            <a:r>
              <a:rPr lang="en-GB" dirty="0" err="1"/>
              <a:t>İhracatçı</a:t>
            </a:r>
            <a:r>
              <a:rPr lang="en-GB" dirty="0"/>
              <a:t> </a:t>
            </a:r>
            <a:r>
              <a:rPr lang="en-GB" dirty="0" err="1"/>
              <a:t>olmak</a:t>
            </a:r>
            <a:r>
              <a:rPr lang="en-GB" dirty="0"/>
              <a:t> </a:t>
            </a:r>
            <a:r>
              <a:rPr lang="en-GB" dirty="0" err="1"/>
              <a:t>için</a:t>
            </a:r>
            <a:r>
              <a:rPr lang="en-GB" dirty="0"/>
              <a:t> </a:t>
            </a:r>
            <a:r>
              <a:rPr lang="en-GB" dirty="0" err="1"/>
              <a:t>izin</a:t>
            </a:r>
            <a:r>
              <a:rPr lang="en-GB" dirty="0"/>
              <a:t> </a:t>
            </a:r>
            <a:r>
              <a:rPr lang="en-GB" dirty="0" err="1"/>
              <a:t>belgesi</a:t>
            </a:r>
            <a:r>
              <a:rPr lang="en-GB" dirty="0"/>
              <a:t> </a:t>
            </a:r>
            <a:r>
              <a:rPr lang="en-GB" dirty="0" err="1"/>
              <a:t>sahibi</a:t>
            </a:r>
            <a:r>
              <a:rPr lang="en-GB" dirty="0"/>
              <a:t> </a:t>
            </a:r>
            <a:r>
              <a:rPr lang="en-GB" dirty="0" err="1"/>
              <a:t>olmak</a:t>
            </a:r>
            <a:r>
              <a:rPr lang="en-GB" dirty="0"/>
              <a:t> </a:t>
            </a:r>
            <a:r>
              <a:rPr lang="en-GB" dirty="0" err="1"/>
              <a:t>şart</a:t>
            </a:r>
            <a:r>
              <a:rPr lang="en-GB" dirty="0"/>
              <a:t> </a:t>
            </a:r>
            <a:r>
              <a:rPr lang="en-GB" dirty="0" err="1"/>
              <a:t>mıdır</a:t>
            </a:r>
            <a:r>
              <a:rPr lang="en-GB" dirty="0"/>
              <a:t>?</a:t>
            </a:r>
            <a:br>
              <a:rPr lang="en-GB" dirty="0"/>
            </a:br>
            <a:r>
              <a:rPr lang="en-GB" dirty="0" err="1"/>
              <a:t>İhracatçı</a:t>
            </a:r>
            <a:r>
              <a:rPr lang="en-GB" dirty="0"/>
              <a:t> </a:t>
            </a:r>
            <a:r>
              <a:rPr lang="en-GB" dirty="0" err="1"/>
              <a:t>vasfı</a:t>
            </a:r>
            <a:r>
              <a:rPr lang="en-GB" dirty="0"/>
              <a:t> </a:t>
            </a:r>
            <a:r>
              <a:rPr lang="en-GB" dirty="0" err="1"/>
              <a:t>kazanmanın</a:t>
            </a:r>
            <a:r>
              <a:rPr lang="en-GB" dirty="0"/>
              <a:t> </a:t>
            </a:r>
            <a:r>
              <a:rPr lang="en-GB" dirty="0" err="1"/>
              <a:t>maliyeti</a:t>
            </a:r>
            <a:r>
              <a:rPr lang="en-GB" dirty="0"/>
              <a:t> </a:t>
            </a:r>
            <a:r>
              <a:rPr lang="en-GB" dirty="0" err="1"/>
              <a:t>nedir</a:t>
            </a:r>
            <a:r>
              <a:rPr lang="en-GB" dirty="0"/>
              <a:t>?</a:t>
            </a:r>
            <a:br>
              <a:rPr lang="en-GB" dirty="0"/>
            </a:br>
            <a:r>
              <a:rPr lang="en-GB" dirty="0" err="1"/>
              <a:t>Şahıs</a:t>
            </a:r>
            <a:r>
              <a:rPr lang="en-GB" dirty="0"/>
              <a:t> </a:t>
            </a:r>
            <a:r>
              <a:rPr lang="en-GB" dirty="0" err="1"/>
              <a:t>şirketi</a:t>
            </a:r>
            <a:r>
              <a:rPr lang="en-GB" dirty="0"/>
              <a:t> </a:t>
            </a:r>
            <a:r>
              <a:rPr lang="en-GB" dirty="0" err="1"/>
              <a:t>sahibiyim</a:t>
            </a:r>
            <a:r>
              <a:rPr lang="en-GB" dirty="0"/>
              <a:t> </a:t>
            </a:r>
            <a:r>
              <a:rPr lang="en-GB" dirty="0" err="1"/>
              <a:t>ihracat</a:t>
            </a:r>
            <a:r>
              <a:rPr lang="en-GB" dirty="0"/>
              <a:t> </a:t>
            </a:r>
            <a:r>
              <a:rPr lang="en-GB" dirty="0" err="1"/>
              <a:t>yapabilir</a:t>
            </a:r>
            <a:r>
              <a:rPr lang="en-GB" dirty="0"/>
              <a:t> </a:t>
            </a:r>
            <a:r>
              <a:rPr lang="en-GB" dirty="0" err="1"/>
              <a:t>miyim</a:t>
            </a:r>
            <a:r>
              <a:rPr lang="en-GB" dirty="0"/>
              <a:t>?</a:t>
            </a:r>
            <a:br>
              <a:rPr lang="en-GB" dirty="0"/>
            </a:br>
            <a:r>
              <a:rPr lang="en-GB" dirty="0" err="1"/>
              <a:t>İhraç</a:t>
            </a:r>
            <a:r>
              <a:rPr lang="en-GB" dirty="0"/>
              <a:t> </a:t>
            </a:r>
            <a:r>
              <a:rPr lang="en-GB" dirty="0" err="1"/>
              <a:t>kayıtlı</a:t>
            </a:r>
            <a:r>
              <a:rPr lang="en-GB" dirty="0"/>
              <a:t> mal </a:t>
            </a:r>
            <a:r>
              <a:rPr lang="en-GB" dirty="0" err="1"/>
              <a:t>satıyorum</a:t>
            </a:r>
            <a:r>
              <a:rPr lang="en-GB" dirty="0"/>
              <a:t>. </a:t>
            </a:r>
            <a:r>
              <a:rPr lang="en-GB" dirty="0" err="1"/>
              <a:t>İhracat</a:t>
            </a:r>
            <a:r>
              <a:rPr lang="en-GB" dirty="0"/>
              <a:t> </a:t>
            </a:r>
            <a:r>
              <a:rPr lang="en-GB" dirty="0" err="1"/>
              <a:t>yapabilir</a:t>
            </a:r>
            <a:r>
              <a:rPr lang="en-GB" dirty="0"/>
              <a:t> </a:t>
            </a:r>
            <a:r>
              <a:rPr lang="en-GB" dirty="0" err="1"/>
              <a:t>miyim</a:t>
            </a:r>
            <a:r>
              <a:rPr lang="en-GB" dirty="0"/>
              <a:t>?</a:t>
            </a:r>
            <a:br>
              <a:rPr lang="en-GB" dirty="0"/>
            </a:br>
            <a:r>
              <a:rPr lang="en-GB" dirty="0" err="1"/>
              <a:t>İhracat</a:t>
            </a:r>
            <a:r>
              <a:rPr lang="en-GB" dirty="0"/>
              <a:t> </a:t>
            </a:r>
            <a:r>
              <a:rPr lang="en-GB" dirty="0" err="1"/>
              <a:t>yapmanın</a:t>
            </a:r>
            <a:r>
              <a:rPr lang="en-GB" dirty="0"/>
              <a:t> </a:t>
            </a:r>
            <a:r>
              <a:rPr lang="en-GB" dirty="0" err="1"/>
              <a:t>maliyeti</a:t>
            </a:r>
            <a:r>
              <a:rPr lang="en-GB" dirty="0"/>
              <a:t> </a:t>
            </a:r>
            <a:r>
              <a:rPr lang="en-GB" dirty="0" err="1"/>
              <a:t>nedir</a:t>
            </a:r>
            <a:r>
              <a:rPr lang="en-GB" dirty="0"/>
              <a:t>?</a:t>
            </a:r>
            <a:br>
              <a:rPr lang="en-GB" dirty="0"/>
            </a:br>
            <a:r>
              <a:rPr lang="en-GB" dirty="0" err="1"/>
              <a:t>İhracat</a:t>
            </a:r>
            <a:r>
              <a:rPr lang="en-GB" dirty="0"/>
              <a:t> </a:t>
            </a:r>
            <a:r>
              <a:rPr lang="en-GB" dirty="0" err="1"/>
              <a:t>işlemleri</a:t>
            </a:r>
            <a:r>
              <a:rPr lang="en-GB" dirty="0"/>
              <a:t> </a:t>
            </a:r>
            <a:r>
              <a:rPr lang="en-GB" dirty="0" err="1"/>
              <a:t>için</a:t>
            </a:r>
            <a:r>
              <a:rPr lang="en-GB" dirty="0"/>
              <a:t> </a:t>
            </a:r>
            <a:r>
              <a:rPr lang="en-GB" dirty="0" err="1"/>
              <a:t>hazırlamam</a:t>
            </a:r>
            <a:r>
              <a:rPr lang="en-GB" dirty="0"/>
              <a:t> </a:t>
            </a:r>
            <a:r>
              <a:rPr lang="en-GB" dirty="0" err="1"/>
              <a:t>gereken</a:t>
            </a:r>
            <a:r>
              <a:rPr lang="en-GB" dirty="0"/>
              <a:t> </a:t>
            </a:r>
            <a:r>
              <a:rPr lang="en-GB" dirty="0" err="1"/>
              <a:t>evraklar</a:t>
            </a:r>
            <a:r>
              <a:rPr lang="en-GB" dirty="0"/>
              <a:t> </a:t>
            </a:r>
            <a:r>
              <a:rPr lang="en-GB" dirty="0" err="1"/>
              <a:t>nelerdir</a:t>
            </a:r>
            <a:r>
              <a:rPr lang="en-GB" dirty="0"/>
              <a:t>?</a:t>
            </a:r>
            <a:br>
              <a:rPr lang="en-GB" dirty="0"/>
            </a:br>
            <a:r>
              <a:rPr lang="en-GB" dirty="0" err="1"/>
              <a:t>İhracat</a:t>
            </a:r>
            <a:r>
              <a:rPr lang="en-GB" dirty="0"/>
              <a:t> </a:t>
            </a:r>
            <a:r>
              <a:rPr lang="en-GB" dirty="0" err="1"/>
              <a:t>gümrük</a:t>
            </a:r>
            <a:r>
              <a:rPr lang="en-GB" dirty="0"/>
              <a:t> </a:t>
            </a:r>
            <a:r>
              <a:rPr lang="en-GB" dirty="0" err="1"/>
              <a:t>işlemleri</a:t>
            </a:r>
            <a:r>
              <a:rPr lang="en-GB" dirty="0"/>
              <a:t> </a:t>
            </a:r>
            <a:r>
              <a:rPr lang="en-GB" dirty="0" err="1"/>
              <a:t>için</a:t>
            </a:r>
            <a:r>
              <a:rPr lang="en-GB" dirty="0"/>
              <a:t> </a:t>
            </a:r>
            <a:r>
              <a:rPr lang="en-GB" dirty="0" err="1"/>
              <a:t>gümrükçümü</a:t>
            </a:r>
            <a:r>
              <a:rPr lang="en-GB" dirty="0"/>
              <a:t> </a:t>
            </a:r>
            <a:r>
              <a:rPr lang="en-GB" dirty="0" err="1"/>
              <a:t>tutmalıyım</a:t>
            </a:r>
            <a:r>
              <a:rPr lang="en-GB" dirty="0"/>
              <a:t>, </a:t>
            </a:r>
            <a:br>
              <a:rPr lang="en-GB" dirty="0"/>
            </a:br>
            <a:r>
              <a:rPr lang="en-GB" dirty="0" err="1"/>
              <a:t>Kendim</a:t>
            </a:r>
            <a:r>
              <a:rPr lang="en-GB" dirty="0"/>
              <a:t> </a:t>
            </a:r>
            <a:r>
              <a:rPr lang="en-GB" dirty="0" err="1"/>
              <a:t>yapabilir</a:t>
            </a:r>
            <a:r>
              <a:rPr lang="en-GB" dirty="0"/>
              <a:t> </a:t>
            </a:r>
            <a:r>
              <a:rPr lang="en-GB" dirty="0" err="1"/>
              <a:t>miyim</a:t>
            </a:r>
            <a:r>
              <a:rPr lang="en-GB" dirty="0"/>
              <a:t>?</a:t>
            </a:r>
            <a:br>
              <a:rPr lang="en-GB" dirty="0"/>
            </a:br>
            <a:r>
              <a:rPr lang="en-GB" dirty="0" err="1"/>
              <a:t>İhracat</a:t>
            </a:r>
            <a:r>
              <a:rPr lang="en-GB" dirty="0"/>
              <a:t> </a:t>
            </a:r>
            <a:r>
              <a:rPr lang="en-GB" dirty="0" err="1"/>
              <a:t>sonrası</a:t>
            </a:r>
            <a:r>
              <a:rPr lang="en-GB" dirty="0"/>
              <a:t> </a:t>
            </a:r>
            <a:r>
              <a:rPr lang="en-GB" dirty="0" err="1"/>
              <a:t>yapmam</a:t>
            </a:r>
            <a:r>
              <a:rPr lang="en-GB" dirty="0"/>
              <a:t> </a:t>
            </a:r>
            <a:r>
              <a:rPr lang="en-GB" dirty="0" err="1"/>
              <a:t>gereken</a:t>
            </a:r>
            <a:r>
              <a:rPr lang="en-GB" dirty="0"/>
              <a:t> </a:t>
            </a:r>
            <a:r>
              <a:rPr lang="en-GB" dirty="0" err="1"/>
              <a:t>işlemler</a:t>
            </a:r>
            <a:r>
              <a:rPr lang="en-GB" dirty="0"/>
              <a:t> </a:t>
            </a:r>
            <a:r>
              <a:rPr lang="en-GB" dirty="0" err="1"/>
              <a:t>nelerdir</a:t>
            </a:r>
            <a:r>
              <a:rPr lang="en-GB" dirty="0"/>
              <a:t>?</a:t>
            </a:r>
            <a:br>
              <a:rPr lang="en-GB" dirty="0"/>
            </a:br>
            <a:r>
              <a:rPr lang="en-GB" dirty="0"/>
              <a:t>KDV </a:t>
            </a:r>
            <a:r>
              <a:rPr lang="en-GB" dirty="0" err="1"/>
              <a:t>iadesi</a:t>
            </a:r>
            <a:r>
              <a:rPr lang="en-GB" dirty="0"/>
              <a:t> </a:t>
            </a:r>
            <a:r>
              <a:rPr lang="en-GB" dirty="0" err="1"/>
              <a:t>alacak</a:t>
            </a:r>
            <a:r>
              <a:rPr lang="en-GB" dirty="0"/>
              <a:t> </a:t>
            </a:r>
            <a:r>
              <a:rPr lang="en-GB" dirty="0" err="1"/>
              <a:t>mıyım</a:t>
            </a:r>
            <a:r>
              <a:rPr lang="en-GB" dirty="0"/>
              <a:t> </a:t>
            </a:r>
            <a:r>
              <a:rPr lang="en-GB" dirty="0" err="1"/>
              <a:t>ve</a:t>
            </a:r>
            <a:r>
              <a:rPr lang="en-GB" dirty="0"/>
              <a:t> </a:t>
            </a:r>
            <a:r>
              <a:rPr lang="en-GB" dirty="0" err="1"/>
              <a:t>nereden</a:t>
            </a:r>
            <a:r>
              <a:rPr lang="en-GB" dirty="0"/>
              <a:t> </a:t>
            </a:r>
            <a:r>
              <a:rPr lang="en-GB" dirty="0" err="1"/>
              <a:t>nasıl</a:t>
            </a:r>
            <a:r>
              <a:rPr lang="en-GB" dirty="0"/>
              <a:t> </a:t>
            </a:r>
            <a:r>
              <a:rPr lang="en-GB" dirty="0" err="1"/>
              <a:t>alırım</a:t>
            </a:r>
            <a:r>
              <a:rPr lang="en-GB" dirty="0"/>
              <a:t>?</a:t>
            </a:r>
            <a:br>
              <a:rPr lang="en-GB" dirty="0"/>
            </a:br>
            <a:r>
              <a:rPr lang="en-GB" dirty="0" err="1"/>
              <a:t>İhracat</a:t>
            </a:r>
            <a:r>
              <a:rPr lang="en-GB" dirty="0"/>
              <a:t> </a:t>
            </a:r>
            <a:r>
              <a:rPr lang="en-GB" dirty="0" err="1"/>
              <a:t>nedeniyle</a:t>
            </a:r>
            <a:r>
              <a:rPr lang="en-GB" dirty="0"/>
              <a:t> </a:t>
            </a:r>
            <a:r>
              <a:rPr lang="en-GB" dirty="0" err="1"/>
              <a:t>devlet</a:t>
            </a:r>
            <a:r>
              <a:rPr lang="en-GB" dirty="0"/>
              <a:t> </a:t>
            </a:r>
            <a:r>
              <a:rPr lang="en-GB" dirty="0" err="1"/>
              <a:t>desteklerinden</a:t>
            </a:r>
            <a:r>
              <a:rPr lang="en-GB" dirty="0"/>
              <a:t> </a:t>
            </a:r>
            <a:r>
              <a:rPr lang="en-GB" dirty="0" err="1"/>
              <a:t>yararlanabilir</a:t>
            </a:r>
            <a:r>
              <a:rPr lang="en-GB" dirty="0"/>
              <a:t> </a:t>
            </a:r>
            <a:r>
              <a:rPr lang="en-GB" dirty="0" err="1"/>
              <a:t>miyim</a:t>
            </a:r>
            <a:r>
              <a:rPr lang="en-GB" dirty="0"/>
              <a:t>?</a:t>
            </a:r>
            <a:br>
              <a:rPr lang="en-GB" dirty="0"/>
            </a:br>
            <a:r>
              <a:rPr lang="en-GB" dirty="0" err="1"/>
              <a:t>İhracat</a:t>
            </a:r>
            <a:r>
              <a:rPr lang="en-GB" dirty="0"/>
              <a:t> </a:t>
            </a:r>
            <a:r>
              <a:rPr lang="en-GB" dirty="0" err="1"/>
              <a:t>Gümrük</a:t>
            </a:r>
            <a:r>
              <a:rPr lang="en-GB" dirty="0"/>
              <a:t> </a:t>
            </a:r>
            <a:r>
              <a:rPr lang="en-GB" dirty="0" err="1"/>
              <a:t>İşlemleri</a:t>
            </a:r>
            <a:r>
              <a:rPr lang="en-GB" dirty="0"/>
              <a:t> </a:t>
            </a:r>
            <a:r>
              <a:rPr lang="en-GB" dirty="0" err="1"/>
              <a:t>Nelerdir</a:t>
            </a:r>
            <a:r>
              <a:rPr lang="en-GB" dirty="0"/>
              <a:t> ?</a:t>
            </a:r>
            <a:br>
              <a:rPr lang="en-GB" dirty="0"/>
            </a:br>
            <a:r>
              <a:rPr lang="en-GB" dirty="0" err="1"/>
              <a:t>İhracat</a:t>
            </a:r>
            <a:r>
              <a:rPr lang="en-GB" dirty="0"/>
              <a:t> </a:t>
            </a:r>
            <a:r>
              <a:rPr lang="en-GB" dirty="0" err="1"/>
              <a:t>sigortası</a:t>
            </a:r>
            <a:r>
              <a:rPr lang="en-GB" dirty="0"/>
              <a:t> </a:t>
            </a:r>
            <a:r>
              <a:rPr lang="en-GB" dirty="0" err="1"/>
              <a:t>nedir</a:t>
            </a:r>
            <a:r>
              <a:rPr lang="en-GB" dirty="0"/>
              <a:t>?</a:t>
            </a:r>
            <a:br>
              <a:rPr lang="en-GB" dirty="0"/>
            </a:br>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a:t>
            </a:fld>
            <a:endParaRPr lang="en-GB" dirty="0"/>
          </a:p>
        </p:txBody>
      </p:sp>
    </p:spTree>
    <p:extLst>
      <p:ext uri="{BB962C8B-B14F-4D97-AF65-F5344CB8AC3E}">
        <p14:creationId xmlns:p14="http://schemas.microsoft.com/office/powerpoint/2010/main" val="1198917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Sigortası</a:t>
            </a:r>
            <a:r>
              <a:rPr lang="en-GB" dirty="0"/>
              <a:t> </a:t>
            </a:r>
            <a:r>
              <a:rPr lang="en-GB" dirty="0" err="1"/>
              <a:t>Nelerdir</a:t>
            </a:r>
            <a:r>
              <a:rPr lang="en-GB" dirty="0"/>
              <a:t>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30</a:t>
            </a:fld>
            <a:endParaRPr lang="en-GB" dirty="0"/>
          </a:p>
        </p:txBody>
      </p:sp>
    </p:spTree>
    <p:extLst>
      <p:ext uri="{BB962C8B-B14F-4D97-AF65-F5344CB8AC3E}">
        <p14:creationId xmlns:p14="http://schemas.microsoft.com/office/powerpoint/2010/main" val="2534278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Unvan 1">
            <a:extLst>
              <a:ext uri="{FF2B5EF4-FFF2-40B4-BE49-F238E27FC236}">
                <a16:creationId xmlns:a16="http://schemas.microsoft.com/office/drawing/2014/main" id="{9A5B096B-EB3C-6089-3736-8685E316104B}"/>
              </a:ext>
            </a:extLst>
          </p:cNvPr>
          <p:cNvSpPr>
            <a:spLocks noGrp="1"/>
          </p:cNvSpPr>
          <p:nvPr>
            <p:ph type="title"/>
          </p:nvPr>
        </p:nvSpPr>
        <p:spPr/>
        <p:txBody>
          <a:bodyPr/>
          <a:lstStyle/>
          <a:p>
            <a:r>
              <a:rPr lang="tr-TR" altLang="tr-TR"/>
              <a:t>İhracat Operasyon maliyeti</a:t>
            </a:r>
          </a:p>
        </p:txBody>
      </p:sp>
      <p:graphicFrame>
        <p:nvGraphicFramePr>
          <p:cNvPr id="46086" name="Nesne 1">
            <a:extLst>
              <a:ext uri="{FF2B5EF4-FFF2-40B4-BE49-F238E27FC236}">
                <a16:creationId xmlns:a16="http://schemas.microsoft.com/office/drawing/2014/main" id="{67DB46B0-1663-6DC1-5876-658332B947ED}"/>
              </a:ext>
            </a:extLst>
          </p:cNvPr>
          <p:cNvGraphicFramePr>
            <a:graphicFrameLocks noChangeAspect="1"/>
          </p:cNvGraphicFramePr>
          <p:nvPr/>
        </p:nvGraphicFramePr>
        <p:xfrm>
          <a:off x="2538414" y="1616076"/>
          <a:ext cx="7115175" cy="3624263"/>
        </p:xfrm>
        <a:graphic>
          <a:graphicData uri="http://schemas.openxmlformats.org/presentationml/2006/ole">
            <mc:AlternateContent xmlns:mc="http://schemas.openxmlformats.org/markup-compatibility/2006">
              <mc:Choice xmlns:v="urn:schemas-microsoft-com:vml" Requires="v">
                <p:oleObj name="Çalışma Sayfası" r:id="rId2" imgW="7114970" imgH="3624306" progId="Excel.Sheet.12">
                  <p:embed/>
                </p:oleObj>
              </mc:Choice>
              <mc:Fallback>
                <p:oleObj name="Çalışma Sayfası" r:id="rId2" imgW="7114970" imgH="3624306" progId="Excel.Sheet.12">
                  <p:embed/>
                  <p:pic>
                    <p:nvPicPr>
                      <p:cNvPr id="46086" name="Nesne 1">
                        <a:extLst>
                          <a:ext uri="{FF2B5EF4-FFF2-40B4-BE49-F238E27FC236}">
                            <a16:creationId xmlns:a16="http://schemas.microsoft.com/office/drawing/2014/main" id="{67DB46B0-1663-6DC1-5876-658332B94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414" y="1616076"/>
                        <a:ext cx="7115175"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Unvan 1">
            <a:extLst>
              <a:ext uri="{FF2B5EF4-FFF2-40B4-BE49-F238E27FC236}">
                <a16:creationId xmlns:a16="http://schemas.microsoft.com/office/drawing/2014/main" id="{A6AC6E7A-0BC4-73A5-B3F4-524B6D379B27}"/>
              </a:ext>
            </a:extLst>
          </p:cNvPr>
          <p:cNvSpPr>
            <a:spLocks noGrp="1"/>
          </p:cNvSpPr>
          <p:nvPr>
            <p:ph type="title"/>
          </p:nvPr>
        </p:nvSpPr>
        <p:spPr/>
        <p:txBody>
          <a:bodyPr/>
          <a:lstStyle/>
          <a:p>
            <a:r>
              <a:rPr lang="tr-TR" altLang="tr-TR"/>
              <a:t>Kolay ihracat platformu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Geniş</a:t>
            </a:r>
            <a:r>
              <a:rPr lang="en-GB" dirty="0"/>
              <a:t> </a:t>
            </a:r>
            <a:r>
              <a:rPr lang="en-GB" dirty="0" err="1"/>
              <a:t>anlamda</a:t>
            </a:r>
            <a:r>
              <a:rPr lang="en-GB" dirty="0"/>
              <a:t> </a:t>
            </a:r>
            <a:r>
              <a:rPr lang="en-GB" dirty="0" err="1"/>
              <a:t>ihracat</a:t>
            </a:r>
            <a:r>
              <a:rPr lang="en-GB" dirty="0"/>
              <a:t> </a:t>
            </a:r>
            <a:r>
              <a:rPr lang="en-GB" dirty="0" err="1"/>
              <a:t>mevzuatını</a:t>
            </a:r>
            <a:r>
              <a:rPr lang="en-GB" dirty="0"/>
              <a:t>,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7999" y="1013378"/>
            <a:ext cx="11176000" cy="4260849"/>
          </a:xfrm>
        </p:spPr>
        <p:txBody>
          <a:bodyPr/>
          <a:lstStyle/>
          <a:p>
            <a:pPr marL="0" indent="0">
              <a:buNone/>
            </a:pPr>
            <a:r>
              <a:rPr lang="en-GB" dirty="0" err="1"/>
              <a:t>İhracat</a:t>
            </a:r>
            <a:r>
              <a:rPr lang="en-GB" dirty="0"/>
              <a:t> </a:t>
            </a:r>
            <a:r>
              <a:rPr lang="en-GB" dirty="0" err="1"/>
              <a:t>Rejimi</a:t>
            </a:r>
            <a:r>
              <a:rPr lang="en-GB" dirty="0"/>
              <a:t> </a:t>
            </a:r>
            <a:r>
              <a:rPr lang="en-GB" dirty="0" err="1"/>
              <a:t>Kararı</a:t>
            </a:r>
            <a:r>
              <a:rPr lang="en-GB" dirty="0"/>
              <a:t>, </a:t>
            </a:r>
          </a:p>
          <a:p>
            <a:pPr marL="0" indent="0">
              <a:buNone/>
            </a:pPr>
            <a:r>
              <a:rPr lang="en-GB" dirty="0" err="1"/>
              <a:t>İhracat</a:t>
            </a:r>
            <a:r>
              <a:rPr lang="en-GB" dirty="0"/>
              <a:t> </a:t>
            </a:r>
            <a:r>
              <a:rPr lang="en-GB" dirty="0" err="1"/>
              <a:t>Yönetmeliği</a:t>
            </a:r>
            <a:r>
              <a:rPr lang="en-GB" dirty="0"/>
              <a:t> </a:t>
            </a:r>
            <a:r>
              <a:rPr lang="en-GB" dirty="0" err="1"/>
              <a:t>ve</a:t>
            </a:r>
            <a:r>
              <a:rPr lang="en-GB" dirty="0"/>
              <a:t> </a:t>
            </a:r>
          </a:p>
          <a:p>
            <a:pPr marL="0" indent="0">
              <a:buNone/>
            </a:pPr>
            <a:r>
              <a:rPr lang="en-GB" dirty="0" err="1"/>
              <a:t>İhracat</a:t>
            </a:r>
            <a:r>
              <a:rPr lang="en-GB" dirty="0"/>
              <a:t> </a:t>
            </a:r>
            <a:r>
              <a:rPr lang="en-GB" dirty="0" err="1"/>
              <a:t>Tebliğleri</a:t>
            </a:r>
            <a:r>
              <a:rPr lang="en-GB" dirty="0"/>
              <a:t> </a:t>
            </a:r>
          </a:p>
          <a:p>
            <a:pPr marL="0" indent="0">
              <a:buNone/>
            </a:pPr>
            <a:r>
              <a:rPr lang="en-GB" dirty="0" err="1"/>
              <a:t>Dahilde</a:t>
            </a:r>
            <a:r>
              <a:rPr lang="en-GB" dirty="0"/>
              <a:t> </a:t>
            </a:r>
            <a:r>
              <a:rPr lang="en-GB" dirty="0" err="1"/>
              <a:t>İşleme</a:t>
            </a:r>
            <a:r>
              <a:rPr lang="en-GB" dirty="0"/>
              <a:t> </a:t>
            </a:r>
            <a:r>
              <a:rPr lang="en-GB" dirty="0" err="1"/>
              <a:t>Rejimi</a:t>
            </a:r>
            <a:r>
              <a:rPr lang="en-GB" dirty="0"/>
              <a:t> </a:t>
            </a:r>
            <a:r>
              <a:rPr lang="en-GB" dirty="0" err="1"/>
              <a:t>Kararı</a:t>
            </a:r>
            <a:r>
              <a:rPr lang="en-GB" dirty="0"/>
              <a:t>, </a:t>
            </a:r>
          </a:p>
          <a:p>
            <a:pPr marL="0" indent="0">
              <a:buNone/>
            </a:pPr>
            <a:r>
              <a:rPr lang="en-GB" dirty="0" err="1"/>
              <a:t>Hariçte</a:t>
            </a:r>
            <a:r>
              <a:rPr lang="en-GB" dirty="0"/>
              <a:t> </a:t>
            </a:r>
            <a:r>
              <a:rPr lang="en-GB" dirty="0" err="1"/>
              <a:t>İşleme</a:t>
            </a:r>
            <a:r>
              <a:rPr lang="en-GB" dirty="0"/>
              <a:t> </a:t>
            </a:r>
            <a:r>
              <a:rPr lang="en-GB" dirty="0" err="1"/>
              <a:t>Rejimi</a:t>
            </a:r>
            <a:r>
              <a:rPr lang="en-GB" dirty="0"/>
              <a:t> </a:t>
            </a:r>
            <a:r>
              <a:rPr lang="en-GB" dirty="0" err="1"/>
              <a:t>Kararı</a:t>
            </a:r>
            <a:r>
              <a:rPr lang="en-GB" dirty="0"/>
              <a:t>, </a:t>
            </a:r>
            <a:r>
              <a:rPr lang="en-GB" dirty="0" err="1"/>
              <a:t>oluşturmaktadır</a:t>
            </a:r>
            <a:r>
              <a:rPr lang="en-GB" dirty="0"/>
              <a:t>.</a:t>
            </a:r>
          </a:p>
          <a:p>
            <a:pPr marL="0" indent="0">
              <a:buNone/>
            </a:pPr>
            <a:r>
              <a:rPr lang="tr-TR" altLang="tr-TR" dirty="0"/>
              <a:t>4458 sayılı Gümrük Kanunu ve bu kanunun dayanak teşkil ettiği </a:t>
            </a:r>
          </a:p>
          <a:p>
            <a:pPr marL="0" indent="0">
              <a:buNone/>
            </a:pPr>
            <a:r>
              <a:rPr lang="tr-TR" altLang="tr-TR" dirty="0"/>
              <a:t>Gümrük Yönetmeliği başta olmak üzere gümrük mevzuatının yanı sıra, </a:t>
            </a:r>
          </a:p>
          <a:p>
            <a:pPr marL="0" indent="0">
              <a:buNone/>
            </a:pPr>
            <a:r>
              <a:rPr lang="tr-TR" altLang="tr-TR" dirty="0"/>
              <a:t>kambiyo mevzuatı, </a:t>
            </a:r>
          </a:p>
          <a:p>
            <a:pPr marL="0" indent="0">
              <a:buNone/>
            </a:pPr>
            <a:r>
              <a:rPr lang="tr-TR" altLang="tr-TR" dirty="0"/>
              <a:t>Türkiye İhracatçılar Meclisi ile İhracatçı Birliklerine ilişkin mevzuat, </a:t>
            </a:r>
          </a:p>
          <a:p>
            <a:pPr marL="0" indent="0">
              <a:buNone/>
            </a:pPr>
            <a:r>
              <a:rPr lang="tr-TR" altLang="tr-TR" dirty="0"/>
              <a:t>ilgili uluslararası anlaşmalar, </a:t>
            </a:r>
          </a:p>
          <a:p>
            <a:pPr marL="0" indent="0">
              <a:buNone/>
            </a:pPr>
            <a:r>
              <a:rPr lang="tr-TR" altLang="tr-TR" dirty="0"/>
              <a:t>Merkez Bankası Genelgeleri ve mezkur mevzuatların dayanak teşkil ettiği tebliğ ve genelgeler oluşturmaktadır. </a:t>
            </a:r>
          </a:p>
          <a:p>
            <a:pPr marL="0" indent="0">
              <a:buNone/>
            </a:pPr>
            <a:endParaRPr lang="tr-TR" altLang="tr-TR"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33</a:t>
            </a:fld>
            <a:endParaRPr lang="en-GB" dirty="0"/>
          </a:p>
        </p:txBody>
      </p:sp>
    </p:spTree>
    <p:extLst>
      <p:ext uri="{BB962C8B-B14F-4D97-AF65-F5344CB8AC3E}">
        <p14:creationId xmlns:p14="http://schemas.microsoft.com/office/powerpoint/2010/main" val="376241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tr-TR" dirty="0"/>
              <a:t>D</a:t>
            </a:r>
            <a:r>
              <a:rPr lang="en-GB" dirty="0" err="1"/>
              <a:t>ar</a:t>
            </a:r>
            <a:r>
              <a:rPr lang="en-GB" dirty="0"/>
              <a:t> </a:t>
            </a:r>
            <a:r>
              <a:rPr lang="tr-TR" dirty="0"/>
              <a:t>kapsam</a:t>
            </a:r>
            <a:r>
              <a:rPr lang="en-GB" dirty="0"/>
              <a:t> </a:t>
            </a:r>
            <a:r>
              <a:rPr lang="en-GB" dirty="0" err="1"/>
              <a:t>ihracat</a:t>
            </a:r>
            <a:r>
              <a:rPr lang="en-GB" dirty="0"/>
              <a:t> </a:t>
            </a:r>
            <a:r>
              <a:rPr lang="en-GB" dirty="0" err="1"/>
              <a:t>mevzuatı</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İhracat</a:t>
            </a:r>
            <a:r>
              <a:rPr lang="en-GB" dirty="0"/>
              <a:t> </a:t>
            </a:r>
            <a:r>
              <a:rPr lang="en-GB" dirty="0" err="1"/>
              <a:t>Rejimi</a:t>
            </a:r>
            <a:r>
              <a:rPr lang="en-GB" dirty="0"/>
              <a:t> </a:t>
            </a:r>
            <a:r>
              <a:rPr lang="en-GB" dirty="0" err="1"/>
              <a:t>Kararı</a:t>
            </a:r>
            <a:r>
              <a:rPr lang="en-GB" dirty="0"/>
              <a:t>, </a:t>
            </a:r>
          </a:p>
          <a:p>
            <a:pPr marL="0" indent="0">
              <a:buNone/>
            </a:pPr>
            <a:r>
              <a:rPr lang="en-GB" dirty="0" err="1"/>
              <a:t>İhracat</a:t>
            </a:r>
            <a:r>
              <a:rPr lang="en-GB" dirty="0"/>
              <a:t> </a:t>
            </a:r>
            <a:r>
              <a:rPr lang="en-GB" dirty="0" err="1"/>
              <a:t>Yönetmeliği</a:t>
            </a:r>
            <a:r>
              <a:rPr lang="en-GB" dirty="0"/>
              <a:t> </a:t>
            </a:r>
            <a:r>
              <a:rPr lang="en-GB" dirty="0" err="1"/>
              <a:t>ve</a:t>
            </a:r>
            <a:r>
              <a:rPr lang="en-GB" dirty="0"/>
              <a:t> </a:t>
            </a:r>
          </a:p>
          <a:p>
            <a:pPr marL="0" indent="0">
              <a:buNone/>
            </a:pPr>
            <a:r>
              <a:rPr lang="en-GB" dirty="0" err="1"/>
              <a:t>İhracat</a:t>
            </a:r>
            <a:r>
              <a:rPr lang="en-GB" dirty="0"/>
              <a:t> </a:t>
            </a:r>
            <a:r>
              <a:rPr lang="en-GB" dirty="0" err="1"/>
              <a:t>Tebliğleri</a:t>
            </a:r>
            <a:r>
              <a:rPr lang="en-GB" dirty="0"/>
              <a:t> </a:t>
            </a:r>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34</a:t>
            </a:fld>
            <a:endParaRPr lang="en-GB" dirty="0"/>
          </a:p>
        </p:txBody>
      </p:sp>
    </p:spTree>
    <p:extLst>
      <p:ext uri="{BB962C8B-B14F-4D97-AF65-F5344CB8AC3E}">
        <p14:creationId xmlns:p14="http://schemas.microsoft.com/office/powerpoint/2010/main" val="2823322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Serbestisi</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a:t>Kanun, </a:t>
            </a:r>
            <a:r>
              <a:rPr lang="en-GB" dirty="0" err="1"/>
              <a:t>kararname</a:t>
            </a:r>
            <a:r>
              <a:rPr lang="en-GB" dirty="0"/>
              <a:t> </a:t>
            </a:r>
            <a:r>
              <a:rPr lang="en-GB" dirty="0" err="1"/>
              <a:t>ve</a:t>
            </a:r>
            <a:r>
              <a:rPr lang="en-GB" dirty="0"/>
              <a:t> </a:t>
            </a:r>
            <a:r>
              <a:rPr lang="en-GB" dirty="0" err="1"/>
              <a:t>uluslararası</a:t>
            </a:r>
            <a:r>
              <a:rPr lang="en-GB" dirty="0"/>
              <a:t> </a:t>
            </a:r>
            <a:r>
              <a:rPr lang="en-GB" dirty="0" err="1"/>
              <a:t>anlaşmalarla</a:t>
            </a:r>
            <a:r>
              <a:rPr lang="en-GB" dirty="0"/>
              <a:t> </a:t>
            </a:r>
            <a:r>
              <a:rPr lang="en-GB" dirty="0" err="1"/>
              <a:t>ihracı</a:t>
            </a:r>
            <a:r>
              <a:rPr lang="en-GB" dirty="0"/>
              <a:t> </a:t>
            </a:r>
            <a:r>
              <a:rPr lang="en-GB" dirty="0" err="1"/>
              <a:t>yasaklanmış</a:t>
            </a:r>
            <a:r>
              <a:rPr lang="en-GB" dirty="0"/>
              <a:t> </a:t>
            </a:r>
            <a:r>
              <a:rPr lang="en-GB" dirty="0" err="1"/>
              <a:t>mallar</a:t>
            </a:r>
            <a:r>
              <a:rPr lang="en-GB" dirty="0"/>
              <a:t> </a:t>
            </a:r>
            <a:r>
              <a:rPr lang="en-GB" dirty="0" err="1"/>
              <a:t>dışında</a:t>
            </a:r>
            <a:r>
              <a:rPr lang="en-GB" dirty="0"/>
              <a:t> </a:t>
            </a:r>
            <a:r>
              <a:rPr lang="en-GB" dirty="0" err="1"/>
              <a:t>kalan</a:t>
            </a:r>
            <a:r>
              <a:rPr lang="en-GB" dirty="0"/>
              <a:t> </a:t>
            </a:r>
            <a:r>
              <a:rPr lang="en-GB" dirty="0" err="1"/>
              <a:t>bütün</a:t>
            </a:r>
            <a:r>
              <a:rPr lang="en-GB" dirty="0"/>
              <a:t> </a:t>
            </a:r>
            <a:r>
              <a:rPr lang="en-GB" dirty="0" err="1"/>
              <a:t>malların</a:t>
            </a:r>
            <a:r>
              <a:rPr lang="en-GB" dirty="0"/>
              <a:t> </a:t>
            </a:r>
            <a:r>
              <a:rPr lang="en-GB" dirty="0" err="1"/>
              <a:t>ihracı</a:t>
            </a:r>
            <a:r>
              <a:rPr lang="en-GB" dirty="0"/>
              <a:t>, </a:t>
            </a:r>
          </a:p>
          <a:p>
            <a:pPr marL="0" indent="0">
              <a:buNone/>
            </a:pPr>
            <a:r>
              <a:rPr lang="en-GB" dirty="0" err="1"/>
              <a:t>bu</a:t>
            </a:r>
            <a:r>
              <a:rPr lang="en-GB" dirty="0"/>
              <a:t> </a:t>
            </a:r>
            <a:r>
              <a:rPr lang="en-GB" dirty="0" err="1"/>
              <a:t>Karar</a:t>
            </a:r>
            <a:r>
              <a:rPr lang="en-GB" dirty="0"/>
              <a:t> </a:t>
            </a:r>
            <a:r>
              <a:rPr lang="en-GB" dirty="0" err="1"/>
              <a:t>çerçevesinde</a:t>
            </a:r>
            <a:r>
              <a:rPr lang="en-GB" dirty="0"/>
              <a:t> </a:t>
            </a:r>
            <a:r>
              <a:rPr lang="en-GB" dirty="0" err="1"/>
              <a:t>serbesttir</a:t>
            </a:r>
            <a:r>
              <a:rPr lang="en-GB" dirty="0"/>
              <a:t>.</a:t>
            </a:r>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35</a:t>
            </a:fld>
            <a:endParaRPr lang="en-GB" dirty="0"/>
          </a:p>
        </p:txBody>
      </p:sp>
    </p:spTree>
    <p:extLst>
      <p:ext uri="{BB962C8B-B14F-4D97-AF65-F5344CB8AC3E}">
        <p14:creationId xmlns:p14="http://schemas.microsoft.com/office/powerpoint/2010/main" val="41861150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İHRACI YASAK MALLAR LİSTESİ</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1157495"/>
            <a:ext cx="11176000" cy="4260849"/>
          </a:xfrm>
        </p:spPr>
        <p:txBody>
          <a:bodyPr/>
          <a:lstStyle/>
          <a:p>
            <a:r>
              <a:rPr lang="en-GB" sz="1400" dirty="0"/>
              <a:t>1-Kültür </a:t>
            </a:r>
            <a:r>
              <a:rPr lang="en-GB" sz="1400" dirty="0" err="1"/>
              <a:t>ve</a:t>
            </a:r>
            <a:r>
              <a:rPr lang="en-GB" sz="1400" dirty="0"/>
              <a:t> </a:t>
            </a:r>
            <a:r>
              <a:rPr lang="en-GB" sz="1400" dirty="0" err="1"/>
              <a:t>tabiat</a:t>
            </a:r>
            <a:r>
              <a:rPr lang="en-GB" sz="1400" dirty="0"/>
              <a:t> </a:t>
            </a:r>
            <a:r>
              <a:rPr lang="en-GB" sz="1400" dirty="0" err="1"/>
              <a:t>varlıkları</a:t>
            </a:r>
            <a:r>
              <a:rPr lang="en-GB" sz="1400" dirty="0"/>
              <a:t> (Eski </a:t>
            </a:r>
            <a:r>
              <a:rPr lang="en-GB" sz="1400" dirty="0" err="1"/>
              <a:t>eserler</a:t>
            </a:r>
            <a:r>
              <a:rPr lang="en-GB" sz="1400" dirty="0"/>
              <a:t>)</a:t>
            </a:r>
          </a:p>
          <a:p>
            <a:r>
              <a:rPr lang="en-GB" sz="1400" dirty="0"/>
              <a:t>2-Hint </a:t>
            </a:r>
            <a:r>
              <a:rPr lang="en-GB" sz="1400" dirty="0" err="1"/>
              <a:t>keneviri</a:t>
            </a:r>
            <a:endParaRPr lang="en-GB" sz="1400" dirty="0"/>
          </a:p>
          <a:p>
            <a:r>
              <a:rPr lang="en-GB" sz="1400" dirty="0"/>
              <a:t>3-Tütün </a:t>
            </a:r>
            <a:r>
              <a:rPr lang="en-GB" sz="1400" dirty="0" err="1"/>
              <a:t>tohumu</a:t>
            </a:r>
            <a:r>
              <a:rPr lang="en-GB" sz="1400" dirty="0"/>
              <a:t> </a:t>
            </a:r>
            <a:r>
              <a:rPr lang="en-GB" sz="1400" dirty="0" err="1"/>
              <a:t>ve</a:t>
            </a:r>
            <a:r>
              <a:rPr lang="en-GB" sz="1400" dirty="0"/>
              <a:t> </a:t>
            </a:r>
            <a:r>
              <a:rPr lang="en-GB" sz="1400" dirty="0" err="1"/>
              <a:t>fidesi</a:t>
            </a:r>
            <a:endParaRPr lang="en-GB" sz="1400" dirty="0"/>
          </a:p>
          <a:p>
            <a:r>
              <a:rPr lang="en-GB" sz="1400" dirty="0"/>
              <a:t>4-bütün </a:t>
            </a:r>
            <a:r>
              <a:rPr lang="en-GB" sz="1400" dirty="0" err="1"/>
              <a:t>av</a:t>
            </a:r>
            <a:r>
              <a:rPr lang="en-GB" sz="1400" dirty="0"/>
              <a:t> </a:t>
            </a:r>
            <a:r>
              <a:rPr lang="en-GB" sz="1400" dirty="0" err="1"/>
              <a:t>ve</a:t>
            </a:r>
            <a:r>
              <a:rPr lang="en-GB" sz="1400" dirty="0"/>
              <a:t> </a:t>
            </a:r>
            <a:r>
              <a:rPr lang="en-GB" sz="1400" dirty="0" err="1"/>
              <a:t>yaban</a:t>
            </a:r>
            <a:r>
              <a:rPr lang="en-GB" sz="1400" dirty="0"/>
              <a:t> </a:t>
            </a:r>
            <a:r>
              <a:rPr lang="en-GB" sz="1400" dirty="0" err="1"/>
              <a:t>hayvanları</a:t>
            </a:r>
            <a:r>
              <a:rPr lang="en-GB" sz="1400" dirty="0"/>
              <a:t> (</a:t>
            </a:r>
            <a:r>
              <a:rPr lang="en-GB" sz="1400" dirty="0" err="1"/>
              <a:t>canlı</a:t>
            </a:r>
            <a:r>
              <a:rPr lang="en-GB" sz="1400" dirty="0"/>
              <a:t> </a:t>
            </a:r>
            <a:r>
              <a:rPr lang="en-GB" sz="1400" dirty="0" err="1"/>
              <a:t>ve</a:t>
            </a:r>
            <a:r>
              <a:rPr lang="en-GB" sz="1400" dirty="0"/>
              <a:t> </a:t>
            </a:r>
            <a:r>
              <a:rPr lang="en-GB" sz="1400" dirty="0" err="1"/>
              <a:t>cansız</a:t>
            </a:r>
            <a:r>
              <a:rPr lang="en-GB" sz="1400" dirty="0"/>
              <a:t> </a:t>
            </a:r>
            <a:r>
              <a:rPr lang="en-GB" sz="1400" dirty="0" err="1"/>
              <a:t>olarak</a:t>
            </a:r>
            <a:r>
              <a:rPr lang="en-GB" sz="1400" dirty="0"/>
              <a:t> </a:t>
            </a:r>
            <a:r>
              <a:rPr lang="en-GB" sz="1400" dirty="0" err="1"/>
              <a:t>ve</a:t>
            </a:r>
            <a:r>
              <a:rPr lang="en-GB" sz="1400" dirty="0"/>
              <a:t> </a:t>
            </a:r>
            <a:r>
              <a:rPr lang="en-GB" sz="1400" dirty="0" err="1"/>
              <a:t>tanınabilir</a:t>
            </a:r>
            <a:r>
              <a:rPr lang="en-GB" sz="1400" dirty="0"/>
              <a:t> </a:t>
            </a:r>
            <a:r>
              <a:rPr lang="en-GB" sz="1400" dirty="0" err="1"/>
              <a:t>en</a:t>
            </a:r>
            <a:r>
              <a:rPr lang="en-GB" sz="1400" dirty="0"/>
              <a:t> </a:t>
            </a:r>
            <a:r>
              <a:rPr lang="en-GB" sz="1400" dirty="0" err="1"/>
              <a:t>küçük</a:t>
            </a:r>
            <a:r>
              <a:rPr lang="en-GB" sz="1400" dirty="0"/>
              <a:t> </a:t>
            </a:r>
            <a:r>
              <a:rPr lang="en-GB" sz="1400" dirty="0" err="1"/>
              <a:t>parçaları</a:t>
            </a:r>
            <a:r>
              <a:rPr lang="en-GB" sz="1400" dirty="0"/>
              <a:t> </a:t>
            </a:r>
            <a:r>
              <a:rPr lang="en-GB" sz="1400" dirty="0" err="1"/>
              <a:t>ile</a:t>
            </a:r>
            <a:r>
              <a:rPr lang="en-GB" sz="1400" dirty="0"/>
              <a:t> </a:t>
            </a:r>
            <a:r>
              <a:rPr lang="en-GB" sz="1400" dirty="0" err="1"/>
              <a:t>bunlardan</a:t>
            </a:r>
            <a:r>
              <a:rPr lang="en-GB" sz="1400" dirty="0"/>
              <a:t> </a:t>
            </a:r>
            <a:r>
              <a:rPr lang="en-GB" sz="1400" dirty="0" err="1"/>
              <a:t>mamul</a:t>
            </a:r>
            <a:r>
              <a:rPr lang="en-GB" sz="1400" dirty="0"/>
              <a:t> </a:t>
            </a:r>
            <a:r>
              <a:rPr lang="en-GB" sz="1400" dirty="0" err="1"/>
              <a:t>konfeksiyon</a:t>
            </a:r>
            <a:r>
              <a:rPr lang="en-GB" sz="1400" dirty="0"/>
              <a:t>) </a:t>
            </a:r>
            <a:r>
              <a:rPr lang="en-GB" sz="1400" dirty="0" err="1"/>
              <a:t>İhracı</a:t>
            </a:r>
            <a:r>
              <a:rPr lang="en-GB" sz="1400" dirty="0"/>
              <a:t> </a:t>
            </a:r>
            <a:r>
              <a:rPr lang="en-GB" sz="1400" dirty="0" err="1"/>
              <a:t>ön</a:t>
            </a:r>
            <a:r>
              <a:rPr lang="en-GB" sz="1400" dirty="0"/>
              <a:t> </a:t>
            </a:r>
            <a:r>
              <a:rPr lang="en-GB" sz="1400" dirty="0" err="1"/>
              <a:t>izne</a:t>
            </a:r>
            <a:r>
              <a:rPr lang="en-GB" sz="1400" dirty="0"/>
              <a:t> </a:t>
            </a:r>
            <a:r>
              <a:rPr lang="en-GB" sz="1400" dirty="0" err="1"/>
              <a:t>bağlı</a:t>
            </a:r>
            <a:r>
              <a:rPr lang="en-GB" sz="1400" dirty="0"/>
              <a:t> </a:t>
            </a:r>
            <a:r>
              <a:rPr lang="en-GB" sz="1400" dirty="0" err="1"/>
              <a:t>mallar</a:t>
            </a:r>
            <a:r>
              <a:rPr lang="en-GB" sz="1400" dirty="0"/>
              <a:t> </a:t>
            </a:r>
            <a:r>
              <a:rPr lang="en-GB" sz="1400" dirty="0" err="1"/>
              <a:t>listesinde</a:t>
            </a:r>
            <a:r>
              <a:rPr lang="en-GB" sz="1400" dirty="0"/>
              <a:t> </a:t>
            </a:r>
            <a:r>
              <a:rPr lang="en-GB" sz="1400" dirty="0" err="1"/>
              <a:t>yer</a:t>
            </a:r>
            <a:r>
              <a:rPr lang="en-GB" sz="1400" dirty="0"/>
              <a:t> </a:t>
            </a:r>
            <a:r>
              <a:rPr lang="en-GB" sz="1400" dirty="0" err="1"/>
              <a:t>alan</a:t>
            </a:r>
            <a:r>
              <a:rPr lang="en-GB" sz="1400" dirty="0"/>
              <a:t> </a:t>
            </a:r>
            <a:r>
              <a:rPr lang="en-GB" sz="1400" dirty="0" err="1"/>
              <a:t>türler</a:t>
            </a:r>
            <a:r>
              <a:rPr lang="en-GB" sz="1400" dirty="0"/>
              <a:t> </a:t>
            </a:r>
            <a:r>
              <a:rPr lang="en-GB" sz="1400" dirty="0" err="1"/>
              <a:t>hariç</a:t>
            </a:r>
            <a:r>
              <a:rPr lang="en-GB" sz="1400" dirty="0"/>
              <a:t> </a:t>
            </a:r>
          </a:p>
          <a:p>
            <a:r>
              <a:rPr lang="en-GB" sz="1400" dirty="0"/>
              <a:t>5-Ceviz, </a:t>
            </a:r>
            <a:r>
              <a:rPr lang="en-GB" sz="1400" dirty="0" err="1"/>
              <a:t>dut</a:t>
            </a:r>
            <a:r>
              <a:rPr lang="en-GB" sz="1400" dirty="0"/>
              <a:t>, </a:t>
            </a:r>
            <a:r>
              <a:rPr lang="en-GB" sz="1400" dirty="0" err="1"/>
              <a:t>kiraz</a:t>
            </a:r>
            <a:r>
              <a:rPr lang="en-GB" sz="1400" dirty="0"/>
              <a:t>, </a:t>
            </a:r>
            <a:r>
              <a:rPr lang="en-GB" sz="1400" dirty="0" err="1"/>
              <a:t>armut</a:t>
            </a:r>
            <a:r>
              <a:rPr lang="en-GB" sz="1400" dirty="0"/>
              <a:t>, </a:t>
            </a:r>
            <a:r>
              <a:rPr lang="en-GB" sz="1400" dirty="0" err="1"/>
              <a:t>erik</a:t>
            </a:r>
            <a:r>
              <a:rPr lang="en-GB" sz="1400" dirty="0"/>
              <a:t>, </a:t>
            </a:r>
            <a:r>
              <a:rPr lang="en-GB" sz="1400" dirty="0" err="1"/>
              <a:t>porsuk</a:t>
            </a:r>
            <a:r>
              <a:rPr lang="en-GB" sz="1400" dirty="0"/>
              <a:t>, </a:t>
            </a:r>
            <a:r>
              <a:rPr lang="en-GB" sz="1400" dirty="0" err="1"/>
              <a:t>dışbudak</a:t>
            </a:r>
            <a:r>
              <a:rPr lang="en-GB" sz="1400" dirty="0"/>
              <a:t>, </a:t>
            </a:r>
            <a:r>
              <a:rPr lang="en-GB" sz="1400" dirty="0" err="1"/>
              <a:t>karaağaç</a:t>
            </a:r>
            <a:r>
              <a:rPr lang="en-GB" sz="1400" dirty="0"/>
              <a:t> </a:t>
            </a:r>
            <a:r>
              <a:rPr lang="en-GB" sz="1400" dirty="0" err="1"/>
              <a:t>ve</a:t>
            </a:r>
            <a:r>
              <a:rPr lang="en-GB" sz="1400" dirty="0"/>
              <a:t> </a:t>
            </a:r>
            <a:r>
              <a:rPr lang="en-GB" sz="1400" dirty="0" err="1"/>
              <a:t>ıhlamur</a:t>
            </a:r>
            <a:r>
              <a:rPr lang="en-GB" sz="1400" dirty="0"/>
              <a:t> </a:t>
            </a:r>
            <a:r>
              <a:rPr lang="en-GB" sz="1400" dirty="0" err="1"/>
              <a:t>adlı</a:t>
            </a:r>
            <a:r>
              <a:rPr lang="en-GB" sz="1400" dirty="0"/>
              <a:t> </a:t>
            </a:r>
            <a:r>
              <a:rPr lang="en-GB" sz="1400" dirty="0" err="1"/>
              <a:t>ağaç</a:t>
            </a:r>
            <a:r>
              <a:rPr lang="en-GB" sz="1400" dirty="0"/>
              <a:t> </a:t>
            </a:r>
            <a:r>
              <a:rPr lang="en-GB" sz="1400" dirty="0" err="1"/>
              <a:t>türlerinin</a:t>
            </a:r>
            <a:r>
              <a:rPr lang="en-GB" sz="1400" dirty="0"/>
              <a:t> </a:t>
            </a:r>
            <a:r>
              <a:rPr lang="en-GB" sz="1400" dirty="0" err="1"/>
              <a:t>kütük</a:t>
            </a:r>
            <a:r>
              <a:rPr lang="en-GB" sz="1400" dirty="0"/>
              <a:t>, </a:t>
            </a:r>
            <a:r>
              <a:rPr lang="en-GB" sz="1400" dirty="0" err="1"/>
              <a:t>tomruk</a:t>
            </a:r>
            <a:r>
              <a:rPr lang="en-GB" sz="1400" dirty="0"/>
              <a:t>, </a:t>
            </a:r>
            <a:r>
              <a:rPr lang="en-GB" sz="1400" dirty="0" err="1"/>
              <a:t>kereste</a:t>
            </a:r>
            <a:r>
              <a:rPr lang="en-GB" sz="1400" dirty="0"/>
              <a:t>, </a:t>
            </a:r>
            <a:r>
              <a:rPr lang="en-GB" sz="1400" dirty="0" err="1"/>
              <a:t>kalas</a:t>
            </a:r>
            <a:r>
              <a:rPr lang="en-GB" sz="1400" dirty="0"/>
              <a:t> </a:t>
            </a:r>
            <a:r>
              <a:rPr lang="en-GB" sz="1400" dirty="0" err="1"/>
              <a:t>ve</a:t>
            </a:r>
            <a:r>
              <a:rPr lang="en-GB" sz="1400" dirty="0"/>
              <a:t> </a:t>
            </a:r>
            <a:r>
              <a:rPr lang="en-GB" sz="1400" dirty="0" err="1"/>
              <a:t>taslak</a:t>
            </a:r>
            <a:r>
              <a:rPr lang="en-GB" sz="1400" dirty="0"/>
              <a:t> </a:t>
            </a:r>
            <a:r>
              <a:rPr lang="en-GB" sz="1400" dirty="0" err="1"/>
              <a:t>olarak</a:t>
            </a:r>
            <a:r>
              <a:rPr lang="en-GB" sz="1400" dirty="0"/>
              <a:t> </a:t>
            </a:r>
            <a:r>
              <a:rPr lang="en-GB" sz="1400" dirty="0" err="1"/>
              <a:t>ihracı</a:t>
            </a:r>
            <a:r>
              <a:rPr lang="en-GB" sz="1400" dirty="0"/>
              <a:t> </a:t>
            </a:r>
            <a:r>
              <a:rPr lang="en-GB" sz="1400" dirty="0" err="1"/>
              <a:t>İhr</a:t>
            </a:r>
            <a:r>
              <a:rPr lang="en-GB" sz="1400" dirty="0"/>
              <a:t>.</a:t>
            </a:r>
          </a:p>
          <a:p>
            <a:r>
              <a:rPr lang="en-GB" sz="1400" dirty="0"/>
              <a:t>6-Doğadan </a:t>
            </a:r>
            <a:r>
              <a:rPr lang="en-GB" sz="1400" dirty="0" err="1"/>
              <a:t>toplanan</a:t>
            </a:r>
            <a:r>
              <a:rPr lang="en-GB" sz="1400" dirty="0"/>
              <a:t> </a:t>
            </a:r>
            <a:r>
              <a:rPr lang="en-GB" sz="1400" dirty="0" err="1"/>
              <a:t>doğal</a:t>
            </a:r>
            <a:r>
              <a:rPr lang="en-GB" sz="1400" dirty="0"/>
              <a:t> </a:t>
            </a:r>
            <a:r>
              <a:rPr lang="en-GB" sz="1400" dirty="0" err="1"/>
              <a:t>çiçek</a:t>
            </a:r>
            <a:r>
              <a:rPr lang="en-GB" sz="1400" dirty="0"/>
              <a:t> </a:t>
            </a:r>
            <a:r>
              <a:rPr lang="en-GB" sz="1400" dirty="0" err="1"/>
              <a:t>soğanları</a:t>
            </a:r>
            <a:r>
              <a:rPr lang="en-GB" sz="1400" dirty="0"/>
              <a:t> </a:t>
            </a:r>
          </a:p>
          <a:p>
            <a:r>
              <a:rPr lang="en-GB" sz="1400" dirty="0"/>
              <a:t>7- </a:t>
            </a:r>
            <a:r>
              <a:rPr lang="en-GB" sz="1400" dirty="0" err="1"/>
              <a:t>Odun</a:t>
            </a:r>
            <a:r>
              <a:rPr lang="en-GB" sz="1400" dirty="0"/>
              <a:t> </a:t>
            </a:r>
          </a:p>
          <a:p>
            <a:r>
              <a:rPr lang="en-GB" sz="1400" dirty="0"/>
              <a:t>8-Sığla (liquidambar </a:t>
            </a:r>
            <a:r>
              <a:rPr lang="en-GB" sz="1400" dirty="0" err="1"/>
              <a:t>orientalis</a:t>
            </a:r>
            <a:r>
              <a:rPr lang="en-GB" sz="1400" dirty="0"/>
              <a:t>)</a:t>
            </a:r>
          </a:p>
          <a:p>
            <a:r>
              <a:rPr lang="en-GB" sz="1400" dirty="0"/>
              <a:t>9-Yalankoz (</a:t>
            </a:r>
            <a:r>
              <a:rPr lang="en-GB" sz="1400" dirty="0" err="1"/>
              <a:t>pterocarya</a:t>
            </a:r>
            <a:r>
              <a:rPr lang="en-GB" sz="1400" dirty="0"/>
              <a:t> </a:t>
            </a:r>
            <a:r>
              <a:rPr lang="en-GB" sz="1400" dirty="0" err="1"/>
              <a:t>carpinifolia</a:t>
            </a:r>
            <a:r>
              <a:rPr lang="en-GB" sz="1400" dirty="0"/>
              <a:t>)</a:t>
            </a:r>
          </a:p>
          <a:p>
            <a:r>
              <a:rPr lang="en-GB" sz="1400" dirty="0"/>
              <a:t>10-Datça </a:t>
            </a:r>
            <a:r>
              <a:rPr lang="en-GB" sz="1400" dirty="0" err="1"/>
              <a:t>hurması</a:t>
            </a:r>
            <a:r>
              <a:rPr lang="en-GB" sz="1400" dirty="0"/>
              <a:t> (Phoenix the </a:t>
            </a:r>
            <a:r>
              <a:rPr lang="en-GB" sz="1400" dirty="0" err="1"/>
              <a:t>ophrasti</a:t>
            </a:r>
            <a:r>
              <a:rPr lang="en-GB" sz="1400" dirty="0"/>
              <a:t> </a:t>
            </a:r>
            <a:r>
              <a:rPr lang="en-GB" sz="1400" dirty="0" err="1"/>
              <a:t>crenter</a:t>
            </a:r>
            <a:r>
              <a:rPr lang="en-GB" sz="1400" dirty="0"/>
              <a:t>)</a:t>
            </a:r>
          </a:p>
          <a:p>
            <a:r>
              <a:rPr lang="en-GB" sz="1400" dirty="0"/>
              <a:t>11-Zeytin (</a:t>
            </a:r>
            <a:r>
              <a:rPr lang="en-GB" sz="1400" dirty="0" err="1"/>
              <a:t>tescili</a:t>
            </a:r>
            <a:r>
              <a:rPr lang="en-GB" sz="1400" dirty="0"/>
              <a:t> </a:t>
            </a:r>
            <a:r>
              <a:rPr lang="en-GB" sz="1400" dirty="0" err="1"/>
              <a:t>yapılmış</a:t>
            </a:r>
            <a:r>
              <a:rPr lang="en-GB" sz="1400" dirty="0"/>
              <a:t> </a:t>
            </a:r>
            <a:r>
              <a:rPr lang="en-GB" sz="1400" dirty="0" err="1"/>
              <a:t>ve</a:t>
            </a:r>
            <a:r>
              <a:rPr lang="en-GB" sz="1400" dirty="0"/>
              <a:t> Milli </a:t>
            </a:r>
            <a:r>
              <a:rPr lang="en-GB" sz="1400" dirty="0" err="1"/>
              <a:t>Çeşit</a:t>
            </a:r>
            <a:r>
              <a:rPr lang="en-GB" sz="1400" dirty="0"/>
              <a:t> </a:t>
            </a:r>
            <a:r>
              <a:rPr lang="en-GB" sz="1400" dirty="0" err="1"/>
              <a:t>Listesi'nde</a:t>
            </a:r>
            <a:r>
              <a:rPr lang="en-GB" sz="1400" dirty="0"/>
              <a:t> </a:t>
            </a:r>
            <a:r>
              <a:rPr lang="en-GB" sz="1400" dirty="0" err="1"/>
              <a:t>yayımlanmış</a:t>
            </a:r>
            <a:r>
              <a:rPr lang="en-GB" sz="1400" dirty="0"/>
              <a:t> </a:t>
            </a:r>
            <a:r>
              <a:rPr lang="en-GB" sz="1400" dirty="0" err="1"/>
              <a:t>olan</a:t>
            </a:r>
            <a:r>
              <a:rPr lang="en-GB" sz="1400" dirty="0"/>
              <a:t> </a:t>
            </a:r>
            <a:r>
              <a:rPr lang="en-GB" sz="1400" dirty="0" err="1"/>
              <a:t>çeşitlerinin</a:t>
            </a:r>
            <a:r>
              <a:rPr lang="en-GB" sz="1400" dirty="0"/>
              <a:t> yurt </a:t>
            </a:r>
            <a:r>
              <a:rPr lang="en-GB" sz="1400" dirty="0" err="1"/>
              <a:t>içinde</a:t>
            </a:r>
            <a:r>
              <a:rPr lang="en-GB" sz="1400" dirty="0"/>
              <a:t> </a:t>
            </a:r>
            <a:r>
              <a:rPr lang="en-GB" sz="1400" dirty="0" err="1"/>
              <a:t>sertifikalandırılmış</a:t>
            </a:r>
            <a:r>
              <a:rPr lang="en-GB" sz="1400" dirty="0"/>
              <a:t> </a:t>
            </a:r>
            <a:r>
              <a:rPr lang="en-GB" sz="1400" dirty="0" err="1"/>
              <a:t>olanları</a:t>
            </a:r>
            <a:r>
              <a:rPr lang="en-GB" sz="1400" dirty="0"/>
              <a:t> </a:t>
            </a:r>
            <a:r>
              <a:rPr lang="en-GB" sz="1400" dirty="0" err="1"/>
              <a:t>hariç</a:t>
            </a:r>
            <a:r>
              <a:rPr lang="en-GB" sz="1400" dirty="0"/>
              <a:t>), </a:t>
            </a:r>
            <a:r>
              <a:rPr lang="en-GB" sz="1400" dirty="0" err="1"/>
              <a:t>incir</a:t>
            </a:r>
            <a:r>
              <a:rPr lang="en-GB" sz="1400" dirty="0"/>
              <a:t> (</a:t>
            </a:r>
            <a:r>
              <a:rPr lang="en-GB" sz="1400" dirty="0" err="1"/>
              <a:t>tescili</a:t>
            </a:r>
            <a:r>
              <a:rPr lang="en-GB" sz="1400" dirty="0"/>
              <a:t> </a:t>
            </a:r>
            <a:r>
              <a:rPr lang="en-GB" sz="1400" dirty="0" err="1"/>
              <a:t>yapılmış</a:t>
            </a:r>
            <a:r>
              <a:rPr lang="en-GB" sz="1400" dirty="0"/>
              <a:t> </a:t>
            </a:r>
            <a:r>
              <a:rPr lang="en-GB" sz="1400" dirty="0" err="1"/>
              <a:t>ve</a:t>
            </a:r>
            <a:r>
              <a:rPr lang="en-GB" sz="1400" dirty="0"/>
              <a:t> Milli </a:t>
            </a:r>
            <a:r>
              <a:rPr lang="en-GB" sz="1400" dirty="0" err="1"/>
              <a:t>Çeşit</a:t>
            </a:r>
            <a:r>
              <a:rPr lang="en-GB" sz="1400" dirty="0"/>
              <a:t> </a:t>
            </a:r>
            <a:r>
              <a:rPr lang="en-GB" sz="1400" dirty="0" err="1"/>
              <a:t>Listesi'nde</a:t>
            </a:r>
            <a:r>
              <a:rPr lang="en-GB" sz="1400" dirty="0"/>
              <a:t> </a:t>
            </a:r>
            <a:r>
              <a:rPr lang="en-GB" sz="1400" dirty="0" err="1"/>
              <a:t>yayımlanmış</a:t>
            </a:r>
            <a:r>
              <a:rPr lang="en-GB" sz="1400" dirty="0"/>
              <a:t> </a:t>
            </a:r>
            <a:r>
              <a:rPr lang="en-GB" sz="1400" dirty="0" err="1"/>
              <a:t>olan</a:t>
            </a:r>
            <a:r>
              <a:rPr lang="en-GB" sz="1400" dirty="0"/>
              <a:t> </a:t>
            </a:r>
            <a:r>
              <a:rPr lang="en-GB" sz="1400" dirty="0" err="1"/>
              <a:t>çeşitlerinin</a:t>
            </a:r>
            <a:r>
              <a:rPr lang="en-GB" sz="1400" dirty="0"/>
              <a:t> yurt </a:t>
            </a:r>
            <a:r>
              <a:rPr lang="en-GB" sz="1400" dirty="0" err="1"/>
              <a:t>içinde</a:t>
            </a:r>
            <a:r>
              <a:rPr lang="en-GB" sz="1400" dirty="0"/>
              <a:t> </a:t>
            </a:r>
            <a:r>
              <a:rPr lang="en-GB" sz="1400" dirty="0" err="1"/>
              <a:t>sertifikalandırılmış</a:t>
            </a:r>
            <a:r>
              <a:rPr lang="en-GB" sz="1400" dirty="0"/>
              <a:t> </a:t>
            </a:r>
            <a:r>
              <a:rPr lang="en-GB" sz="1400" dirty="0" err="1"/>
              <a:t>olanları</a:t>
            </a:r>
            <a:r>
              <a:rPr lang="en-GB" sz="1400" dirty="0"/>
              <a:t> </a:t>
            </a:r>
            <a:r>
              <a:rPr lang="en-GB" sz="1400" dirty="0" err="1"/>
              <a:t>hariç</a:t>
            </a:r>
            <a:r>
              <a:rPr lang="en-GB" sz="1400" dirty="0"/>
              <a:t>), </a:t>
            </a:r>
            <a:r>
              <a:rPr lang="en-GB" sz="1400" dirty="0" err="1"/>
              <a:t>fındık</a:t>
            </a:r>
            <a:r>
              <a:rPr lang="en-GB" sz="1400" dirty="0"/>
              <a:t>, </a:t>
            </a:r>
            <a:r>
              <a:rPr lang="en-GB" sz="1400" dirty="0" err="1"/>
              <a:t>antep</a:t>
            </a:r>
            <a:r>
              <a:rPr lang="en-GB" sz="1400" dirty="0"/>
              <a:t> </a:t>
            </a:r>
            <a:r>
              <a:rPr lang="en-GB" sz="1400" dirty="0" err="1"/>
              <a:t>fıstığı</a:t>
            </a:r>
            <a:r>
              <a:rPr lang="en-GB" sz="1400" dirty="0"/>
              <a:t>, </a:t>
            </a:r>
            <a:r>
              <a:rPr lang="en-GB" sz="1400" dirty="0" err="1"/>
              <a:t>asma</a:t>
            </a:r>
            <a:r>
              <a:rPr lang="en-GB" sz="1400" dirty="0"/>
              <a:t> (</a:t>
            </a:r>
            <a:r>
              <a:rPr lang="en-GB" sz="1400" dirty="0" err="1"/>
              <a:t>sultani</a:t>
            </a:r>
            <a:r>
              <a:rPr lang="en-GB" sz="1400" dirty="0"/>
              <a:t> </a:t>
            </a:r>
            <a:r>
              <a:rPr lang="en-GB" sz="1400" dirty="0" err="1"/>
              <a:t>çekirdeksiz</a:t>
            </a:r>
            <a:r>
              <a:rPr lang="en-GB" sz="1400" dirty="0"/>
              <a:t>) </a:t>
            </a:r>
            <a:r>
              <a:rPr lang="en-GB" sz="1400" dirty="0" err="1"/>
              <a:t>fidanları</a:t>
            </a:r>
            <a:r>
              <a:rPr lang="en-GB" sz="1400" dirty="0"/>
              <a:t> </a:t>
            </a:r>
          </a:p>
          <a:p>
            <a:r>
              <a:rPr lang="en-GB" sz="1400" dirty="0"/>
              <a:t>12- </a:t>
            </a:r>
            <a:r>
              <a:rPr lang="en-GB" sz="1400" dirty="0" err="1"/>
              <a:t>Salep</a:t>
            </a:r>
            <a:r>
              <a:rPr lang="en-GB" sz="1400" dirty="0"/>
              <a:t> (</a:t>
            </a:r>
            <a:r>
              <a:rPr lang="en-GB" sz="1400" dirty="0" err="1"/>
              <a:t>toz</a:t>
            </a:r>
            <a:r>
              <a:rPr lang="en-GB" sz="1400" dirty="0"/>
              <a:t>, tablet </a:t>
            </a:r>
            <a:r>
              <a:rPr lang="en-GB" sz="1400" dirty="0" err="1"/>
              <a:t>ve</a:t>
            </a:r>
            <a:r>
              <a:rPr lang="en-GB" sz="1400" dirty="0"/>
              <a:t> her </a:t>
            </a:r>
            <a:r>
              <a:rPr lang="en-GB" sz="1400" dirty="0" err="1"/>
              <a:t>türlü</a:t>
            </a:r>
            <a:r>
              <a:rPr lang="en-GB" sz="1400" dirty="0"/>
              <a:t> </a:t>
            </a:r>
            <a:r>
              <a:rPr lang="en-GB" sz="1400" dirty="0" err="1"/>
              <a:t>formda</a:t>
            </a:r>
            <a:r>
              <a:rPr lang="en-GB" sz="1400" dirty="0"/>
              <a:t>) </a:t>
            </a:r>
          </a:p>
          <a:p>
            <a:endParaRPr lang="en-GB" sz="1400" dirty="0"/>
          </a:p>
          <a:p>
            <a:endParaRPr lang="en-GB" sz="1400"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36</a:t>
            </a:fld>
            <a:endParaRPr lang="en-GB" dirty="0"/>
          </a:p>
        </p:txBody>
      </p:sp>
    </p:spTree>
    <p:extLst>
      <p:ext uri="{BB962C8B-B14F-4D97-AF65-F5344CB8AC3E}">
        <p14:creationId xmlns:p14="http://schemas.microsoft.com/office/powerpoint/2010/main" val="142196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
            </a:r>
            <a:r>
              <a:rPr lang="tr-TR" dirty="0"/>
              <a:t>ı Ön İzne Tabi Mallar Listesi</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sz="1100" dirty="0"/>
              <a:t>MADDE	İZNİ VEREN KURUM</a:t>
            </a:r>
          </a:p>
          <a:p>
            <a:pPr marL="0" indent="0">
              <a:buNone/>
            </a:pPr>
            <a:r>
              <a:rPr lang="en-GB" sz="1100" dirty="0"/>
              <a:t>1-Kontrole Tabi </a:t>
            </a:r>
            <a:r>
              <a:rPr lang="en-GB" sz="1100" dirty="0" err="1"/>
              <a:t>Tutulacak</a:t>
            </a:r>
            <a:r>
              <a:rPr lang="en-GB" sz="1100" dirty="0"/>
              <a:t> Harp </a:t>
            </a:r>
            <a:r>
              <a:rPr lang="en-GB" sz="1100" dirty="0" err="1"/>
              <a:t>Araç</a:t>
            </a:r>
            <a:r>
              <a:rPr lang="en-GB" sz="1100" dirty="0"/>
              <a:t> </a:t>
            </a:r>
            <a:r>
              <a:rPr lang="en-GB" sz="1100" dirty="0" err="1"/>
              <a:t>ve</a:t>
            </a:r>
            <a:r>
              <a:rPr lang="en-GB" sz="1100" dirty="0"/>
              <a:t> </a:t>
            </a:r>
            <a:r>
              <a:rPr lang="en-GB" sz="1100" dirty="0" err="1"/>
              <a:t>Gereçleri</a:t>
            </a:r>
            <a:r>
              <a:rPr lang="en-GB" sz="1100" dirty="0"/>
              <a:t> </a:t>
            </a:r>
            <a:r>
              <a:rPr lang="en-GB" sz="1100" dirty="0" err="1"/>
              <a:t>ile</a:t>
            </a:r>
            <a:r>
              <a:rPr lang="en-GB" sz="1100" dirty="0"/>
              <a:t> </a:t>
            </a:r>
            <a:r>
              <a:rPr lang="en-GB" sz="1100" dirty="0" err="1"/>
              <a:t>Silah</a:t>
            </a:r>
            <a:r>
              <a:rPr lang="en-GB" sz="1100" dirty="0"/>
              <a:t>, </a:t>
            </a:r>
            <a:r>
              <a:rPr lang="en-GB" sz="1100" dirty="0" err="1"/>
              <a:t>Mühimmat</a:t>
            </a:r>
            <a:r>
              <a:rPr lang="en-GB" sz="1100" dirty="0"/>
              <a:t> </a:t>
            </a:r>
            <a:r>
              <a:rPr lang="en-GB" sz="1100" dirty="0" err="1"/>
              <a:t>ve</a:t>
            </a:r>
            <a:r>
              <a:rPr lang="en-GB" sz="1100" dirty="0"/>
              <a:t> </a:t>
            </a:r>
            <a:r>
              <a:rPr lang="en-GB" sz="1100" dirty="0" err="1"/>
              <a:t>Bunlara</a:t>
            </a:r>
            <a:r>
              <a:rPr lang="en-GB" sz="1100" dirty="0"/>
              <a:t> Ait </a:t>
            </a:r>
            <a:r>
              <a:rPr lang="en-GB" sz="1100" dirty="0" err="1"/>
              <a:t>Yedek</a:t>
            </a:r>
            <a:r>
              <a:rPr lang="en-GB" sz="1100" dirty="0"/>
              <a:t> </a:t>
            </a:r>
            <a:r>
              <a:rPr lang="en-GB" sz="1100" dirty="0" err="1"/>
              <a:t>Parçalar</a:t>
            </a:r>
            <a:r>
              <a:rPr lang="en-GB" sz="1100" dirty="0"/>
              <a:t>, </a:t>
            </a:r>
            <a:r>
              <a:rPr lang="en-GB" sz="1100" dirty="0" err="1"/>
              <a:t>Askeri</a:t>
            </a:r>
            <a:r>
              <a:rPr lang="en-GB" sz="1100" dirty="0"/>
              <a:t> </a:t>
            </a:r>
            <a:r>
              <a:rPr lang="en-GB" sz="1100" dirty="0" err="1"/>
              <a:t>Patlayıcı</a:t>
            </a:r>
            <a:r>
              <a:rPr lang="en-GB" sz="1100" dirty="0"/>
              <a:t> </a:t>
            </a:r>
            <a:r>
              <a:rPr lang="en-GB" sz="1100" dirty="0" err="1"/>
              <a:t>Maddeler</a:t>
            </a:r>
            <a:r>
              <a:rPr lang="en-GB" sz="1100" dirty="0"/>
              <a:t>, </a:t>
            </a:r>
            <a:r>
              <a:rPr lang="en-GB" sz="1100" dirty="0" err="1"/>
              <a:t>Bunlara</a:t>
            </a:r>
            <a:r>
              <a:rPr lang="en-GB" sz="1100" dirty="0"/>
              <a:t> Ait </a:t>
            </a:r>
            <a:r>
              <a:rPr lang="en-GB" sz="1100" dirty="0" err="1"/>
              <a:t>Teknolojiler</a:t>
            </a:r>
            <a:r>
              <a:rPr lang="en-GB" sz="1100" dirty="0"/>
              <a:t>	Milli </a:t>
            </a:r>
            <a:r>
              <a:rPr lang="en-GB" sz="1100" dirty="0" err="1"/>
              <a:t>Savunma</a:t>
            </a:r>
            <a:r>
              <a:rPr lang="en-GB" sz="1100" dirty="0"/>
              <a:t> </a:t>
            </a:r>
            <a:r>
              <a:rPr lang="en-GB" sz="1100" dirty="0" err="1"/>
              <a:t>Bakanlığı</a:t>
            </a:r>
            <a:r>
              <a:rPr lang="en-GB" sz="1100" dirty="0"/>
              <a:t> </a:t>
            </a:r>
          </a:p>
          <a:p>
            <a:pPr marL="0" indent="0">
              <a:buNone/>
            </a:pPr>
            <a:r>
              <a:rPr lang="en-GB" sz="1100" dirty="0"/>
              <a:t>2-Afyon </a:t>
            </a:r>
            <a:r>
              <a:rPr lang="en-GB" sz="1100" dirty="0" err="1"/>
              <a:t>ve</a:t>
            </a:r>
            <a:r>
              <a:rPr lang="en-GB" sz="1100" dirty="0"/>
              <a:t> </a:t>
            </a:r>
            <a:r>
              <a:rPr lang="en-GB" sz="1100" dirty="0" err="1"/>
              <a:t>haşhaş</a:t>
            </a:r>
            <a:r>
              <a:rPr lang="en-GB" sz="1100" dirty="0"/>
              <a:t> </a:t>
            </a:r>
            <a:r>
              <a:rPr lang="en-GB" sz="1100" dirty="0" err="1"/>
              <a:t>kellesi</a:t>
            </a:r>
            <a:r>
              <a:rPr lang="en-GB" sz="1100" dirty="0"/>
              <a:t> 	</a:t>
            </a:r>
            <a:r>
              <a:rPr lang="en-GB" sz="1100" dirty="0" err="1"/>
              <a:t>Sağlık</a:t>
            </a:r>
            <a:r>
              <a:rPr lang="en-GB" sz="1100" dirty="0"/>
              <a:t> </a:t>
            </a:r>
            <a:r>
              <a:rPr lang="en-GB" sz="1100" dirty="0" err="1"/>
              <a:t>Bakanlığı</a:t>
            </a:r>
            <a:r>
              <a:rPr lang="en-GB" sz="1100" dirty="0"/>
              <a:t> </a:t>
            </a:r>
          </a:p>
          <a:p>
            <a:pPr marL="0" indent="0">
              <a:buNone/>
            </a:pPr>
            <a:r>
              <a:rPr lang="en-GB" sz="1100" dirty="0"/>
              <a:t>3-Uyuşturucu </a:t>
            </a:r>
            <a:r>
              <a:rPr lang="en-GB" sz="1100" dirty="0" err="1"/>
              <a:t>maddeler</a:t>
            </a:r>
            <a:r>
              <a:rPr lang="en-GB" sz="1100" dirty="0"/>
              <a:t> </a:t>
            </a:r>
            <a:r>
              <a:rPr lang="en-GB" sz="1100" dirty="0" err="1"/>
              <a:t>ve</a:t>
            </a:r>
            <a:r>
              <a:rPr lang="en-GB" sz="1100" dirty="0"/>
              <a:t> 1972 </a:t>
            </a:r>
            <a:r>
              <a:rPr lang="en-GB" sz="1100" dirty="0" err="1"/>
              <a:t>tarihli</a:t>
            </a:r>
            <a:r>
              <a:rPr lang="en-GB" sz="1100" dirty="0"/>
              <a:t> </a:t>
            </a:r>
            <a:r>
              <a:rPr lang="en-GB" sz="1100" dirty="0" err="1"/>
              <a:t>Protokolle</a:t>
            </a:r>
            <a:r>
              <a:rPr lang="en-GB" sz="1100" dirty="0"/>
              <a:t> </a:t>
            </a:r>
            <a:r>
              <a:rPr lang="en-GB" sz="1100" dirty="0" err="1"/>
              <a:t>değiştirilen</a:t>
            </a:r>
            <a:r>
              <a:rPr lang="en-GB" sz="1100" dirty="0"/>
              <a:t> 1961 </a:t>
            </a:r>
            <a:r>
              <a:rPr lang="en-GB" sz="1100" dirty="0" err="1"/>
              <a:t>tarihli</a:t>
            </a:r>
            <a:r>
              <a:rPr lang="en-GB" sz="1100" dirty="0"/>
              <a:t> </a:t>
            </a:r>
            <a:r>
              <a:rPr lang="en-GB" sz="1100" dirty="0" err="1"/>
              <a:t>Uyuşturucu</a:t>
            </a:r>
            <a:r>
              <a:rPr lang="en-GB" sz="1100" dirty="0"/>
              <a:t> </a:t>
            </a:r>
            <a:r>
              <a:rPr lang="en-GB" sz="1100" dirty="0" err="1"/>
              <a:t>Maddeler</a:t>
            </a:r>
            <a:r>
              <a:rPr lang="en-GB" sz="1100" dirty="0"/>
              <a:t> Tek </a:t>
            </a:r>
            <a:r>
              <a:rPr lang="en-GB" sz="1100" dirty="0" err="1"/>
              <a:t>Sözleşmesi</a:t>
            </a:r>
            <a:r>
              <a:rPr lang="en-GB" sz="1100" dirty="0"/>
              <a:t>, 1971 </a:t>
            </a:r>
            <a:r>
              <a:rPr lang="en-GB" sz="1100" dirty="0" err="1"/>
              <a:t>tarihli</a:t>
            </a:r>
            <a:r>
              <a:rPr lang="en-GB" sz="1100" dirty="0"/>
              <a:t> </a:t>
            </a:r>
            <a:r>
              <a:rPr lang="en-GB" sz="1100" dirty="0" err="1"/>
              <a:t>Psikotrop</a:t>
            </a:r>
            <a:r>
              <a:rPr lang="en-GB" sz="1100" dirty="0"/>
              <a:t> </a:t>
            </a:r>
            <a:r>
              <a:rPr lang="en-GB" sz="1100" dirty="0" err="1"/>
              <a:t>Maddelere</a:t>
            </a:r>
            <a:r>
              <a:rPr lang="en-GB" sz="1100" dirty="0"/>
              <a:t> </a:t>
            </a:r>
            <a:r>
              <a:rPr lang="en-GB" sz="1100" dirty="0" err="1"/>
              <a:t>İlişkin</a:t>
            </a:r>
            <a:r>
              <a:rPr lang="en-GB" sz="1100" dirty="0"/>
              <a:t> </a:t>
            </a:r>
            <a:r>
              <a:rPr lang="en-GB" sz="1100" dirty="0" err="1"/>
              <a:t>Sözleşme</a:t>
            </a:r>
            <a:r>
              <a:rPr lang="en-GB" sz="1100" dirty="0"/>
              <a:t> </a:t>
            </a:r>
            <a:r>
              <a:rPr lang="en-GB" sz="1100" dirty="0" err="1"/>
              <a:t>ve</a:t>
            </a:r>
            <a:r>
              <a:rPr lang="en-GB" sz="1100" dirty="0"/>
              <a:t> 1988 </a:t>
            </a:r>
            <a:r>
              <a:rPr lang="en-GB" sz="1100" dirty="0" err="1"/>
              <a:t>tarihli</a:t>
            </a:r>
            <a:r>
              <a:rPr lang="en-GB" sz="1100" dirty="0"/>
              <a:t> </a:t>
            </a:r>
            <a:r>
              <a:rPr lang="en-GB" sz="1100" dirty="0" err="1"/>
              <a:t>Uyuşturucu</a:t>
            </a:r>
            <a:r>
              <a:rPr lang="en-GB" sz="1100" dirty="0"/>
              <a:t> </a:t>
            </a:r>
            <a:r>
              <a:rPr lang="en-GB" sz="1100" dirty="0" err="1"/>
              <a:t>ve</a:t>
            </a:r>
            <a:r>
              <a:rPr lang="en-GB" sz="1100" dirty="0"/>
              <a:t> </a:t>
            </a:r>
            <a:r>
              <a:rPr lang="en-GB" sz="1100" dirty="0" err="1"/>
              <a:t>Psikotrop</a:t>
            </a:r>
            <a:r>
              <a:rPr lang="en-GB" sz="1100" dirty="0"/>
              <a:t> </a:t>
            </a:r>
            <a:r>
              <a:rPr lang="en-GB" sz="1100" dirty="0" err="1"/>
              <a:t>Maddelerin</a:t>
            </a:r>
            <a:r>
              <a:rPr lang="en-GB" sz="1100" dirty="0"/>
              <a:t> </a:t>
            </a:r>
            <a:r>
              <a:rPr lang="en-GB" sz="1100" dirty="0" err="1"/>
              <a:t>Yasadışı</a:t>
            </a:r>
            <a:r>
              <a:rPr lang="en-GB" sz="1100" dirty="0"/>
              <a:t> </a:t>
            </a:r>
            <a:r>
              <a:rPr lang="en-GB" sz="1100" dirty="0" err="1"/>
              <a:t>Trafiğinin</a:t>
            </a:r>
            <a:r>
              <a:rPr lang="en-GB" sz="1100" dirty="0"/>
              <a:t> </a:t>
            </a:r>
            <a:r>
              <a:rPr lang="en-GB" sz="1100" dirty="0" err="1"/>
              <a:t>Önlenmesine</a:t>
            </a:r>
            <a:r>
              <a:rPr lang="en-GB" sz="1100" dirty="0"/>
              <a:t> </a:t>
            </a:r>
            <a:r>
              <a:rPr lang="en-GB" sz="1100" dirty="0" err="1"/>
              <a:t>İlişkin</a:t>
            </a:r>
            <a:r>
              <a:rPr lang="en-GB" sz="1100" dirty="0"/>
              <a:t> </a:t>
            </a:r>
            <a:r>
              <a:rPr lang="en-GB" sz="1100" dirty="0" err="1"/>
              <a:t>Birleşmiş</a:t>
            </a:r>
            <a:r>
              <a:rPr lang="en-GB" sz="1100" dirty="0"/>
              <a:t> </a:t>
            </a:r>
            <a:r>
              <a:rPr lang="en-GB" sz="1100" dirty="0" err="1"/>
              <a:t>Milletler</a:t>
            </a:r>
            <a:r>
              <a:rPr lang="en-GB" sz="1100" dirty="0"/>
              <a:t> </a:t>
            </a:r>
            <a:r>
              <a:rPr lang="en-GB" sz="1100" dirty="0" err="1"/>
              <a:t>Sözleşmesi</a:t>
            </a:r>
            <a:r>
              <a:rPr lang="en-GB" sz="1100" dirty="0"/>
              <a:t> </a:t>
            </a:r>
            <a:r>
              <a:rPr lang="en-GB" sz="1100" dirty="0" err="1"/>
              <a:t>kapsamındaki</a:t>
            </a:r>
            <a:r>
              <a:rPr lang="en-GB" sz="1100" dirty="0"/>
              <a:t> </a:t>
            </a:r>
            <a:r>
              <a:rPr lang="en-GB" sz="1100" dirty="0" err="1"/>
              <a:t>mallar</a:t>
            </a:r>
            <a:r>
              <a:rPr lang="en-GB" sz="1100" dirty="0"/>
              <a:t>. 	</a:t>
            </a:r>
            <a:r>
              <a:rPr lang="en-GB" sz="1100" dirty="0" err="1"/>
              <a:t>Sağlık</a:t>
            </a:r>
            <a:r>
              <a:rPr lang="en-GB" sz="1100" dirty="0"/>
              <a:t> </a:t>
            </a:r>
            <a:r>
              <a:rPr lang="en-GB" sz="1100" dirty="0" err="1"/>
              <a:t>Bakanlığı</a:t>
            </a:r>
            <a:r>
              <a:rPr lang="en-GB" sz="1100" dirty="0"/>
              <a:t> </a:t>
            </a:r>
          </a:p>
          <a:p>
            <a:pPr marL="0" indent="0">
              <a:buNone/>
            </a:pPr>
            <a:r>
              <a:rPr lang="en-GB" sz="1100" dirty="0"/>
              <a:t>4-Tehlikeli </a:t>
            </a:r>
            <a:r>
              <a:rPr lang="en-GB" sz="1100" dirty="0" err="1"/>
              <a:t>Atıkların</a:t>
            </a:r>
            <a:r>
              <a:rPr lang="en-GB" sz="1100" dirty="0"/>
              <a:t> </a:t>
            </a:r>
            <a:r>
              <a:rPr lang="en-GB" sz="1100" dirty="0" err="1"/>
              <a:t>Sınırlarötesi</a:t>
            </a:r>
            <a:r>
              <a:rPr lang="en-GB" sz="1100" dirty="0"/>
              <a:t> </a:t>
            </a:r>
            <a:r>
              <a:rPr lang="en-GB" sz="1100" dirty="0" err="1"/>
              <a:t>Taşınımının</a:t>
            </a:r>
            <a:r>
              <a:rPr lang="en-GB" sz="1100" dirty="0"/>
              <a:t> </a:t>
            </a:r>
            <a:r>
              <a:rPr lang="en-GB" sz="1100" dirty="0" err="1"/>
              <a:t>ve</a:t>
            </a:r>
            <a:r>
              <a:rPr lang="en-GB" sz="1100" dirty="0"/>
              <a:t> </a:t>
            </a:r>
            <a:r>
              <a:rPr lang="en-GB" sz="1100" dirty="0" err="1"/>
              <a:t>Bertarafının</a:t>
            </a:r>
            <a:r>
              <a:rPr lang="en-GB" sz="1100" dirty="0"/>
              <a:t> </a:t>
            </a:r>
            <a:r>
              <a:rPr lang="en-GB" sz="1100" dirty="0" err="1"/>
              <a:t>Kontrolüne</a:t>
            </a:r>
            <a:r>
              <a:rPr lang="en-GB" sz="1100" dirty="0"/>
              <a:t> </a:t>
            </a:r>
            <a:r>
              <a:rPr lang="en-GB" sz="1100" dirty="0" err="1"/>
              <a:t>İlişkin</a:t>
            </a:r>
            <a:r>
              <a:rPr lang="en-GB" sz="1100" dirty="0"/>
              <a:t> Basel </a:t>
            </a:r>
            <a:r>
              <a:rPr lang="en-GB" sz="1100" dirty="0" err="1"/>
              <a:t>Sözleşmesi</a:t>
            </a:r>
            <a:r>
              <a:rPr lang="en-GB" sz="1100" dirty="0"/>
              <a:t> </a:t>
            </a:r>
            <a:r>
              <a:rPr lang="en-GB" sz="1100" dirty="0" err="1"/>
              <a:t>Kapsamındaki</a:t>
            </a:r>
            <a:r>
              <a:rPr lang="en-GB" sz="1100" dirty="0"/>
              <a:t> </a:t>
            </a:r>
            <a:r>
              <a:rPr lang="en-GB" sz="1100" dirty="0" err="1"/>
              <a:t>mallar</a:t>
            </a:r>
            <a:r>
              <a:rPr lang="en-GB" sz="1100" dirty="0"/>
              <a:t> 	</a:t>
            </a:r>
            <a:r>
              <a:rPr lang="en-GB" sz="1100" dirty="0" err="1"/>
              <a:t>Çevre</a:t>
            </a:r>
            <a:r>
              <a:rPr lang="en-GB" sz="1100" dirty="0"/>
              <a:t> </a:t>
            </a:r>
            <a:r>
              <a:rPr lang="en-GB" sz="1100" dirty="0" err="1"/>
              <a:t>ve</a:t>
            </a:r>
            <a:r>
              <a:rPr lang="en-GB" sz="1100" dirty="0"/>
              <a:t> Orman </a:t>
            </a:r>
            <a:r>
              <a:rPr lang="en-GB" sz="1100" dirty="0" err="1"/>
              <a:t>Bakanlığı</a:t>
            </a:r>
            <a:endParaRPr lang="en-GB" sz="1100" dirty="0"/>
          </a:p>
          <a:p>
            <a:pPr marL="0" indent="0">
              <a:buNone/>
            </a:pPr>
            <a:r>
              <a:rPr lang="en-GB" sz="1100" dirty="0"/>
              <a:t>5-Yaban </a:t>
            </a:r>
            <a:r>
              <a:rPr lang="en-GB" sz="1100" dirty="0" err="1"/>
              <a:t>domuzu</a:t>
            </a:r>
            <a:r>
              <a:rPr lang="en-GB" sz="1100" dirty="0"/>
              <a:t>, </a:t>
            </a:r>
            <a:r>
              <a:rPr lang="en-GB" sz="1100" dirty="0" err="1"/>
              <a:t>kurt</a:t>
            </a:r>
            <a:r>
              <a:rPr lang="en-GB" sz="1100" dirty="0"/>
              <a:t>, </a:t>
            </a:r>
            <a:r>
              <a:rPr lang="en-GB" sz="1100" dirty="0" err="1"/>
              <a:t>çakal</a:t>
            </a:r>
            <a:r>
              <a:rPr lang="en-GB" sz="1100" dirty="0"/>
              <a:t>, </a:t>
            </a:r>
            <a:r>
              <a:rPr lang="en-GB" sz="1100" dirty="0" err="1"/>
              <a:t>tilki</a:t>
            </a:r>
            <a:r>
              <a:rPr lang="en-GB" sz="1100" dirty="0"/>
              <a:t>, sansar, </a:t>
            </a:r>
            <a:r>
              <a:rPr lang="en-GB" sz="1100" dirty="0" err="1"/>
              <a:t>porsuk</a:t>
            </a:r>
            <a:r>
              <a:rPr lang="en-GB" sz="1100" dirty="0"/>
              <a:t> </a:t>
            </a:r>
            <a:r>
              <a:rPr lang="en-GB" sz="1100" dirty="0" err="1"/>
              <a:t>ile</a:t>
            </a:r>
            <a:r>
              <a:rPr lang="en-GB" sz="1100" dirty="0"/>
              <a:t> </a:t>
            </a:r>
            <a:r>
              <a:rPr lang="en-GB" sz="1100" dirty="0" err="1"/>
              <a:t>yılanlar</a:t>
            </a:r>
            <a:r>
              <a:rPr lang="en-GB" sz="1100" dirty="0"/>
              <a:t>, </a:t>
            </a:r>
            <a:r>
              <a:rPr lang="en-GB" sz="1100" dirty="0" err="1"/>
              <a:t>kaplumbağa</a:t>
            </a:r>
            <a:r>
              <a:rPr lang="en-GB" sz="1100" dirty="0"/>
              <a:t> </a:t>
            </a:r>
            <a:r>
              <a:rPr lang="en-GB" sz="1100" dirty="0" err="1"/>
              <a:t>ve</a:t>
            </a:r>
            <a:r>
              <a:rPr lang="en-GB" sz="1100" dirty="0"/>
              <a:t> </a:t>
            </a:r>
            <a:r>
              <a:rPr lang="en-GB" sz="1100" dirty="0" err="1"/>
              <a:t>kertenkelelerin</a:t>
            </a:r>
            <a:r>
              <a:rPr lang="en-GB" sz="1100" dirty="0"/>
              <a:t> </a:t>
            </a:r>
            <a:r>
              <a:rPr lang="en-GB" sz="1100" dirty="0" err="1"/>
              <a:t>canlı</a:t>
            </a:r>
            <a:r>
              <a:rPr lang="en-GB" sz="1100" dirty="0"/>
              <a:t> </a:t>
            </a:r>
            <a:r>
              <a:rPr lang="en-GB" sz="1100" dirty="0" err="1"/>
              <a:t>ve</a:t>
            </a:r>
            <a:r>
              <a:rPr lang="en-GB" sz="1100" dirty="0"/>
              <a:t> </a:t>
            </a:r>
            <a:r>
              <a:rPr lang="en-GB" sz="1100" dirty="0" err="1"/>
              <a:t>cansız</a:t>
            </a:r>
            <a:r>
              <a:rPr lang="en-GB" sz="1100" dirty="0"/>
              <a:t> </a:t>
            </a:r>
            <a:r>
              <a:rPr lang="en-GB" sz="1100" dirty="0" err="1"/>
              <a:t>halde</a:t>
            </a:r>
            <a:r>
              <a:rPr lang="en-GB" sz="1100" dirty="0"/>
              <a:t> </a:t>
            </a:r>
            <a:r>
              <a:rPr lang="en-GB" sz="1100" dirty="0" err="1"/>
              <a:t>ve</a:t>
            </a:r>
            <a:r>
              <a:rPr lang="en-GB" sz="1100" dirty="0"/>
              <a:t> </a:t>
            </a:r>
            <a:r>
              <a:rPr lang="en-GB" sz="1100" dirty="0" err="1"/>
              <a:t>bunların</a:t>
            </a:r>
            <a:r>
              <a:rPr lang="en-GB" sz="1100" dirty="0"/>
              <a:t> </a:t>
            </a:r>
            <a:r>
              <a:rPr lang="en-GB" sz="1100" dirty="0" err="1"/>
              <a:t>tanınabilir</a:t>
            </a:r>
            <a:r>
              <a:rPr lang="en-GB" sz="1100" dirty="0"/>
              <a:t> </a:t>
            </a:r>
            <a:r>
              <a:rPr lang="en-GB" sz="1100" dirty="0" err="1"/>
              <a:t>parçaları</a:t>
            </a:r>
            <a:r>
              <a:rPr lang="en-GB" sz="1100" dirty="0"/>
              <a:t> </a:t>
            </a:r>
            <a:r>
              <a:rPr lang="en-GB" sz="1100" dirty="0" err="1"/>
              <a:t>ile</a:t>
            </a:r>
            <a:r>
              <a:rPr lang="en-GB" sz="1100" dirty="0"/>
              <a:t> </a:t>
            </a:r>
            <a:r>
              <a:rPr lang="en-GB" sz="1100" dirty="0" err="1"/>
              <a:t>bunlardan</a:t>
            </a:r>
            <a:r>
              <a:rPr lang="en-GB" sz="1100" dirty="0"/>
              <a:t> </a:t>
            </a:r>
            <a:r>
              <a:rPr lang="en-GB" sz="1100" dirty="0" err="1"/>
              <a:t>mamul</a:t>
            </a:r>
            <a:r>
              <a:rPr lang="en-GB" sz="1100" dirty="0"/>
              <a:t> </a:t>
            </a:r>
            <a:r>
              <a:rPr lang="en-GB" sz="1100" dirty="0" err="1"/>
              <a:t>konfeksiyon</a:t>
            </a:r>
            <a:r>
              <a:rPr lang="en-GB" sz="1100" dirty="0"/>
              <a:t> 	</a:t>
            </a:r>
            <a:r>
              <a:rPr lang="en-GB" sz="1100" dirty="0" err="1"/>
              <a:t>Çevre</a:t>
            </a:r>
            <a:r>
              <a:rPr lang="en-GB" sz="1100" dirty="0"/>
              <a:t> </a:t>
            </a:r>
            <a:r>
              <a:rPr lang="en-GB" sz="1100" dirty="0" err="1"/>
              <a:t>ve</a:t>
            </a:r>
            <a:r>
              <a:rPr lang="en-GB" sz="1100" dirty="0"/>
              <a:t> Orman </a:t>
            </a:r>
            <a:r>
              <a:rPr lang="en-GB" sz="1100" dirty="0" err="1"/>
              <a:t>Bakanlığı</a:t>
            </a:r>
            <a:r>
              <a:rPr lang="en-GB" sz="1100" dirty="0"/>
              <a:t> </a:t>
            </a:r>
          </a:p>
          <a:p>
            <a:pPr marL="0" indent="0">
              <a:buNone/>
            </a:pPr>
            <a:r>
              <a:rPr lang="en-GB" sz="1100" dirty="0"/>
              <a:t>6-Gübreler (</a:t>
            </a:r>
            <a:r>
              <a:rPr lang="en-GB" sz="1100" dirty="0" err="1"/>
              <a:t>Kimyevi</a:t>
            </a:r>
            <a:r>
              <a:rPr lang="en-GB" sz="1100" dirty="0"/>
              <a:t> </a:t>
            </a:r>
            <a:r>
              <a:rPr lang="en-GB" sz="1100" dirty="0" err="1"/>
              <a:t>gübreler</a:t>
            </a:r>
            <a:r>
              <a:rPr lang="en-GB" sz="1100" dirty="0"/>
              <a:t> </a:t>
            </a:r>
            <a:r>
              <a:rPr lang="en-GB" sz="1100" dirty="0" err="1"/>
              <a:t>hariç</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endParaRPr lang="en-GB" sz="1100" dirty="0"/>
          </a:p>
          <a:p>
            <a:pPr marL="0" indent="0">
              <a:buNone/>
            </a:pPr>
            <a:r>
              <a:rPr lang="en-GB" sz="1100" dirty="0"/>
              <a:t>7-Tohumluklar (Orman </a:t>
            </a:r>
            <a:r>
              <a:rPr lang="en-GB" sz="1100" dirty="0" err="1"/>
              <a:t>ağacı</a:t>
            </a:r>
            <a:r>
              <a:rPr lang="en-GB" sz="1100" dirty="0"/>
              <a:t> </a:t>
            </a:r>
            <a:r>
              <a:rPr lang="en-GB" sz="1100" dirty="0" err="1"/>
              <a:t>tohumları</a:t>
            </a:r>
            <a:r>
              <a:rPr lang="en-GB" sz="1100" dirty="0"/>
              <a:t> </a:t>
            </a:r>
            <a:r>
              <a:rPr lang="en-GB" sz="1100" dirty="0" err="1"/>
              <a:t>ve</a:t>
            </a:r>
            <a:r>
              <a:rPr lang="en-GB" sz="1100" dirty="0"/>
              <a:t> </a:t>
            </a:r>
            <a:r>
              <a:rPr lang="en-GB" sz="1100" dirty="0" err="1"/>
              <a:t>diğer</a:t>
            </a:r>
            <a:r>
              <a:rPr lang="en-GB" sz="1100" dirty="0"/>
              <a:t> </a:t>
            </a:r>
            <a:r>
              <a:rPr lang="en-GB" sz="1100" dirty="0" err="1"/>
              <a:t>yetiştirme</a:t>
            </a:r>
            <a:r>
              <a:rPr lang="en-GB" sz="1100" dirty="0"/>
              <a:t> </a:t>
            </a:r>
            <a:r>
              <a:rPr lang="en-GB" sz="1100" dirty="0" err="1"/>
              <a:t>materyalleri</a:t>
            </a:r>
            <a:r>
              <a:rPr lang="en-GB" sz="1100" dirty="0"/>
              <a:t> </a:t>
            </a:r>
            <a:r>
              <a:rPr lang="en-GB" sz="1100" dirty="0" err="1"/>
              <a:t>hariç</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8-Ankara (</a:t>
            </a:r>
            <a:r>
              <a:rPr lang="en-GB" sz="1100" dirty="0" err="1"/>
              <a:t>Tiftik</a:t>
            </a:r>
            <a:r>
              <a:rPr lang="en-GB" sz="1100" dirty="0"/>
              <a:t>) </a:t>
            </a:r>
            <a:r>
              <a:rPr lang="en-GB" sz="1100" dirty="0" err="1"/>
              <a:t>keçisi</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endParaRPr lang="en-GB" sz="1100" dirty="0"/>
          </a:p>
          <a:p>
            <a:pPr marL="0" indent="0">
              <a:buNone/>
            </a:pPr>
            <a:r>
              <a:rPr lang="en-GB" sz="1100" dirty="0"/>
              <a:t>9- Su </a:t>
            </a:r>
            <a:r>
              <a:rPr lang="en-GB" sz="1100" dirty="0" err="1"/>
              <a:t>ürünlerinden</a:t>
            </a:r>
            <a:r>
              <a:rPr lang="en-GB" sz="1100" dirty="0"/>
              <a:t> </a:t>
            </a:r>
            <a:r>
              <a:rPr lang="en-GB" sz="1100" dirty="0" err="1"/>
              <a:t>su</a:t>
            </a:r>
            <a:r>
              <a:rPr lang="en-GB" sz="1100" dirty="0"/>
              <a:t> </a:t>
            </a:r>
            <a:r>
              <a:rPr lang="en-GB" sz="1100" dirty="0" err="1"/>
              <a:t>ürünleri</a:t>
            </a:r>
            <a:r>
              <a:rPr lang="en-GB" sz="1100" dirty="0"/>
              <a:t> </a:t>
            </a:r>
            <a:r>
              <a:rPr lang="en-GB" sz="1100" dirty="0" err="1"/>
              <a:t>avcılığını</a:t>
            </a:r>
            <a:r>
              <a:rPr lang="en-GB" sz="1100" dirty="0"/>
              <a:t> </a:t>
            </a:r>
            <a:r>
              <a:rPr lang="en-GB" sz="1100" dirty="0" err="1"/>
              <a:t>düzenleyen</a:t>
            </a:r>
            <a:r>
              <a:rPr lang="en-GB" sz="1100" dirty="0"/>
              <a:t> </a:t>
            </a:r>
            <a:r>
              <a:rPr lang="en-GB" sz="1100" dirty="0" err="1"/>
              <a:t>esaslar</a:t>
            </a:r>
            <a:r>
              <a:rPr lang="en-GB" sz="1100" dirty="0"/>
              <a:t> </a:t>
            </a:r>
            <a:r>
              <a:rPr lang="en-GB" sz="1100" dirty="0" err="1"/>
              <a:t>çerçevesinde</a:t>
            </a:r>
            <a:r>
              <a:rPr lang="en-GB" sz="1100" dirty="0"/>
              <a:t> </a:t>
            </a:r>
            <a:r>
              <a:rPr lang="en-GB" sz="1100" dirty="0" err="1"/>
              <a:t>avlanması</a:t>
            </a:r>
            <a:r>
              <a:rPr lang="en-GB" sz="1100" dirty="0"/>
              <a:t> </a:t>
            </a:r>
            <a:r>
              <a:rPr lang="en-GB" sz="1100" dirty="0" err="1"/>
              <a:t>tamamen</a:t>
            </a:r>
            <a:r>
              <a:rPr lang="en-GB" sz="1100" dirty="0"/>
              <a:t> </a:t>
            </a:r>
            <a:r>
              <a:rPr lang="en-GB" sz="1100" dirty="0" err="1"/>
              <a:t>yasak</a:t>
            </a:r>
            <a:r>
              <a:rPr lang="en-GB" sz="1100" dirty="0"/>
              <a:t> </a:t>
            </a:r>
            <a:r>
              <a:rPr lang="en-GB" sz="1100" dirty="0" err="1"/>
              <a:t>olan</a:t>
            </a:r>
            <a:r>
              <a:rPr lang="en-GB" sz="1100" dirty="0"/>
              <a:t> </a:t>
            </a:r>
            <a:r>
              <a:rPr lang="en-GB" sz="1100" dirty="0" err="1"/>
              <a:t>cins</a:t>
            </a:r>
            <a:r>
              <a:rPr lang="en-GB" sz="1100" dirty="0"/>
              <a:t> </a:t>
            </a:r>
            <a:r>
              <a:rPr lang="en-GB" sz="1100" dirty="0" err="1"/>
              <a:t>ve</a:t>
            </a:r>
            <a:r>
              <a:rPr lang="en-GB" sz="1100" dirty="0"/>
              <a:t> </a:t>
            </a:r>
            <a:r>
              <a:rPr lang="en-GB" sz="1100" dirty="0" err="1"/>
              <a:t>nitelikteki</a:t>
            </a:r>
            <a:r>
              <a:rPr lang="en-GB" sz="1100" dirty="0"/>
              <a:t> </a:t>
            </a:r>
            <a:r>
              <a:rPr lang="en-GB" sz="1100" dirty="0" err="1"/>
              <a:t>su</a:t>
            </a:r>
            <a:r>
              <a:rPr lang="en-GB" sz="1100" dirty="0"/>
              <a:t> </a:t>
            </a:r>
            <a:r>
              <a:rPr lang="en-GB" sz="1100" dirty="0" err="1"/>
              <a:t>ürünleri</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10-Yarış </a:t>
            </a:r>
            <a:r>
              <a:rPr lang="en-GB" sz="1100" dirty="0" err="1"/>
              <a:t>atları</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11-Yem </a:t>
            </a:r>
            <a:r>
              <a:rPr lang="en-GB" sz="1100" dirty="0" err="1"/>
              <a:t>Kanunu</a:t>
            </a:r>
            <a:r>
              <a:rPr lang="en-GB" sz="1100" dirty="0"/>
              <a:t> </a:t>
            </a:r>
            <a:r>
              <a:rPr lang="en-GB" sz="1100" dirty="0" err="1"/>
              <a:t>kapsamına</a:t>
            </a:r>
            <a:r>
              <a:rPr lang="en-GB" sz="1100" dirty="0"/>
              <a:t> </a:t>
            </a:r>
            <a:r>
              <a:rPr lang="en-GB" sz="1100" dirty="0" err="1"/>
              <a:t>giren</a:t>
            </a:r>
            <a:r>
              <a:rPr lang="en-GB" sz="1100" dirty="0"/>
              <a:t> </a:t>
            </a:r>
            <a:r>
              <a:rPr lang="en-GB" sz="1100" dirty="0" err="1"/>
              <a:t>yemler</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12-Veteriner </a:t>
            </a:r>
            <a:r>
              <a:rPr lang="en-GB" sz="1100" dirty="0" err="1"/>
              <a:t>İlaçları</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37</a:t>
            </a:fld>
            <a:endParaRPr lang="en-GB" dirty="0"/>
          </a:p>
        </p:txBody>
      </p:sp>
    </p:spTree>
    <p:extLst>
      <p:ext uri="{BB962C8B-B14F-4D97-AF65-F5344CB8AC3E}">
        <p14:creationId xmlns:p14="http://schemas.microsoft.com/office/powerpoint/2010/main" val="228611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
            </a:r>
            <a:r>
              <a:rPr lang="tr-TR" dirty="0"/>
              <a:t>ı Ön İzne Tabi Mallar Listesi</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sz="1100" dirty="0"/>
              <a:t>13-İhracatı </a:t>
            </a:r>
            <a:r>
              <a:rPr lang="en-GB" sz="1100" dirty="0" err="1"/>
              <a:t>kotayla</a:t>
            </a:r>
            <a:r>
              <a:rPr lang="en-GB" sz="1100" dirty="0"/>
              <a:t> </a:t>
            </a:r>
            <a:r>
              <a:rPr lang="en-GB" sz="1100" dirty="0" err="1"/>
              <a:t>veya</a:t>
            </a:r>
            <a:r>
              <a:rPr lang="en-GB" sz="1100" dirty="0"/>
              <a:t> </a:t>
            </a:r>
            <a:r>
              <a:rPr lang="en-GB" sz="1100" dirty="0" err="1"/>
              <a:t>başka</a:t>
            </a:r>
            <a:r>
              <a:rPr lang="en-GB" sz="1100" dirty="0"/>
              <a:t> </a:t>
            </a:r>
            <a:r>
              <a:rPr lang="en-GB" sz="1100" dirty="0" err="1"/>
              <a:t>herhangi</a:t>
            </a:r>
            <a:r>
              <a:rPr lang="en-GB" sz="1100" dirty="0"/>
              <a:t> </a:t>
            </a:r>
            <a:r>
              <a:rPr lang="en-GB" sz="1100" dirty="0" err="1"/>
              <a:t>bir</a:t>
            </a:r>
            <a:r>
              <a:rPr lang="en-GB" sz="1100" dirty="0"/>
              <a:t> </a:t>
            </a:r>
            <a:r>
              <a:rPr lang="en-GB" sz="1100" dirty="0" err="1"/>
              <a:t>kayıtla</a:t>
            </a:r>
            <a:r>
              <a:rPr lang="en-GB" sz="1100" dirty="0"/>
              <a:t> </a:t>
            </a:r>
            <a:r>
              <a:rPr lang="en-GB" sz="1100" dirty="0" err="1"/>
              <a:t>sınırlandırılan</a:t>
            </a:r>
            <a:r>
              <a:rPr lang="en-GB" sz="1100" dirty="0"/>
              <a:t> </a:t>
            </a:r>
            <a:r>
              <a:rPr lang="en-GB" sz="1100" dirty="0" err="1"/>
              <a:t>doğal</a:t>
            </a:r>
            <a:r>
              <a:rPr lang="en-GB" sz="1100" dirty="0"/>
              <a:t> </a:t>
            </a:r>
            <a:r>
              <a:rPr lang="en-GB" sz="1100" dirty="0" err="1"/>
              <a:t>çiçek</a:t>
            </a:r>
            <a:r>
              <a:rPr lang="en-GB" sz="1100" dirty="0"/>
              <a:t> </a:t>
            </a:r>
            <a:r>
              <a:rPr lang="en-GB" sz="1100" dirty="0" err="1"/>
              <a:t>soğanları</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14-Damızlık </a:t>
            </a:r>
            <a:r>
              <a:rPr lang="en-GB" sz="1100" dirty="0" err="1"/>
              <a:t>büyük</a:t>
            </a:r>
            <a:r>
              <a:rPr lang="en-GB" sz="1100" dirty="0"/>
              <a:t> </a:t>
            </a:r>
            <a:r>
              <a:rPr lang="en-GB" sz="1100" dirty="0" err="1"/>
              <a:t>ve</a:t>
            </a:r>
            <a:r>
              <a:rPr lang="en-GB" sz="1100" dirty="0"/>
              <a:t> </a:t>
            </a:r>
            <a:r>
              <a:rPr lang="en-GB" sz="1100" dirty="0" err="1"/>
              <a:t>küçük</a:t>
            </a:r>
            <a:r>
              <a:rPr lang="en-GB" sz="1100" dirty="0"/>
              <a:t> </a:t>
            </a:r>
            <a:r>
              <a:rPr lang="en-GB" sz="1100" dirty="0" err="1"/>
              <a:t>baş</a:t>
            </a:r>
            <a:r>
              <a:rPr lang="en-GB" sz="1100" dirty="0"/>
              <a:t> </a:t>
            </a:r>
            <a:r>
              <a:rPr lang="en-GB" sz="1100" dirty="0" err="1"/>
              <a:t>hayvan</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15-Doğa </a:t>
            </a:r>
            <a:r>
              <a:rPr lang="en-GB" sz="1100" dirty="0" err="1"/>
              <a:t>Mantarı</a:t>
            </a:r>
            <a:r>
              <a:rPr lang="en-GB" sz="1100" dirty="0"/>
              <a:t> (</a:t>
            </a:r>
            <a:r>
              <a:rPr lang="en-GB" sz="1100" dirty="0" err="1"/>
              <a:t>Sadece</a:t>
            </a:r>
            <a:r>
              <a:rPr lang="en-GB" sz="1100" dirty="0"/>
              <a:t> AB </a:t>
            </a:r>
            <a:r>
              <a:rPr lang="en-GB" sz="1100" dirty="0" err="1"/>
              <a:t>üyesi</a:t>
            </a:r>
            <a:r>
              <a:rPr lang="en-GB" sz="1100" dirty="0"/>
              <a:t> </a:t>
            </a:r>
            <a:r>
              <a:rPr lang="en-GB" sz="1100" dirty="0" err="1"/>
              <a:t>ülkelere</a:t>
            </a:r>
            <a:r>
              <a:rPr lang="en-GB" sz="1100" dirty="0"/>
              <a:t> </a:t>
            </a:r>
            <a:r>
              <a:rPr lang="en-GB" sz="1100" dirty="0" err="1"/>
              <a:t>yönelik</a:t>
            </a:r>
            <a:r>
              <a:rPr lang="en-GB" sz="1100" dirty="0"/>
              <a:t> </a:t>
            </a:r>
            <a:r>
              <a:rPr lang="en-GB" sz="1100" dirty="0" err="1"/>
              <a:t>ihracat</a:t>
            </a:r>
            <a:r>
              <a:rPr lang="en-GB" sz="1100" dirty="0"/>
              <a:t> </a:t>
            </a:r>
            <a:r>
              <a:rPr lang="en-GB" sz="1100" dirty="0" err="1"/>
              <a:t>için</a:t>
            </a:r>
            <a:r>
              <a:rPr lang="en-GB" sz="1100" dirty="0"/>
              <a:t>) 26206</a:t>
            </a:r>
          </a:p>
          <a:p>
            <a:pPr marL="0" indent="0">
              <a:buNone/>
            </a:pP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16-Mavi </a:t>
            </a:r>
            <a:r>
              <a:rPr lang="en-GB" sz="1100" dirty="0" err="1"/>
              <a:t>yüzgeçli</a:t>
            </a:r>
            <a:r>
              <a:rPr lang="en-GB" sz="1100" dirty="0"/>
              <a:t> </a:t>
            </a:r>
            <a:r>
              <a:rPr lang="en-GB" sz="1100" dirty="0" err="1"/>
              <a:t>orkinos</a:t>
            </a:r>
            <a:r>
              <a:rPr lang="en-GB" sz="1100" dirty="0"/>
              <a:t> (</a:t>
            </a:r>
            <a:r>
              <a:rPr lang="en-GB" sz="1100" dirty="0" err="1"/>
              <a:t>thynus</a:t>
            </a:r>
            <a:r>
              <a:rPr lang="en-GB" sz="1100" dirty="0"/>
              <a:t> </a:t>
            </a:r>
            <a:r>
              <a:rPr lang="en-GB" sz="1100" dirty="0" err="1"/>
              <a:t>thunnus</a:t>
            </a:r>
            <a:r>
              <a:rPr lang="en-GB" sz="1100" dirty="0"/>
              <a:t>) (</a:t>
            </a:r>
            <a:r>
              <a:rPr lang="en-GB" sz="1100" dirty="0" err="1"/>
              <a:t>canlı</a:t>
            </a:r>
            <a:r>
              <a:rPr lang="en-GB" sz="1100" dirty="0"/>
              <a:t>, taze </a:t>
            </a:r>
            <a:r>
              <a:rPr lang="en-GB" sz="1100" dirty="0" err="1"/>
              <a:t>soğutulmuş</a:t>
            </a:r>
            <a:r>
              <a:rPr lang="en-GB" sz="1100" dirty="0"/>
              <a:t>, </a:t>
            </a:r>
            <a:r>
              <a:rPr lang="en-GB" sz="1100" dirty="0" err="1"/>
              <a:t>dondurulmuş</a:t>
            </a:r>
            <a:r>
              <a:rPr lang="en-GB" sz="1100" dirty="0"/>
              <a:t> </a:t>
            </a:r>
            <a:r>
              <a:rPr lang="en-GB" sz="1100" dirty="0" err="1"/>
              <a:t>veya</a:t>
            </a:r>
            <a:r>
              <a:rPr lang="en-GB" sz="1100" dirty="0"/>
              <a:t> </a:t>
            </a:r>
            <a:r>
              <a:rPr lang="en-GB" sz="1100" dirty="0" err="1"/>
              <a:t>işlenmiş</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r>
              <a:rPr lang="en-GB" sz="1100" dirty="0"/>
              <a:t> </a:t>
            </a:r>
          </a:p>
          <a:p>
            <a:pPr marL="0" indent="0">
              <a:buNone/>
            </a:pPr>
            <a:r>
              <a:rPr lang="en-GB" sz="1100" dirty="0"/>
              <a:t>17-Nükleer </a:t>
            </a:r>
            <a:r>
              <a:rPr lang="en-GB" sz="1100" dirty="0" err="1"/>
              <a:t>ve</a:t>
            </a:r>
            <a:r>
              <a:rPr lang="en-GB" sz="1100" dirty="0"/>
              <a:t> </a:t>
            </a:r>
            <a:r>
              <a:rPr lang="en-GB" sz="1100" dirty="0" err="1"/>
              <a:t>Nükleer</a:t>
            </a:r>
            <a:r>
              <a:rPr lang="en-GB" sz="1100" dirty="0"/>
              <a:t> </a:t>
            </a:r>
            <a:r>
              <a:rPr lang="en-GB" sz="1100" dirty="0" err="1"/>
              <a:t>Çift</a:t>
            </a:r>
            <a:r>
              <a:rPr lang="en-GB" sz="1100" dirty="0"/>
              <a:t> </a:t>
            </a:r>
            <a:r>
              <a:rPr lang="en-GB" sz="1100" dirty="0" err="1"/>
              <a:t>Kullanımlı</a:t>
            </a:r>
            <a:r>
              <a:rPr lang="en-GB" sz="1100" dirty="0"/>
              <a:t> </a:t>
            </a:r>
            <a:r>
              <a:rPr lang="en-GB" sz="1100" dirty="0" err="1"/>
              <a:t>Eşyaların</a:t>
            </a:r>
            <a:r>
              <a:rPr lang="en-GB" sz="1100" dirty="0"/>
              <a:t> </a:t>
            </a:r>
            <a:r>
              <a:rPr lang="en-GB" sz="1100" dirty="0" err="1"/>
              <a:t>İhracatında</a:t>
            </a:r>
            <a:r>
              <a:rPr lang="en-GB" sz="1100" dirty="0"/>
              <a:t> </a:t>
            </a:r>
            <a:r>
              <a:rPr lang="en-GB" sz="1100" dirty="0" err="1"/>
              <a:t>İzne</a:t>
            </a:r>
            <a:r>
              <a:rPr lang="en-GB" sz="1100" dirty="0"/>
              <a:t> Esas </a:t>
            </a:r>
            <a:r>
              <a:rPr lang="en-GB" sz="1100" dirty="0" err="1"/>
              <a:t>Olacak</a:t>
            </a:r>
            <a:r>
              <a:rPr lang="en-GB" sz="1100" dirty="0"/>
              <a:t> </a:t>
            </a:r>
            <a:r>
              <a:rPr lang="en-GB" sz="1100" dirty="0" err="1"/>
              <a:t>Belgelerin</a:t>
            </a:r>
            <a:r>
              <a:rPr lang="en-GB" sz="1100" dirty="0"/>
              <a:t> </a:t>
            </a:r>
            <a:r>
              <a:rPr lang="en-GB" sz="1100" dirty="0" err="1"/>
              <a:t>Verilmesine</a:t>
            </a:r>
            <a:r>
              <a:rPr lang="en-GB" sz="1100" dirty="0"/>
              <a:t> </a:t>
            </a:r>
            <a:r>
              <a:rPr lang="en-GB" sz="1100" dirty="0" err="1"/>
              <a:t>İlişkin</a:t>
            </a:r>
            <a:r>
              <a:rPr lang="en-GB" sz="1100" dirty="0"/>
              <a:t> </a:t>
            </a:r>
            <a:r>
              <a:rPr lang="en-GB" sz="1100" dirty="0" err="1"/>
              <a:t>Yönetmelik</a:t>
            </a:r>
            <a:r>
              <a:rPr lang="en-GB" sz="1100" dirty="0"/>
              <a:t> </a:t>
            </a:r>
            <a:r>
              <a:rPr lang="en-GB" sz="1100" dirty="0" err="1"/>
              <a:t>kapsamındaki</a:t>
            </a:r>
            <a:r>
              <a:rPr lang="en-GB" sz="1100" dirty="0"/>
              <a:t> </a:t>
            </a:r>
            <a:r>
              <a:rPr lang="en-GB" sz="1100" dirty="0" err="1"/>
              <a:t>mallar</a:t>
            </a:r>
            <a:r>
              <a:rPr lang="en-GB" sz="1100" dirty="0"/>
              <a:t>	Türkiye Atom </a:t>
            </a:r>
            <a:r>
              <a:rPr lang="en-GB" sz="1100" dirty="0" err="1"/>
              <a:t>Enerjisi</a:t>
            </a:r>
            <a:r>
              <a:rPr lang="en-GB" sz="1100" dirty="0"/>
              <a:t> </a:t>
            </a:r>
            <a:r>
              <a:rPr lang="en-GB" sz="1100" dirty="0" err="1"/>
              <a:t>Kurumu</a:t>
            </a:r>
            <a:r>
              <a:rPr lang="en-GB" sz="1100" dirty="0"/>
              <a:t> </a:t>
            </a:r>
          </a:p>
          <a:p>
            <a:pPr marL="0" indent="0">
              <a:buNone/>
            </a:pPr>
            <a:r>
              <a:rPr lang="en-GB" sz="1100" dirty="0"/>
              <a:t>18-Füze </a:t>
            </a:r>
            <a:r>
              <a:rPr lang="en-GB" sz="1100" dirty="0" err="1"/>
              <a:t>Teknolojisi</a:t>
            </a:r>
            <a:r>
              <a:rPr lang="en-GB" sz="1100" dirty="0"/>
              <a:t> </a:t>
            </a:r>
            <a:r>
              <a:rPr lang="en-GB" sz="1100" dirty="0" err="1"/>
              <a:t>Kontrol</a:t>
            </a:r>
            <a:r>
              <a:rPr lang="en-GB" sz="1100" dirty="0"/>
              <a:t> </a:t>
            </a:r>
            <a:r>
              <a:rPr lang="en-GB" sz="1100" dirty="0" err="1"/>
              <a:t>Rejimi</a:t>
            </a:r>
            <a:r>
              <a:rPr lang="en-GB" sz="1100" dirty="0"/>
              <a:t> </a:t>
            </a:r>
            <a:r>
              <a:rPr lang="en-GB" sz="1100" dirty="0" err="1"/>
              <a:t>Ekipman</a:t>
            </a:r>
            <a:r>
              <a:rPr lang="en-GB" sz="1100" dirty="0"/>
              <a:t>, </a:t>
            </a:r>
            <a:r>
              <a:rPr lang="en-GB" sz="1100" dirty="0" err="1"/>
              <a:t>Yazılım</a:t>
            </a:r>
            <a:r>
              <a:rPr lang="en-GB" sz="1100" dirty="0"/>
              <a:t> </a:t>
            </a:r>
            <a:r>
              <a:rPr lang="en-GB" sz="1100" dirty="0" err="1"/>
              <a:t>ve</a:t>
            </a:r>
            <a:r>
              <a:rPr lang="en-GB" sz="1100" dirty="0"/>
              <a:t> </a:t>
            </a:r>
            <a:r>
              <a:rPr lang="en-GB" sz="1100" dirty="0" err="1"/>
              <a:t>Teknoloji</a:t>
            </a:r>
            <a:r>
              <a:rPr lang="en-GB" sz="1100" dirty="0"/>
              <a:t> </a:t>
            </a:r>
            <a:r>
              <a:rPr lang="en-GB" sz="1100" dirty="0" err="1"/>
              <a:t>Ek'i</a:t>
            </a:r>
            <a:r>
              <a:rPr lang="en-GB" sz="1100" dirty="0"/>
              <a:t> </a:t>
            </a:r>
            <a:r>
              <a:rPr lang="en-GB" sz="1100" dirty="0" err="1"/>
              <a:t>Dahilindeki</a:t>
            </a:r>
            <a:r>
              <a:rPr lang="en-GB" sz="1100" dirty="0"/>
              <a:t> </a:t>
            </a:r>
            <a:r>
              <a:rPr lang="en-GB" sz="1100" dirty="0" err="1"/>
              <a:t>Malzemeler</a:t>
            </a:r>
            <a:r>
              <a:rPr lang="en-GB" sz="1100" dirty="0"/>
              <a:t>	Milli </a:t>
            </a:r>
            <a:r>
              <a:rPr lang="en-GB" sz="1100" dirty="0" err="1"/>
              <a:t>Savunma</a:t>
            </a:r>
            <a:r>
              <a:rPr lang="en-GB" sz="1100" dirty="0"/>
              <a:t> </a:t>
            </a:r>
            <a:r>
              <a:rPr lang="en-GB" sz="1100" dirty="0" err="1"/>
              <a:t>Bakanlığı</a:t>
            </a:r>
            <a:r>
              <a:rPr lang="en-GB" sz="1100" dirty="0"/>
              <a:t> </a:t>
            </a:r>
          </a:p>
          <a:p>
            <a:pPr marL="0" indent="0">
              <a:buNone/>
            </a:pPr>
            <a:r>
              <a:rPr lang="en-GB" sz="1100" dirty="0"/>
              <a:t>19- </a:t>
            </a:r>
            <a:r>
              <a:rPr lang="en-GB" sz="1100" dirty="0" err="1"/>
              <a:t>Şeker</a:t>
            </a:r>
            <a:r>
              <a:rPr lang="en-GB" sz="1100" dirty="0"/>
              <a:t> 	T.C. </a:t>
            </a:r>
            <a:r>
              <a:rPr lang="en-GB" sz="1100" dirty="0" err="1"/>
              <a:t>Şeker</a:t>
            </a:r>
            <a:r>
              <a:rPr lang="en-GB" sz="1100" dirty="0"/>
              <a:t> </a:t>
            </a:r>
            <a:r>
              <a:rPr lang="en-GB" sz="1100" dirty="0" err="1"/>
              <a:t>Kurumu</a:t>
            </a:r>
            <a:r>
              <a:rPr lang="en-GB" sz="1100" dirty="0"/>
              <a:t> </a:t>
            </a:r>
          </a:p>
          <a:p>
            <a:pPr marL="0" indent="0">
              <a:buNone/>
            </a:pPr>
            <a:r>
              <a:rPr lang="en-GB" sz="1100" dirty="0"/>
              <a:t>20- Orman </a:t>
            </a:r>
            <a:r>
              <a:rPr lang="en-GB" sz="1100" dirty="0" err="1"/>
              <a:t>ağacı</a:t>
            </a:r>
            <a:r>
              <a:rPr lang="en-GB" sz="1100" dirty="0"/>
              <a:t> </a:t>
            </a:r>
            <a:r>
              <a:rPr lang="en-GB" sz="1100" dirty="0" err="1"/>
              <a:t>tohumları</a:t>
            </a:r>
            <a:r>
              <a:rPr lang="en-GB" sz="1100" dirty="0"/>
              <a:t> </a:t>
            </a:r>
            <a:r>
              <a:rPr lang="en-GB" sz="1100" dirty="0" err="1"/>
              <a:t>ve</a:t>
            </a:r>
            <a:r>
              <a:rPr lang="en-GB" sz="1100" dirty="0"/>
              <a:t> </a:t>
            </a:r>
            <a:r>
              <a:rPr lang="en-GB" sz="1100" dirty="0" err="1"/>
              <a:t>diğer</a:t>
            </a:r>
            <a:r>
              <a:rPr lang="en-GB" sz="1100" dirty="0"/>
              <a:t> </a:t>
            </a:r>
            <a:r>
              <a:rPr lang="en-GB" sz="1100" dirty="0" err="1"/>
              <a:t>yetiştirme</a:t>
            </a:r>
            <a:r>
              <a:rPr lang="en-GB" sz="1100" dirty="0"/>
              <a:t> </a:t>
            </a:r>
            <a:r>
              <a:rPr lang="en-GB" sz="1100" dirty="0" err="1"/>
              <a:t>materyalleri</a:t>
            </a:r>
            <a:r>
              <a:rPr lang="en-GB" sz="1100" dirty="0"/>
              <a:t> 	</a:t>
            </a:r>
            <a:r>
              <a:rPr lang="en-GB" sz="1100" dirty="0" err="1"/>
              <a:t>Çevre</a:t>
            </a:r>
            <a:r>
              <a:rPr lang="en-GB" sz="1100" dirty="0"/>
              <a:t> </a:t>
            </a:r>
            <a:r>
              <a:rPr lang="en-GB" sz="1100" dirty="0" err="1"/>
              <a:t>ve</a:t>
            </a:r>
            <a:r>
              <a:rPr lang="en-GB" sz="1100" dirty="0"/>
              <a:t> Orman </a:t>
            </a:r>
            <a:r>
              <a:rPr lang="en-GB" sz="1100" dirty="0" err="1"/>
              <a:t>Bakanlığı</a:t>
            </a:r>
            <a:endParaRPr lang="en-GB" sz="1100" dirty="0"/>
          </a:p>
          <a:p>
            <a:pPr marL="0" indent="0">
              <a:buNone/>
            </a:pPr>
            <a:r>
              <a:rPr lang="en-GB" sz="1100" dirty="0"/>
              <a:t>21-87/12028 </a:t>
            </a:r>
            <a:r>
              <a:rPr lang="en-GB" sz="1100" dirty="0" err="1"/>
              <a:t>Karar</a:t>
            </a:r>
            <a:r>
              <a:rPr lang="en-GB" sz="1100" dirty="0"/>
              <a:t> </a:t>
            </a:r>
            <a:r>
              <a:rPr lang="en-GB" sz="1100" dirty="0" err="1"/>
              <a:t>sayılı</a:t>
            </a:r>
            <a:r>
              <a:rPr lang="en-GB" sz="1100" dirty="0"/>
              <a:t> </a:t>
            </a:r>
            <a:r>
              <a:rPr lang="en-GB" sz="1100" dirty="0" err="1"/>
              <a:t>Tekel</a:t>
            </a:r>
            <a:r>
              <a:rPr lang="en-GB" sz="1100" dirty="0"/>
              <a:t> </a:t>
            </a:r>
            <a:r>
              <a:rPr lang="en-GB" sz="1100" dirty="0" err="1"/>
              <a:t>Dışı</a:t>
            </a:r>
            <a:r>
              <a:rPr lang="en-GB" sz="1100" dirty="0"/>
              <a:t> </a:t>
            </a:r>
            <a:r>
              <a:rPr lang="en-GB" sz="1100" dirty="0" err="1"/>
              <a:t>Bırakılan</a:t>
            </a:r>
            <a:r>
              <a:rPr lang="en-GB" sz="1100" dirty="0"/>
              <a:t> </a:t>
            </a:r>
            <a:r>
              <a:rPr lang="en-GB" sz="1100" dirty="0" err="1"/>
              <a:t>Patlayıcı</a:t>
            </a:r>
            <a:r>
              <a:rPr lang="en-GB" sz="1100" dirty="0"/>
              <a:t> </a:t>
            </a:r>
            <a:r>
              <a:rPr lang="en-GB" sz="1100" dirty="0" err="1"/>
              <a:t>Maddelerle</a:t>
            </a:r>
            <a:r>
              <a:rPr lang="en-GB" sz="1100" dirty="0"/>
              <a:t> Av </a:t>
            </a:r>
            <a:r>
              <a:rPr lang="en-GB" sz="1100" dirty="0" err="1"/>
              <a:t>Malzemesi</a:t>
            </a:r>
            <a:r>
              <a:rPr lang="en-GB" sz="1100" dirty="0"/>
              <a:t> </a:t>
            </a:r>
            <a:r>
              <a:rPr lang="en-GB" sz="1100" dirty="0" err="1"/>
              <a:t>ve</a:t>
            </a:r>
            <a:r>
              <a:rPr lang="en-GB" sz="1100" dirty="0"/>
              <a:t> </a:t>
            </a:r>
            <a:r>
              <a:rPr lang="en-GB" sz="1100" dirty="0" err="1"/>
              <a:t>Benzerlerinin</a:t>
            </a:r>
            <a:r>
              <a:rPr lang="en-GB" sz="1100" dirty="0"/>
              <a:t> </a:t>
            </a:r>
            <a:r>
              <a:rPr lang="en-GB" sz="1100" dirty="0" err="1"/>
              <a:t>Üretimi</a:t>
            </a:r>
            <a:r>
              <a:rPr lang="en-GB" sz="1100" dirty="0"/>
              <a:t>, </a:t>
            </a:r>
            <a:r>
              <a:rPr lang="en-GB" sz="1100" dirty="0" err="1"/>
              <a:t>İthali</a:t>
            </a:r>
            <a:r>
              <a:rPr lang="en-GB" sz="1100" dirty="0"/>
              <a:t>, </a:t>
            </a:r>
            <a:r>
              <a:rPr lang="en-GB" sz="1100" dirty="0" err="1"/>
              <a:t>Taşınması</a:t>
            </a:r>
            <a:r>
              <a:rPr lang="en-GB" sz="1100" dirty="0"/>
              <a:t>, </a:t>
            </a:r>
            <a:r>
              <a:rPr lang="en-GB" sz="1100" dirty="0" err="1"/>
              <a:t>Saklanması</a:t>
            </a:r>
            <a:r>
              <a:rPr lang="en-GB" sz="1100" dirty="0"/>
              <a:t>, </a:t>
            </a:r>
            <a:r>
              <a:rPr lang="en-GB" sz="1100" dirty="0" err="1"/>
              <a:t>Depolanması</a:t>
            </a:r>
            <a:r>
              <a:rPr lang="en-GB" sz="1100" dirty="0"/>
              <a:t>, </a:t>
            </a:r>
            <a:r>
              <a:rPr lang="en-GB" sz="1100" dirty="0" err="1"/>
              <a:t>Satışı</a:t>
            </a:r>
            <a:r>
              <a:rPr lang="en-GB" sz="1100" dirty="0"/>
              <a:t>, </a:t>
            </a:r>
            <a:r>
              <a:rPr lang="en-GB" sz="1100" dirty="0" err="1"/>
              <a:t>Kullanılması</a:t>
            </a:r>
            <a:r>
              <a:rPr lang="en-GB" sz="1100" dirty="0"/>
              <a:t>, Yok </a:t>
            </a:r>
            <a:r>
              <a:rPr lang="en-GB" sz="1100" dirty="0" err="1"/>
              <a:t>Edilmesi</a:t>
            </a:r>
            <a:r>
              <a:rPr lang="en-GB" sz="1100" dirty="0"/>
              <a:t>, </a:t>
            </a:r>
            <a:r>
              <a:rPr lang="en-GB" sz="1100" dirty="0" err="1"/>
              <a:t>Denetlenmesi</a:t>
            </a:r>
            <a:r>
              <a:rPr lang="en-GB" sz="1100" dirty="0"/>
              <a:t> </a:t>
            </a:r>
            <a:r>
              <a:rPr lang="en-GB" sz="1100" dirty="0" err="1"/>
              <a:t>Usul</a:t>
            </a:r>
            <a:r>
              <a:rPr lang="en-GB" sz="1100" dirty="0"/>
              <a:t> </a:t>
            </a:r>
            <a:r>
              <a:rPr lang="en-GB" sz="1100" dirty="0" err="1"/>
              <a:t>ve</a:t>
            </a:r>
            <a:r>
              <a:rPr lang="en-GB" sz="1100" dirty="0"/>
              <a:t> </a:t>
            </a:r>
            <a:r>
              <a:rPr lang="en-GB" sz="1100" dirty="0" err="1"/>
              <a:t>Esaslarına</a:t>
            </a:r>
            <a:r>
              <a:rPr lang="en-GB" sz="1100" dirty="0"/>
              <a:t> </a:t>
            </a:r>
            <a:r>
              <a:rPr lang="en-GB" sz="1100" dirty="0" err="1"/>
              <a:t>İlişkin</a:t>
            </a:r>
            <a:r>
              <a:rPr lang="en-GB" sz="1100" dirty="0"/>
              <a:t> </a:t>
            </a:r>
            <a:r>
              <a:rPr lang="en-GB" sz="1100" dirty="0" err="1"/>
              <a:t>Tüzük</a:t>
            </a:r>
            <a:r>
              <a:rPr lang="en-GB" sz="1100" dirty="0"/>
              <a:t> </a:t>
            </a:r>
            <a:r>
              <a:rPr lang="en-GB" sz="1100" dirty="0" err="1"/>
              <a:t>kapsamına</a:t>
            </a:r>
            <a:r>
              <a:rPr lang="en-GB" sz="1100" dirty="0"/>
              <a:t> </a:t>
            </a:r>
            <a:r>
              <a:rPr lang="en-GB" sz="1100" dirty="0" err="1"/>
              <a:t>giren</a:t>
            </a:r>
            <a:r>
              <a:rPr lang="en-GB" sz="1100" dirty="0"/>
              <a:t> </a:t>
            </a:r>
            <a:r>
              <a:rPr lang="en-GB" sz="1100" dirty="0" err="1"/>
              <a:t>patlayıcı</a:t>
            </a:r>
            <a:r>
              <a:rPr lang="en-GB" sz="1100" dirty="0"/>
              <a:t> </a:t>
            </a:r>
            <a:r>
              <a:rPr lang="en-GB" sz="1100" dirty="0" err="1"/>
              <a:t>maddeler</a:t>
            </a:r>
            <a:r>
              <a:rPr lang="en-GB" sz="1100" dirty="0"/>
              <a:t> (harp </a:t>
            </a:r>
            <a:r>
              <a:rPr lang="en-GB" sz="1100" dirty="0" err="1"/>
              <a:t>silah</a:t>
            </a:r>
            <a:r>
              <a:rPr lang="en-GB" sz="1100" dirty="0"/>
              <a:t> </a:t>
            </a:r>
            <a:r>
              <a:rPr lang="en-GB" sz="1100" dirty="0" err="1"/>
              <a:t>ve</a:t>
            </a:r>
            <a:r>
              <a:rPr lang="en-GB" sz="1100" dirty="0"/>
              <a:t> </a:t>
            </a:r>
            <a:r>
              <a:rPr lang="en-GB" sz="1100" dirty="0" err="1"/>
              <a:t>mühimmatı</a:t>
            </a:r>
            <a:r>
              <a:rPr lang="en-GB" sz="1100" dirty="0"/>
              <a:t> </a:t>
            </a:r>
            <a:r>
              <a:rPr lang="en-GB" sz="1100" dirty="0" err="1"/>
              <a:t>hariç</a:t>
            </a:r>
            <a:r>
              <a:rPr lang="en-GB" sz="1100" dirty="0"/>
              <a:t>)	</a:t>
            </a:r>
            <a:r>
              <a:rPr lang="en-GB" sz="1100" dirty="0" err="1"/>
              <a:t>İçişleri</a:t>
            </a:r>
            <a:r>
              <a:rPr lang="en-GB" sz="1100" dirty="0"/>
              <a:t> </a:t>
            </a:r>
            <a:r>
              <a:rPr lang="en-GB" sz="1100" dirty="0" err="1"/>
              <a:t>Bakanlığı</a:t>
            </a:r>
            <a:r>
              <a:rPr lang="en-GB" sz="1100" dirty="0"/>
              <a:t> (</a:t>
            </a:r>
            <a:r>
              <a:rPr lang="en-GB" sz="1100" dirty="0" err="1"/>
              <a:t>Emniyet</a:t>
            </a:r>
            <a:r>
              <a:rPr lang="en-GB" sz="1100" dirty="0"/>
              <a:t> </a:t>
            </a:r>
            <a:r>
              <a:rPr lang="en-GB" sz="1100" dirty="0" err="1"/>
              <a:t>Genel</a:t>
            </a:r>
            <a:r>
              <a:rPr lang="en-GB" sz="1100" dirty="0"/>
              <a:t> </a:t>
            </a:r>
            <a:r>
              <a:rPr lang="en-GB" sz="1100" dirty="0" err="1"/>
              <a:t>Müdürlüğü</a:t>
            </a:r>
            <a:r>
              <a:rPr lang="en-GB" sz="1100" dirty="0"/>
              <a:t>)</a:t>
            </a:r>
          </a:p>
          <a:p>
            <a:pPr marL="0" indent="0">
              <a:buNone/>
            </a:pPr>
            <a:r>
              <a:rPr lang="en-GB" sz="1100" dirty="0"/>
              <a:t>22- </a:t>
            </a:r>
            <a:r>
              <a:rPr lang="en-GB" sz="1100" dirty="0" err="1"/>
              <a:t>Zeytin</a:t>
            </a:r>
            <a:r>
              <a:rPr lang="en-GB" sz="1100" dirty="0"/>
              <a:t> </a:t>
            </a:r>
            <a:r>
              <a:rPr lang="en-GB" sz="1100" dirty="0" err="1"/>
              <a:t>fidanı</a:t>
            </a:r>
            <a:r>
              <a:rPr lang="en-GB" sz="1100" dirty="0"/>
              <a:t> (</a:t>
            </a:r>
            <a:r>
              <a:rPr lang="en-GB" sz="1100" dirty="0" err="1"/>
              <a:t>tescili</a:t>
            </a:r>
            <a:r>
              <a:rPr lang="en-GB" sz="1100" dirty="0"/>
              <a:t> </a:t>
            </a:r>
            <a:r>
              <a:rPr lang="en-GB" sz="1100" dirty="0" err="1"/>
              <a:t>yapılmış</a:t>
            </a:r>
            <a:r>
              <a:rPr lang="en-GB" sz="1100" dirty="0"/>
              <a:t> </a:t>
            </a:r>
            <a:r>
              <a:rPr lang="en-GB" sz="1100" dirty="0" err="1"/>
              <a:t>ve</a:t>
            </a:r>
            <a:r>
              <a:rPr lang="en-GB" sz="1100" dirty="0"/>
              <a:t> Milli </a:t>
            </a:r>
            <a:r>
              <a:rPr lang="en-GB" sz="1100" dirty="0" err="1"/>
              <a:t>Çeşit</a:t>
            </a:r>
            <a:r>
              <a:rPr lang="en-GB" sz="1100" dirty="0"/>
              <a:t> </a:t>
            </a:r>
            <a:r>
              <a:rPr lang="en-GB" sz="1100" dirty="0" err="1"/>
              <a:t>Listesi'nde</a:t>
            </a:r>
            <a:r>
              <a:rPr lang="en-GB" sz="1100" dirty="0"/>
              <a:t> </a:t>
            </a:r>
            <a:r>
              <a:rPr lang="en-GB" sz="1100" dirty="0" err="1"/>
              <a:t>yayımlanmış</a:t>
            </a:r>
            <a:r>
              <a:rPr lang="en-GB" sz="1100" dirty="0"/>
              <a:t> </a:t>
            </a:r>
            <a:r>
              <a:rPr lang="en-GB" sz="1100" dirty="0" err="1"/>
              <a:t>olan</a:t>
            </a:r>
            <a:r>
              <a:rPr lang="en-GB" sz="1100" dirty="0"/>
              <a:t> </a:t>
            </a:r>
            <a:r>
              <a:rPr lang="en-GB" sz="1100" dirty="0" err="1"/>
              <a:t>çeşitlerinin</a:t>
            </a:r>
            <a:r>
              <a:rPr lang="en-GB" sz="1100" dirty="0"/>
              <a:t> yurt </a:t>
            </a:r>
            <a:r>
              <a:rPr lang="en-GB" sz="1100" dirty="0" err="1"/>
              <a:t>içerisinde</a:t>
            </a:r>
            <a:r>
              <a:rPr lang="en-GB" sz="1100" dirty="0"/>
              <a:t> </a:t>
            </a:r>
            <a:r>
              <a:rPr lang="en-GB" sz="1100" dirty="0" err="1"/>
              <a:t>sertifikalandırılmış</a:t>
            </a:r>
            <a:r>
              <a:rPr lang="en-GB" sz="1100" dirty="0"/>
              <a:t> </a:t>
            </a:r>
            <a:r>
              <a:rPr lang="en-GB" sz="1100" dirty="0" err="1"/>
              <a:t>olanları</a:t>
            </a:r>
            <a:r>
              <a:rPr lang="en-GB" sz="1100" dirty="0"/>
              <a:t>) 	</a:t>
            </a:r>
            <a:r>
              <a:rPr lang="en-GB" sz="1100" dirty="0" err="1"/>
              <a:t>Tarım</a:t>
            </a:r>
            <a:r>
              <a:rPr lang="en-GB" sz="1100" dirty="0"/>
              <a:t> </a:t>
            </a:r>
            <a:r>
              <a:rPr lang="en-GB" sz="1100" dirty="0" err="1"/>
              <a:t>ve</a:t>
            </a:r>
            <a:r>
              <a:rPr lang="en-GB" sz="1100" dirty="0"/>
              <a:t> </a:t>
            </a:r>
            <a:r>
              <a:rPr lang="en-GB" sz="1100" dirty="0" err="1"/>
              <a:t>Köyişleri</a:t>
            </a:r>
            <a:r>
              <a:rPr lang="en-GB" sz="1100" dirty="0"/>
              <a:t> </a:t>
            </a:r>
            <a:r>
              <a:rPr lang="en-GB" sz="1100" dirty="0" err="1"/>
              <a:t>Bakanlığı</a:t>
            </a:r>
            <a:endParaRPr lang="en-GB" sz="1100" dirty="0"/>
          </a:p>
          <a:p>
            <a:pPr marL="0" indent="0">
              <a:buNone/>
            </a:pPr>
            <a:r>
              <a:rPr lang="en-GB" sz="1100" dirty="0"/>
              <a:t>23- Wassenaar </a:t>
            </a:r>
            <a:r>
              <a:rPr lang="en-GB" sz="1100" dirty="0" err="1"/>
              <a:t>Düzenlemesi</a:t>
            </a:r>
            <a:r>
              <a:rPr lang="en-GB" sz="1100" dirty="0"/>
              <a:t> </a:t>
            </a:r>
            <a:r>
              <a:rPr lang="en-GB" sz="1100" dirty="0" err="1"/>
              <a:t>Mühimmat</a:t>
            </a:r>
            <a:r>
              <a:rPr lang="en-GB" sz="1100" dirty="0"/>
              <a:t> </a:t>
            </a:r>
            <a:r>
              <a:rPr lang="en-GB" sz="1100" dirty="0" err="1"/>
              <a:t>Listesi</a:t>
            </a:r>
            <a:r>
              <a:rPr lang="en-GB" sz="1100" dirty="0"/>
              <a:t> </a:t>
            </a:r>
            <a:r>
              <a:rPr lang="en-GB" sz="1100" dirty="0" err="1"/>
              <a:t>Kapsamındaki</a:t>
            </a:r>
            <a:r>
              <a:rPr lang="en-GB" sz="1100" dirty="0"/>
              <a:t> </a:t>
            </a:r>
            <a:r>
              <a:rPr lang="en-GB" sz="1100" dirty="0" err="1"/>
              <a:t>Malzemeler</a:t>
            </a:r>
            <a:endParaRPr lang="en-GB" sz="1100" dirty="0"/>
          </a:p>
          <a:p>
            <a:pPr marL="0" indent="0">
              <a:buNone/>
            </a:pPr>
            <a:r>
              <a:rPr lang="en-GB" sz="1100" dirty="0"/>
              <a:t>Milli </a:t>
            </a:r>
            <a:r>
              <a:rPr lang="en-GB" sz="1100" dirty="0" err="1"/>
              <a:t>Savunma</a:t>
            </a:r>
            <a:r>
              <a:rPr lang="en-GB" sz="1100" dirty="0"/>
              <a:t> </a:t>
            </a:r>
            <a:r>
              <a:rPr lang="en-GB" sz="1100" dirty="0" err="1"/>
              <a:t>Bakanlığı</a:t>
            </a:r>
            <a:endParaRPr lang="en-GB" sz="1100" dirty="0"/>
          </a:p>
          <a:p>
            <a:pPr marL="0" indent="0">
              <a:buNone/>
            </a:pPr>
            <a:r>
              <a:rPr lang="en-GB" sz="1100" dirty="0"/>
              <a:t>24- </a:t>
            </a:r>
            <a:r>
              <a:rPr lang="en-GB" sz="1100" dirty="0" err="1"/>
              <a:t>Yaprak</a:t>
            </a:r>
            <a:r>
              <a:rPr lang="en-GB" sz="1100" dirty="0"/>
              <a:t> </a:t>
            </a:r>
            <a:r>
              <a:rPr lang="en-GB" sz="1100" dirty="0" err="1"/>
              <a:t>tütün</a:t>
            </a:r>
            <a:r>
              <a:rPr lang="en-GB" sz="1100" dirty="0"/>
              <a:t>, </a:t>
            </a:r>
            <a:r>
              <a:rPr lang="en-GB" sz="1100" dirty="0" err="1"/>
              <a:t>tütün</a:t>
            </a:r>
            <a:r>
              <a:rPr lang="en-GB" sz="1100" dirty="0"/>
              <a:t> </a:t>
            </a:r>
            <a:r>
              <a:rPr lang="en-GB" sz="1100" dirty="0" err="1"/>
              <a:t>döküntüleri</a:t>
            </a:r>
            <a:r>
              <a:rPr lang="en-GB" sz="1100" dirty="0"/>
              <a:t>	</a:t>
            </a:r>
            <a:r>
              <a:rPr lang="en-GB" sz="1100" dirty="0" err="1"/>
              <a:t>Tütün</a:t>
            </a:r>
            <a:r>
              <a:rPr lang="en-GB" sz="1100" dirty="0"/>
              <a:t> </a:t>
            </a:r>
            <a:r>
              <a:rPr lang="en-GB" sz="1100" dirty="0" err="1"/>
              <a:t>ve</a:t>
            </a:r>
            <a:r>
              <a:rPr lang="en-GB" sz="1100" dirty="0"/>
              <a:t> </a:t>
            </a:r>
            <a:r>
              <a:rPr lang="en-GB" sz="1100" dirty="0" err="1"/>
              <a:t>Alkol</a:t>
            </a:r>
            <a:r>
              <a:rPr lang="en-GB" sz="1100" dirty="0"/>
              <a:t> </a:t>
            </a:r>
            <a:r>
              <a:rPr lang="en-GB" sz="1100" dirty="0" err="1"/>
              <a:t>Piyasası</a:t>
            </a:r>
            <a:r>
              <a:rPr lang="en-GB" sz="1100" dirty="0"/>
              <a:t> </a:t>
            </a:r>
            <a:r>
              <a:rPr lang="en-GB" sz="1100" dirty="0" err="1"/>
              <a:t>Düzenleme</a:t>
            </a:r>
            <a:r>
              <a:rPr lang="en-GB" sz="1100" dirty="0"/>
              <a:t> </a:t>
            </a:r>
            <a:r>
              <a:rPr lang="en-GB" sz="1100" dirty="0" err="1"/>
              <a:t>Kurumu</a:t>
            </a:r>
            <a:endParaRPr lang="en-GB" sz="1100"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38</a:t>
            </a:fld>
            <a:endParaRPr lang="en-GB" dirty="0"/>
          </a:p>
        </p:txBody>
      </p:sp>
    </p:spTree>
    <p:extLst>
      <p:ext uri="{BB962C8B-B14F-4D97-AF65-F5344CB8AC3E}">
        <p14:creationId xmlns:p14="http://schemas.microsoft.com/office/powerpoint/2010/main" val="1480115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Unvan 1">
            <a:extLst>
              <a:ext uri="{FF2B5EF4-FFF2-40B4-BE49-F238E27FC236}">
                <a16:creationId xmlns:a16="http://schemas.microsoft.com/office/drawing/2014/main" id="{FE8A0E59-0D56-B727-6840-F9EE933133CD}"/>
              </a:ext>
            </a:extLst>
          </p:cNvPr>
          <p:cNvSpPr>
            <a:spLocks noGrp="1"/>
          </p:cNvSpPr>
          <p:nvPr>
            <p:ph type="title"/>
          </p:nvPr>
        </p:nvSpPr>
        <p:spPr/>
        <p:txBody>
          <a:bodyPr/>
          <a:lstStyle/>
          <a:p>
            <a:r>
              <a:rPr lang="tr-TR" altLang="tr-TR" sz="3200"/>
              <a:t>İHRACI KAYDA BAĞLI MALLAR LİSTESİ</a:t>
            </a:r>
          </a:p>
        </p:txBody>
      </p:sp>
      <p:sp>
        <p:nvSpPr>
          <p:cNvPr id="41987" name="İçerik Yer Tutucusu 2">
            <a:extLst>
              <a:ext uri="{FF2B5EF4-FFF2-40B4-BE49-F238E27FC236}">
                <a16:creationId xmlns:a16="http://schemas.microsoft.com/office/drawing/2014/main" id="{1E5B6682-8659-3A43-65E3-2ECDEEBAE283}"/>
              </a:ext>
            </a:extLst>
          </p:cNvPr>
          <p:cNvSpPr>
            <a:spLocks noGrp="1"/>
          </p:cNvSpPr>
          <p:nvPr>
            <p:ph idx="1"/>
          </p:nvPr>
        </p:nvSpPr>
        <p:spPr/>
        <p:txBody>
          <a:bodyPr/>
          <a:lstStyle/>
          <a:p>
            <a:r>
              <a:rPr lang="tr-TR" altLang="tr-TR" sz="1100"/>
              <a:t>1-Destekleme ve Fiyat İstikrar Fonu primi kesintisine tabi maddelerin ihracı,</a:t>
            </a:r>
          </a:p>
          <a:p>
            <a:r>
              <a:rPr lang="tr-TR" altLang="tr-TR" sz="1100"/>
              <a:t>2-Destekleme ve Fiyat İstikrar Fonu'ndan ödeme yapılan maddelerin ihracı,</a:t>
            </a:r>
          </a:p>
          <a:p>
            <a:r>
              <a:rPr lang="tr-TR" altLang="tr-TR" sz="1100"/>
              <a:t>3-Ülkemizde kredi karşılığı kurulan tesislerin bedelinin malla geri ödenmesine ilişkin özel hesaplar çerçevesinde ihracat,</a:t>
            </a:r>
          </a:p>
          <a:p>
            <a:r>
              <a:rPr lang="tr-TR" altLang="tr-TR" sz="1100"/>
              <a:t>4-Ülkemiz ile Rusya Federasyonu arasındaki doğalgaz anlaşması çerçevesinde ihracat,</a:t>
            </a:r>
          </a:p>
          <a:p>
            <a:r>
              <a:rPr lang="tr-TR" altLang="tr-TR" sz="1100"/>
              <a:t>5-Ülkemiz ihraç ürünlerine miktar kısıtlaması uygulayan ülkelere yapılan kısıtlama kapsamındaki maddelerin ihracı,</a:t>
            </a:r>
          </a:p>
          <a:p>
            <a:r>
              <a:rPr lang="tr-TR" altLang="tr-TR" sz="1100"/>
              <a:t>6-Birleşmiş Milletler Kararları uyarınca ekonomik yaptırım uygulanan ülkelere ihracat,</a:t>
            </a:r>
          </a:p>
          <a:p>
            <a:r>
              <a:rPr lang="tr-TR" altLang="tr-TR" sz="1100"/>
              <a:t>7- Organik Tarımın Esasları ve Uygulanmasına İlişkin Yönetmelik kapsamında sertifikayı haiz mallar, </a:t>
            </a:r>
          </a:p>
          <a:p>
            <a:r>
              <a:rPr lang="tr-TR" altLang="tr-TR" sz="1100"/>
              <a:t>8-İşlem görmemiş zeytinyağı ve işlem görmüş dökme veya varilli zeytinyağı,</a:t>
            </a:r>
          </a:p>
          <a:p>
            <a:r>
              <a:rPr lang="tr-TR" altLang="tr-TR" sz="1100"/>
              <a:t>9-Meyan kökü,</a:t>
            </a:r>
          </a:p>
          <a:p>
            <a:r>
              <a:rPr lang="tr-TR" altLang="tr-TR" sz="1100"/>
              <a:t>10-Ham lületaşı ve taslak pipo,</a:t>
            </a:r>
          </a:p>
          <a:p>
            <a:r>
              <a:rPr lang="tr-TR" altLang="tr-TR" sz="1100"/>
              <a:t>11-Ozon tabakasının korunmasına dair Viyana Sözleşmesi ile bu sözleşmeye ait Protokoller ve değişiklikler kapsamındaki malların sadece söz konusu düzenlemelere taraf ülkelere yönelik ihracatı,</a:t>
            </a:r>
          </a:p>
          <a:p>
            <a:r>
              <a:rPr lang="tr-TR" altLang="tr-TR" sz="1100"/>
              <a:t>12-Torba, çuval ve kutulu halde işlem görmemiş zeytin,</a:t>
            </a:r>
          </a:p>
          <a:p>
            <a:r>
              <a:rPr lang="tr-TR" altLang="tr-TR" sz="1100"/>
              <a:t>13-Orijinal bağırsak,</a:t>
            </a:r>
          </a:p>
          <a:p>
            <a:r>
              <a:rPr lang="tr-TR" altLang="tr-TR" sz="1100"/>
              <a:t>14-Canlı koyun, kıl keçisi, büyükbaş hayvan, Tasarruflu yazılar </a:t>
            </a:r>
          </a:p>
          <a:p>
            <a:r>
              <a:rPr lang="tr-TR" altLang="tr-TR" sz="1100"/>
              <a:t>15-Dökme halde kapya cinsi kırmızı biber (konik biber),</a:t>
            </a:r>
          </a:p>
          <a:p>
            <a:r>
              <a:rPr lang="tr-TR" altLang="tr-TR" sz="1100"/>
              <a:t>16-Ham zeytin (fermantasyonu tamamlanmamış),</a:t>
            </a:r>
          </a:p>
          <a:p>
            <a:r>
              <a:rPr lang="tr-TR" altLang="tr-TR" sz="1100"/>
              <a:t>17-Bakır ve çinko hurda ve döküntüleri, </a:t>
            </a:r>
          </a:p>
          <a:p>
            <a:r>
              <a:rPr lang="tr-TR" altLang="tr-TR" sz="1100"/>
              <a:t>18-Beyaz Mermer (Ham ve Kabaca Yontulmuş- 2515.11.00.00.11), Renkli ve Damarlı Mermer (Ham ve Kabaca Yontulmuş- 2515.11.00.00.12), Oniks (Ham ve Kabaca Yontulmuş- 2515.11.00.00.13), Traverten (Ham ve Kabaca Yontulmuş- 2515.11.00.00.14), Diğerleri (Ham ve Kabaca Yontulmuş-2515.11.00.00.19), </a:t>
            </a:r>
          </a:p>
          <a:p>
            <a:r>
              <a:rPr lang="tr-TR" altLang="tr-TR" sz="1100"/>
              <a:t>19-Çimento (2523.21, 2523.29, 2523.30, 2523.90), ve Klinker (2523.10.00.00.00) </a:t>
            </a:r>
          </a:p>
          <a:p>
            <a:r>
              <a:rPr lang="tr-TR" altLang="tr-TR" sz="1100"/>
              <a:t>20-Kornişonlar (0707.00.90.00.00). </a:t>
            </a:r>
          </a:p>
          <a:p>
            <a:endParaRPr lang="tr-TR" altLang="tr-TR"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a:t>
            </a:r>
            <a:r>
              <a:rPr lang="en-GB" dirty="0"/>
              <a:t> </a:t>
            </a:r>
            <a:r>
              <a:rPr lang="en-GB" dirty="0" err="1"/>
              <a:t>Nedir</a:t>
            </a:r>
            <a:r>
              <a:rPr lang="en-GB" dirty="0"/>
              <a:t>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Kelime</a:t>
            </a:r>
            <a:r>
              <a:rPr lang="en-GB" dirty="0"/>
              <a:t> </a:t>
            </a:r>
            <a:r>
              <a:rPr lang="en-GB" dirty="0" err="1"/>
              <a:t>anlamı</a:t>
            </a:r>
            <a:r>
              <a:rPr lang="en-GB" dirty="0"/>
              <a:t>: </a:t>
            </a:r>
            <a:r>
              <a:rPr lang="en-GB" dirty="0" err="1"/>
              <a:t>Dışlamak</a:t>
            </a:r>
            <a:r>
              <a:rPr lang="en-GB" dirty="0"/>
              <a:t>, </a:t>
            </a:r>
            <a:r>
              <a:rPr lang="en-GB" dirty="0" err="1"/>
              <a:t>dışına</a:t>
            </a:r>
            <a:r>
              <a:rPr lang="en-GB" dirty="0"/>
              <a:t> </a:t>
            </a:r>
            <a:r>
              <a:rPr lang="en-GB" dirty="0" err="1"/>
              <a:t>çıkarmak</a:t>
            </a:r>
            <a:endParaRPr lang="en-GB" dirty="0"/>
          </a:p>
          <a:p>
            <a:pPr marL="0" indent="0">
              <a:buNone/>
            </a:pPr>
            <a:r>
              <a:rPr lang="en-GB" dirty="0" err="1"/>
              <a:t>Mevzuat</a:t>
            </a:r>
            <a:r>
              <a:rPr lang="en-GB" dirty="0"/>
              <a:t> </a:t>
            </a:r>
            <a:r>
              <a:rPr lang="en-GB" dirty="0" err="1"/>
              <a:t>Anlamı</a:t>
            </a:r>
            <a:r>
              <a:rPr lang="en-GB" dirty="0"/>
              <a:t>: </a:t>
            </a:r>
          </a:p>
          <a:p>
            <a:pPr marL="0" indent="0">
              <a:buNone/>
            </a:pPr>
            <a:r>
              <a:rPr lang="en-GB" dirty="0" err="1"/>
              <a:t>İhracat</a:t>
            </a:r>
            <a:r>
              <a:rPr lang="en-GB" dirty="0"/>
              <a:t>: </a:t>
            </a:r>
          </a:p>
          <a:p>
            <a:pPr marL="0" indent="0">
              <a:buNone/>
            </a:pPr>
            <a:r>
              <a:rPr lang="en-GB" dirty="0"/>
              <a:t>   Bir </a:t>
            </a:r>
            <a:r>
              <a:rPr lang="en-GB" dirty="0" err="1"/>
              <a:t>malın</a:t>
            </a:r>
            <a:r>
              <a:rPr lang="en-GB" dirty="0"/>
              <a:t>, </a:t>
            </a:r>
            <a:r>
              <a:rPr lang="en-GB" dirty="0" err="1"/>
              <a:t>yürürlükteki</a:t>
            </a:r>
            <a:r>
              <a:rPr lang="en-GB" dirty="0"/>
              <a:t> </a:t>
            </a:r>
          </a:p>
          <a:p>
            <a:pPr marL="0" indent="0">
              <a:buNone/>
            </a:pPr>
            <a:r>
              <a:rPr lang="en-GB" dirty="0" err="1"/>
              <a:t>ihracat</a:t>
            </a:r>
            <a:r>
              <a:rPr lang="en-GB" dirty="0"/>
              <a:t> </a:t>
            </a:r>
            <a:r>
              <a:rPr lang="en-GB" dirty="0" err="1"/>
              <a:t>mevzuatı</a:t>
            </a:r>
            <a:r>
              <a:rPr lang="en-GB" dirty="0"/>
              <a:t> </a:t>
            </a:r>
            <a:r>
              <a:rPr lang="en-GB" dirty="0" err="1"/>
              <a:t>ile</a:t>
            </a:r>
            <a:r>
              <a:rPr lang="en-GB" dirty="0"/>
              <a:t> </a:t>
            </a:r>
          </a:p>
          <a:p>
            <a:pPr marL="0" indent="0">
              <a:buNone/>
            </a:pPr>
            <a:r>
              <a:rPr lang="en-GB" dirty="0" err="1"/>
              <a:t>gümrük</a:t>
            </a:r>
            <a:r>
              <a:rPr lang="en-GB" dirty="0"/>
              <a:t> </a:t>
            </a:r>
            <a:r>
              <a:rPr lang="en-GB" dirty="0" err="1"/>
              <a:t>mevzuatına</a:t>
            </a:r>
            <a:r>
              <a:rPr lang="en-GB" dirty="0"/>
              <a:t> </a:t>
            </a:r>
            <a:r>
              <a:rPr lang="en-GB" dirty="0" err="1"/>
              <a:t>uygun</a:t>
            </a:r>
            <a:r>
              <a:rPr lang="en-GB" dirty="0"/>
              <a:t> </a:t>
            </a:r>
            <a:r>
              <a:rPr lang="en-GB" dirty="0" err="1"/>
              <a:t>şekilde</a:t>
            </a:r>
            <a:r>
              <a:rPr lang="en-GB" dirty="0"/>
              <a:t> </a:t>
            </a:r>
          </a:p>
          <a:p>
            <a:pPr marL="0" indent="0">
              <a:buNone/>
            </a:pPr>
            <a:r>
              <a:rPr lang="en-GB" dirty="0"/>
              <a:t>Türkiye </a:t>
            </a:r>
            <a:r>
              <a:rPr lang="en-GB" dirty="0" err="1"/>
              <a:t>gümrük</a:t>
            </a:r>
            <a:r>
              <a:rPr lang="en-GB" dirty="0"/>
              <a:t> </a:t>
            </a:r>
            <a:r>
              <a:rPr lang="en-GB" dirty="0" err="1"/>
              <a:t>bölgesi</a:t>
            </a:r>
            <a:r>
              <a:rPr lang="en-GB" dirty="0"/>
              <a:t> </a:t>
            </a:r>
            <a:r>
              <a:rPr lang="en-GB" dirty="0" err="1"/>
              <a:t>dışına</a:t>
            </a:r>
            <a:r>
              <a:rPr lang="en-GB" dirty="0"/>
              <a:t> </a:t>
            </a:r>
            <a:r>
              <a:rPr lang="en-GB" dirty="0" err="1"/>
              <a:t>veya</a:t>
            </a:r>
            <a:r>
              <a:rPr lang="en-GB" dirty="0"/>
              <a:t> </a:t>
            </a:r>
          </a:p>
          <a:p>
            <a:pPr marL="0" indent="0">
              <a:buNone/>
            </a:pPr>
            <a:r>
              <a:rPr lang="en-GB" dirty="0" err="1"/>
              <a:t>serbest</a:t>
            </a:r>
            <a:r>
              <a:rPr lang="en-GB" dirty="0"/>
              <a:t> </a:t>
            </a:r>
            <a:r>
              <a:rPr lang="en-GB" dirty="0" err="1"/>
              <a:t>bölgelere</a:t>
            </a:r>
            <a:r>
              <a:rPr lang="en-GB" dirty="0"/>
              <a:t> </a:t>
            </a:r>
            <a:r>
              <a:rPr lang="en-GB" dirty="0" err="1"/>
              <a:t>çıkarılmasını</a:t>
            </a:r>
            <a:r>
              <a:rPr lang="en-GB" dirty="0"/>
              <a:t> </a:t>
            </a:r>
            <a:r>
              <a:rPr lang="en-GB" dirty="0" err="1"/>
              <a:t>veyahut</a:t>
            </a:r>
            <a:r>
              <a:rPr lang="en-GB" dirty="0"/>
              <a:t> </a:t>
            </a:r>
          </a:p>
          <a:p>
            <a:pPr marL="0" indent="0">
              <a:buNone/>
            </a:pPr>
            <a:r>
              <a:rPr lang="en-GB" dirty="0" err="1"/>
              <a:t>Müsteşarlıkça</a:t>
            </a:r>
            <a:r>
              <a:rPr lang="en-GB" dirty="0"/>
              <a:t> </a:t>
            </a:r>
            <a:r>
              <a:rPr lang="en-GB" dirty="0" err="1"/>
              <a:t>ihracat</a:t>
            </a:r>
            <a:r>
              <a:rPr lang="en-GB" dirty="0"/>
              <a:t> </a:t>
            </a:r>
            <a:r>
              <a:rPr lang="en-GB" dirty="0" err="1"/>
              <a:t>olarak</a:t>
            </a:r>
            <a:r>
              <a:rPr lang="en-GB" dirty="0"/>
              <a:t> </a:t>
            </a:r>
            <a:r>
              <a:rPr lang="en-GB" dirty="0" err="1"/>
              <a:t>kabul</a:t>
            </a:r>
            <a:r>
              <a:rPr lang="en-GB" dirty="0"/>
              <a:t> </a:t>
            </a:r>
            <a:r>
              <a:rPr lang="en-GB" dirty="0" err="1"/>
              <a:t>edilecek</a:t>
            </a:r>
            <a:r>
              <a:rPr lang="en-GB" dirty="0"/>
              <a:t> </a:t>
            </a:r>
            <a:r>
              <a:rPr lang="en-GB" dirty="0" err="1"/>
              <a:t>sair</a:t>
            </a:r>
            <a:r>
              <a:rPr lang="en-GB" dirty="0"/>
              <a:t> </a:t>
            </a:r>
            <a:r>
              <a:rPr lang="en-GB" dirty="0" err="1"/>
              <a:t>çıkış</a:t>
            </a:r>
            <a:r>
              <a:rPr lang="en-GB" dirty="0"/>
              <a:t> </a:t>
            </a:r>
            <a:r>
              <a:rPr lang="en-GB" dirty="0" err="1"/>
              <a:t>ve</a:t>
            </a:r>
            <a:r>
              <a:rPr lang="en-GB" dirty="0"/>
              <a:t> </a:t>
            </a:r>
            <a:r>
              <a:rPr lang="en-GB" dirty="0" err="1"/>
              <a:t>işlemleri</a:t>
            </a:r>
            <a:r>
              <a:rPr lang="en-GB" dirty="0"/>
              <a:t>,</a:t>
            </a:r>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4</a:t>
            </a:fld>
            <a:endParaRPr lang="en-GB" dirty="0"/>
          </a:p>
        </p:txBody>
      </p:sp>
    </p:spTree>
    <p:extLst>
      <p:ext uri="{BB962C8B-B14F-4D97-AF65-F5344CB8AC3E}">
        <p14:creationId xmlns:p14="http://schemas.microsoft.com/office/powerpoint/2010/main" val="17876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a:extLst>
              <a:ext uri="{FF2B5EF4-FFF2-40B4-BE49-F238E27FC236}">
                <a16:creationId xmlns:a16="http://schemas.microsoft.com/office/drawing/2014/main" id="{019095DF-AF52-F5D3-6EE6-CA888B9E4EBC}"/>
              </a:ext>
            </a:extLst>
          </p:cNvPr>
          <p:cNvSpPr>
            <a:spLocks noGrp="1"/>
          </p:cNvSpPr>
          <p:nvPr>
            <p:ph idx="1"/>
          </p:nvPr>
        </p:nvSpPr>
        <p:spPr>
          <a:xfrm>
            <a:off x="1847851" y="1"/>
            <a:ext cx="8640763" cy="4525963"/>
          </a:xfrm>
        </p:spPr>
        <p:txBody>
          <a:bodyPr/>
          <a:lstStyle/>
          <a:p>
            <a:r>
              <a:rPr lang="tr-TR" altLang="tr-TR" sz="1400"/>
              <a:t>21-Çam Fıstığı (İç Çam Fıstığı Hariç), </a:t>
            </a:r>
          </a:p>
          <a:p>
            <a:r>
              <a:rPr lang="tr-TR" altLang="tr-TR" sz="1400"/>
              <a:t>22-Buğday ve mahlut (GTİP No:10.01), Kara Buğday (GTİP No:1008.10), Buğday ve çavdar melezi (GTİP No: 1008.90.10). </a:t>
            </a:r>
          </a:p>
          <a:p>
            <a:r>
              <a:rPr lang="tr-TR" altLang="tr-TR" sz="1400"/>
              <a:t>23-Mercimekler (GTİP No: 0713.40).</a:t>
            </a:r>
          </a:p>
          <a:p>
            <a:r>
              <a:rPr lang="tr-TR" altLang="tr-TR" sz="1400"/>
              <a:t>24- Arpa (GTİP No: 1003), Mısır (GTİP No: 1005)</a:t>
            </a:r>
          </a:p>
          <a:p>
            <a:r>
              <a:rPr lang="tr-TR" altLang="tr-TR" sz="1400"/>
              <a:t> 26- Kromlu deriler (GTİP No: 4104.11, 4104.19, 4105.10, 4106.21)</a:t>
            </a:r>
          </a:p>
          <a:p>
            <a:r>
              <a:rPr lang="tr-TR" altLang="tr-TR" sz="1400"/>
              <a:t>27- Haşhaş Tohumu (Tohumluk Olmayanlar) (GTİP No: 1207.91.90.00.00)</a:t>
            </a:r>
          </a:p>
          <a:p>
            <a:r>
              <a:rPr lang="tr-TR" altLang="tr-TR" sz="1400"/>
              <a:t>28- Orman Ağacı Tomrukları (GTİP No: 44.03)</a:t>
            </a:r>
          </a:p>
          <a:p>
            <a:r>
              <a:rPr lang="tr-TR" altLang="tr-TR" sz="1400"/>
              <a:t>29- Atık, döküntü ve hurda şeklinde basılı elektronik devre kartları ve levhaları (GTİP:7112.91.00.00.00, 7112.92.00.00.00, 7112.99.00.90.00, 8471.80.00.00.00, 8542.39.90.00.00) </a:t>
            </a:r>
          </a:p>
          <a:p>
            <a:r>
              <a:rPr lang="tr-TR" altLang="tr-TR" sz="1400"/>
              <a:t>30- Mısır kırıkları (Kabuğu veya kavuzu çıkarılmış, dilimlenmiş veya iri parçalar halinde, ufalanmış olsun olmasın, Yuvarlatılmış GTİP: 1104.23.40.00.00; Diğerleri GTİP: 1104.23.98.00.00)</a:t>
            </a:r>
          </a:p>
          <a:p>
            <a:r>
              <a:rPr lang="tr-TR" altLang="tr-TR" sz="1400"/>
              <a:t>31- Arpa kırıkları (Kabuğu veya kavuzu çıkarılmış, dilimlenmiş veya iri parçalar halinde, ufalanmış olsun olmasın GTİP: 1104.29.04.00.00; Yuvarlatılmış GTİP: 1104.29.05.00.00; Diğerleri GTİP: 1104.29.08.00.00) </a:t>
            </a:r>
          </a:p>
          <a:p>
            <a:r>
              <a:rPr lang="tr-TR" altLang="tr-TR" sz="1400"/>
              <a:t>32- Buğday kırıkları (Buğdaydan peletler GTİP: 1103.20.60.00.00; Buğday yassılaştırılmış taneler GTİP: 1104.19.10.00.11; Flokon halindeki taneler GTİP: 1104.19.10.00.12; Kabuğu veya kavuzu çıkarılmış, dilimlenmiş, iri parçalar halinde ufalanmış olsun olmasın GTİP: 1104.29.17.00.00; Yuvarlatılmış, GTİP: 1104.29.30.00.00; Sadece iri parçalar halinde ufalanmış GTİP: 1104.29.51.00.00; Diğerleri GTİP: 1104.29.81.00.00) (01.09.2018 tarih ve 30522 sayılı R.G. İhracat 2018/6 Tebliğ ile eklenmiştir)</a:t>
            </a:r>
          </a:p>
          <a:p>
            <a:r>
              <a:rPr lang="tr-TR" altLang="tr-TR" sz="1400"/>
              <a:t>33- Pirinç (GTİP: 1006) </a:t>
            </a:r>
          </a:p>
          <a:p>
            <a:r>
              <a:rPr lang="tr-TR" altLang="tr-TR" sz="1400"/>
              <a:t>34- Çavdar - Diğerleri (GTİP:1002.90.00.00.00)</a:t>
            </a:r>
          </a:p>
          <a:p>
            <a:r>
              <a:rPr lang="tr-TR" altLang="tr-TR" sz="1400"/>
              <a:t>39- Yalnız Meltblown Kumaş (GTP: 56.03)</a:t>
            </a:r>
          </a:p>
          <a:p>
            <a:r>
              <a:rPr lang="tr-TR" altLang="tr-TR" sz="1400"/>
              <a:t>40- Pamuk (karde edilmemiş veya penyelenmemiş) (hidrofil veya ağartılmış pamuklar hariç) (GTP: 52.01) </a:t>
            </a:r>
          </a:p>
          <a:p>
            <a:endParaRPr lang="tr-TR" altLang="tr-TR" sz="1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İçerik Yer Tutucusu 2">
            <a:extLst>
              <a:ext uri="{FF2B5EF4-FFF2-40B4-BE49-F238E27FC236}">
                <a16:creationId xmlns:a16="http://schemas.microsoft.com/office/drawing/2014/main" id="{F78FFF49-513C-62FF-6E08-E4689B453129}"/>
              </a:ext>
            </a:extLst>
          </p:cNvPr>
          <p:cNvSpPr>
            <a:spLocks noGrp="1"/>
          </p:cNvSpPr>
          <p:nvPr>
            <p:ph idx="1"/>
          </p:nvPr>
        </p:nvSpPr>
        <p:spPr>
          <a:xfrm>
            <a:off x="1981200" y="333376"/>
            <a:ext cx="8229600" cy="4525963"/>
          </a:xfrm>
        </p:spPr>
        <p:txBody>
          <a:bodyPr/>
          <a:lstStyle/>
          <a:p>
            <a:r>
              <a:rPr lang="tr-TR" altLang="tr-TR" sz="1200"/>
              <a:t>41- Pamuk döküntüleri (iplik döküntüleri ve ditme suretiyle elde edilen döküntüler dâhil) (GTP: 52.02)</a:t>
            </a:r>
          </a:p>
          <a:p>
            <a:r>
              <a:rPr lang="tr-TR" altLang="tr-TR" sz="1200"/>
              <a:t>42- Pamuk (karde edilmiş veya penyelenmiş) (GTP:52.03)</a:t>
            </a:r>
          </a:p>
          <a:p>
            <a:r>
              <a:rPr lang="tr-TR" altLang="tr-TR" sz="1200"/>
              <a:t>43- Makarna (GTP: 1902) (söz konusu gtp'nin alt açılımlarında yer alan şehriye, kuskus, mantı, erişte ve hazır/anında noodle v.b. tüm ürünler dahil)</a:t>
            </a:r>
          </a:p>
          <a:p>
            <a:r>
              <a:rPr lang="tr-TR" altLang="tr-TR" sz="1200"/>
              <a:t>44- Bulgur (GTP: 1904.30)</a:t>
            </a:r>
          </a:p>
          <a:p>
            <a:r>
              <a:rPr lang="tr-TR" altLang="tr-TR" sz="1200"/>
              <a:t>45- Buğday İrmiği (Buğdayın kabaca öğütülmesinden elde edilen küçük parçalar ve buğday kaba unları GTP: 1103.11) </a:t>
            </a:r>
          </a:p>
          <a:p>
            <a:r>
              <a:rPr lang="tr-TR" altLang="tr-TR" sz="1200"/>
              <a:t>46- Ağaçtan veya diğer odunsu maddelerden yonga levha, oriented strand board (OSB) ve benzeri levhalar (GTP: 4410) </a:t>
            </a:r>
          </a:p>
          <a:p>
            <a:r>
              <a:rPr lang="tr-TR" altLang="tr-TR" sz="1200"/>
              <a:t>47- Ağaçtan veya diğer odunsu maddelerden lif levhalar (GTP: 4411) </a:t>
            </a:r>
          </a:p>
          <a:p>
            <a:r>
              <a:rPr lang="tr-TR" altLang="tr-TR" sz="1200"/>
              <a:t>48- Uzunlamasına testere ile biçilmiş veya yontulmuş, dilimlenmiş veya yaprak halinde açılmış, kalınlığı 6 mm.'yi geçen ağaçlar (rendelenmiş, zımparalanmış veya uç uca eklenmiş olsun olmasın) (GTP: 4407) (İhracı Yasak ve Ön İzne Bağlı Mallara İlişkin Tebliğ (İhracat 96/31)'in ekinde yer alan İhracı Yasak Mallar Listesinde yer alan ihracı tamamen yasaklı keresteler hariç olmak üzere) </a:t>
            </a:r>
          </a:p>
          <a:p>
            <a:r>
              <a:rPr lang="tr-TR" altLang="tr-TR" sz="1200"/>
              <a:t>52- Gübreler (GTP: 3101, 3102, 3103, 3104, 3105)</a:t>
            </a:r>
          </a:p>
          <a:p>
            <a:r>
              <a:rPr lang="tr-TR" altLang="tr-TR" sz="1200"/>
              <a:t>53- Nohut (garbanzos) (GTP:0713.20)</a:t>
            </a:r>
          </a:p>
          <a:p>
            <a:r>
              <a:rPr lang="tr-TR" altLang="tr-TR" sz="1200"/>
              <a:t>54- Sülfürik asit; oleum (GTP: 2807.00) </a:t>
            </a:r>
          </a:p>
          <a:p>
            <a:r>
              <a:rPr lang="tr-TR" altLang="tr-TR" sz="1200"/>
              <a:t>55- Saf Amonyak (GTP: 2814.10)</a:t>
            </a:r>
          </a:p>
          <a:p>
            <a:r>
              <a:rPr lang="tr-TR" altLang="tr-TR" sz="1200"/>
              <a:t>56- Şeker (GTP:1701) </a:t>
            </a:r>
          </a:p>
          <a:p>
            <a:r>
              <a:rPr lang="tr-TR" altLang="tr-TR" sz="1200"/>
              <a:t>57- Uzunlamasına testere ile biçilmiş, dilimlenmiş veya yaprak halinde açılmış, kalınlığı 6 mm. yi geçmeyen, kaplama için (lamine edilmiş ağaçların dilimlenmesiyle elde edilenler dahil), kontrplak için veya benzeri lamine edilmiş ağaçlar ve diğer ağaçlar için yapraklar (rendelenmiş, zımparalanmış, ekli veya uç uca eklenmiş olsun olmasın) (GTP: 44.08) </a:t>
            </a:r>
          </a:p>
          <a:p>
            <a:r>
              <a:rPr lang="tr-TR" altLang="tr-TR" sz="1200"/>
              <a:t>58- Kaolin ve diğer kaolinli killer (GTP: 2507.00) </a:t>
            </a:r>
          </a:p>
          <a:p>
            <a:r>
              <a:rPr lang="tr-TR" altLang="tr-TR" sz="1200"/>
              <a:t>59- Diğer killer (GTP: 2508.40) </a:t>
            </a:r>
          </a:p>
          <a:p>
            <a:r>
              <a:rPr lang="tr-TR" altLang="tr-TR" sz="1200"/>
              <a:t>60- Domatesler (sirke veya asetik asitten başka usullerle hazırlanmış veya konserve edilmiş)- Diğerleri: (GTP: 2002.90) (Salça) </a:t>
            </a:r>
          </a:p>
          <a:p>
            <a:endParaRPr lang="tr-TR" altLang="tr-TR" sz="1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çerik Yer Tutucusu 2">
            <a:extLst>
              <a:ext uri="{FF2B5EF4-FFF2-40B4-BE49-F238E27FC236}">
                <a16:creationId xmlns:a16="http://schemas.microsoft.com/office/drawing/2014/main" id="{6B8AE03C-86B4-F278-112D-006D36CC501C}"/>
              </a:ext>
            </a:extLst>
          </p:cNvPr>
          <p:cNvSpPr>
            <a:spLocks noGrp="1"/>
          </p:cNvSpPr>
          <p:nvPr>
            <p:ph idx="1"/>
          </p:nvPr>
        </p:nvSpPr>
        <p:spPr/>
        <p:txBody>
          <a:bodyPr/>
          <a:lstStyle/>
          <a:p>
            <a:r>
              <a:rPr lang="tr-TR" altLang="tr-TR" sz="1400"/>
              <a:t>61- Feldispat: (GTP: 2529.10)</a:t>
            </a:r>
          </a:p>
          <a:p>
            <a:r>
              <a:rPr lang="tr-TR" altLang="tr-TR" sz="1400"/>
              <a:t>62- Dondurulmuş Soğan (pişirilmemiş veya buharda veya suda kaynatılarak pişirilmiş) (dondurulmuş) (GTİP:0710.80.95.00.11) </a:t>
            </a:r>
          </a:p>
          <a:p>
            <a:r>
              <a:rPr lang="tr-TR" altLang="tr-TR" sz="1400"/>
              <a:t>63- Dondurulmuş Patatesler (sirke veya asetik asitten başka usullerle hazırlanmış veya konserve edilmiş, dondurulmuş) (20.06 pozisyonundaki ürünler hariç) (GTP:2004.10) </a:t>
            </a:r>
          </a:p>
          <a:p>
            <a:r>
              <a:rPr lang="tr-TR" altLang="tr-TR" sz="1400"/>
              <a:t>64- Süt ve krema (konsantre edilmiş veya ilave şeker ya da diğer tatlandırıcı maddeleri içerenler): (GTP: 0402) </a:t>
            </a:r>
          </a:p>
          <a:p>
            <a:r>
              <a:rPr lang="tr-TR" altLang="tr-TR" sz="1400"/>
              <a:t>65- Tereyağı: (GTP: 0405.10) </a:t>
            </a:r>
          </a:p>
          <a:p>
            <a:r>
              <a:rPr lang="tr-TR" altLang="tr-TR" sz="1400"/>
              <a:t>66- Patates (taze veya soğutulmuş): Diğerleri: (GTP: 0701.90) </a:t>
            </a:r>
          </a:p>
          <a:p>
            <a:r>
              <a:rPr lang="tr-TR" altLang="tr-TR" sz="1400"/>
              <a:t>67- Kuru soğan: (GTİP: 0703.10.19.00.11) </a:t>
            </a:r>
          </a:p>
          <a:p>
            <a:r>
              <a:rPr lang="tr-TR" altLang="tr-TR" sz="1400"/>
              <a:t>68- Adi fasulye (beyaz fasulye dahil) (Phaseolus vulgaris): (GTİP: 0713.33.90.00.19)</a:t>
            </a:r>
          </a:p>
          <a:p>
            <a:r>
              <a:rPr lang="tr-TR" altLang="tr-TR" sz="1400"/>
              <a:t>69- Kırmızı mercimek (GTİP: 0713.40.00.00.13) </a:t>
            </a:r>
          </a:p>
          <a:p>
            <a:r>
              <a:rPr lang="tr-TR" altLang="tr-TR" sz="1400"/>
              <a:t>70- Kümes Hayvanlarının Etleri ve Yenilen Sakatatı (taze, soğutulmuş veya dondurulmuş) (GTP: 02.07)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İçerik Yer Tutucusu 2">
            <a:extLst>
              <a:ext uri="{FF2B5EF4-FFF2-40B4-BE49-F238E27FC236}">
                <a16:creationId xmlns:a16="http://schemas.microsoft.com/office/drawing/2014/main" id="{63AFCB07-7AFF-2428-B572-3E7A854461F0}"/>
              </a:ext>
            </a:extLst>
          </p:cNvPr>
          <p:cNvSpPr>
            <a:spLocks noGrp="1"/>
          </p:cNvSpPr>
          <p:nvPr>
            <p:ph idx="1"/>
          </p:nvPr>
        </p:nvSpPr>
        <p:spPr>
          <a:xfrm>
            <a:off x="1774826" y="188913"/>
            <a:ext cx="8435975" cy="5937250"/>
          </a:xfrm>
        </p:spPr>
        <p:txBody>
          <a:bodyPr/>
          <a:lstStyle/>
          <a:p>
            <a:pPr marL="0" indent="0">
              <a:buNone/>
              <a:defRPr/>
            </a:pPr>
            <a:r>
              <a:rPr lang="tr-TR" sz="1400" b="1" dirty="0"/>
              <a:t>Genel esaslar</a:t>
            </a:r>
            <a:endParaRPr lang="tr-TR" sz="1400" dirty="0"/>
          </a:p>
          <a:p>
            <a:pPr marL="0" indent="0">
              <a:buNone/>
              <a:defRPr/>
            </a:pPr>
            <a:r>
              <a:rPr lang="tr-TR" sz="1400" b="1" dirty="0"/>
              <a:t>MADDE 5 –</a:t>
            </a:r>
            <a:r>
              <a:rPr lang="tr-TR" sz="1400" dirty="0"/>
              <a:t> (1) İhracat işleminin başlaması için ihracatçıların, İhracatçı Birlikleri Genel Sekreterliğine onaylattıkları gümrük beyannamesi ile ihracatın yapılacağı gümrük idaresine başvurmaları gerekir.</a:t>
            </a:r>
          </a:p>
          <a:p>
            <a:pPr marL="0" indent="0">
              <a:buNone/>
              <a:defRPr/>
            </a:pPr>
            <a:endParaRPr lang="tr-TR" sz="1400" b="1" dirty="0"/>
          </a:p>
          <a:p>
            <a:pPr marL="0" indent="0">
              <a:buNone/>
              <a:defRPr/>
            </a:pPr>
            <a:r>
              <a:rPr lang="tr-TR" sz="1400" b="1" dirty="0"/>
              <a:t>Ön izne bağlı ihracat</a:t>
            </a:r>
            <a:endParaRPr lang="tr-TR" sz="1400" dirty="0"/>
          </a:p>
          <a:p>
            <a:pPr marL="0" indent="0">
              <a:buNone/>
              <a:defRPr/>
            </a:pPr>
            <a:r>
              <a:rPr lang="tr-TR" sz="1400" b="1" dirty="0"/>
              <a:t>MADDE 6 –</a:t>
            </a:r>
            <a:r>
              <a:rPr lang="tr-TR" sz="1400" dirty="0"/>
              <a:t> (1) İhracı uluslararası anlaşma, kanun, kararname ve ilgili sair mevzuat uyarınca belli bir merciin ön iznine bağlı malların ihracatında, ilgili mercilerden ön izin alındıktan sonra ihracat mevzuatı hükümleri uygulanır.</a:t>
            </a:r>
          </a:p>
          <a:p>
            <a:pPr marL="0" indent="0">
              <a:buNone/>
              <a:defRPr/>
            </a:pPr>
            <a:endParaRPr lang="tr-TR" sz="1400" b="1" dirty="0"/>
          </a:p>
          <a:p>
            <a:pPr marL="0" indent="0">
              <a:buNone/>
              <a:defRPr/>
            </a:pPr>
            <a:r>
              <a:rPr lang="tr-TR" sz="1400" b="1" dirty="0"/>
              <a:t>Kayda bağlı ihracat</a:t>
            </a:r>
            <a:endParaRPr lang="tr-TR" sz="1400" dirty="0"/>
          </a:p>
          <a:p>
            <a:pPr marL="0" indent="0">
              <a:buNone/>
              <a:defRPr/>
            </a:pPr>
            <a:r>
              <a:rPr lang="tr-TR" sz="1400" b="1" dirty="0"/>
              <a:t>MADDE 7 –</a:t>
            </a:r>
            <a:r>
              <a:rPr lang="tr-TR" sz="1400" dirty="0"/>
              <a:t> (1) İhracı kayda bağlı mallar, Müsteşarlıkça yayımlanacak Tebliğ ile belirlenir.</a:t>
            </a:r>
          </a:p>
          <a:p>
            <a:pPr marL="0" indent="0">
              <a:buNone/>
              <a:defRPr/>
            </a:pPr>
            <a:r>
              <a:rPr lang="tr-TR" sz="1400" dirty="0"/>
              <a:t>(2) İhracı Kayda Bağlı Mallara İlişkin Tebliğ kapsamındaki malların ihracından önce gümrük beyannamelerinin İhracatçı Birlikleri Genel Sekreterliğince kayda alınması gerekir.</a:t>
            </a:r>
          </a:p>
          <a:p>
            <a:pPr marL="0" indent="0">
              <a:buNone/>
              <a:defRPr/>
            </a:pPr>
            <a:r>
              <a:rPr lang="tr-TR" sz="1400" dirty="0"/>
              <a:t>(3) İhracatçı Birlikleri Genel Sekreterliğince kayda alınmış gümrük beyannamesinin gümrük idarelerine sunulma süresi, İhracatçı Birlikleri Genel Sekreterliğinin onay tarihinden itibaren uzatılmamak üzere otuz gündür. Ancak, ülkemiz ihraç ürünlerine miktar kısıtlaması uygulayan ülkelere yapılan, kısıtlama kapsamındaki malın ihracına ait kayıt meşruhatı düşülerek onaylanmış gümrük beyannamelerinin gümrük idarelerine sunulma süresi, otuz günden daha kısa veya daha uzun olarak Müsteşarlıkça belirlenebilir.</a:t>
            </a:r>
          </a:p>
          <a:p>
            <a:pPr marL="0" indent="0">
              <a:buNone/>
              <a:defRPr/>
            </a:pPr>
            <a:endParaRPr lang="tr-TR" sz="1400" b="1" dirty="0"/>
          </a:p>
          <a:p>
            <a:pPr marL="0" indent="0">
              <a:buNone/>
              <a:defRPr/>
            </a:pPr>
            <a:r>
              <a:rPr lang="tr-TR" sz="1400" b="1" dirty="0"/>
              <a:t>Kredili ihracat</a:t>
            </a:r>
            <a:endParaRPr lang="tr-TR" sz="1400" dirty="0"/>
          </a:p>
          <a:p>
            <a:pPr marL="0" indent="0">
              <a:buNone/>
              <a:defRPr/>
            </a:pPr>
            <a:r>
              <a:rPr lang="tr-TR" sz="1400" b="1" dirty="0"/>
              <a:t>MADDE 8-</a:t>
            </a:r>
            <a:r>
              <a:rPr lang="tr-TR" sz="1400" dirty="0"/>
              <a:t> ................... (Yürürlükten kaldırıldı.)</a:t>
            </a:r>
          </a:p>
          <a:p>
            <a:pPr>
              <a:defRPr/>
            </a:pPr>
            <a:endParaRPr lang="tr-TR" altLang="tr-TR"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çerik Yer Tutucusu 2">
            <a:extLst>
              <a:ext uri="{FF2B5EF4-FFF2-40B4-BE49-F238E27FC236}">
                <a16:creationId xmlns:a16="http://schemas.microsoft.com/office/drawing/2014/main" id="{3330D4E9-AA12-83F3-6539-65BE007C39FF}"/>
              </a:ext>
            </a:extLst>
          </p:cNvPr>
          <p:cNvSpPr>
            <a:spLocks noGrp="1"/>
          </p:cNvSpPr>
          <p:nvPr>
            <p:ph idx="1"/>
          </p:nvPr>
        </p:nvSpPr>
        <p:spPr>
          <a:xfrm>
            <a:off x="1981200" y="836613"/>
            <a:ext cx="8229600" cy="5289550"/>
          </a:xfrm>
        </p:spPr>
        <p:txBody>
          <a:bodyPr/>
          <a:lstStyle/>
          <a:p>
            <a:r>
              <a:rPr lang="tr-TR" altLang="tr-TR" sz="1600" b="1"/>
              <a:t>Konsinye ihracat</a:t>
            </a:r>
            <a:endParaRPr lang="tr-TR" altLang="tr-TR" sz="1600"/>
          </a:p>
          <a:p>
            <a:r>
              <a:rPr lang="tr-TR" altLang="tr-TR" sz="1600" b="1"/>
              <a:t>MADDE 9 –</a:t>
            </a:r>
            <a:r>
              <a:rPr lang="tr-TR" altLang="tr-TR" sz="1600"/>
              <a:t> (1) Konsinye ihracat başvuruları ilgili İhracatçı Birlikleri Genel Sekreterliğine yapılır.</a:t>
            </a:r>
          </a:p>
          <a:p>
            <a:r>
              <a:rPr lang="tr-TR" altLang="tr-TR" sz="1600"/>
              <a:t>(2) Madde ve/veya ülke politikası açısından Müsteşarlıkça getirilebilecek düzenlemeler kapsamındaki mallarla ilgili konsinye ihraç talepleri Müsteşarlığın görüşü alındıktan sonra, bunun dışında kalan mallara ilişkin talepler ise doğrudan İhracatçı Birlikleri Genel Sekreterliğince sonuçlandırılır.</a:t>
            </a:r>
          </a:p>
          <a:p>
            <a:r>
              <a:rPr lang="tr-TR" altLang="tr-TR" sz="1600"/>
              <a:t>(3) İhracatçı Birlikleri Genel Sekreterliğince konsinye ihracat olarak onaylanmış gümrük beyannamelerinin otuz gün içinde gümrük idarelerine sunulması gerekir.</a:t>
            </a:r>
          </a:p>
          <a:p>
            <a:r>
              <a:rPr lang="tr-TR" altLang="tr-TR" sz="1600"/>
              <a:t>(4) İhracatçılar, konsinye olarak gönderilen malların kesin satışının yapılmasından sonraki otuz gün içinde durumu, kendileri tarafından düzenlenmiş kesin satış faturası veya örneği ve gerekli diğer belgeler ile birlikte izni veren İhracatçı Birlikleri Genel Sekreterliğine bildirir.</a:t>
            </a:r>
          </a:p>
          <a:p>
            <a:r>
              <a:rPr lang="tr-TR" altLang="tr-TR" sz="1600"/>
              <a:t>(5) Konsinye olarak gönderilen malın ihraç tarihinden itibaren bir yıl içinde kesin satışının yapılması gerekir. Bu süre, haklı ve zorunlu nedenlere istinaden müracaat edilmesi halinde, izni veren İhracatçı Birlikleri Genel Sekreterliğince iki yıl daha uzatılabilir.</a:t>
            </a:r>
          </a:p>
          <a:p>
            <a:r>
              <a:rPr lang="tr-TR" altLang="tr-TR" sz="1600"/>
              <a:t>(6) Konsinye olarak gönderilen malın, konsinye ihraç izin süresi içinde satılamaması halinde, malın gümrük mevzuatı çerçevesinde yurda getirilmesi gerekir.</a:t>
            </a:r>
          </a:p>
          <a:p>
            <a:endParaRPr lang="tr-TR" altLang="tr-TR" sz="1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İçerik Yer Tutucusu 2">
            <a:extLst>
              <a:ext uri="{FF2B5EF4-FFF2-40B4-BE49-F238E27FC236}">
                <a16:creationId xmlns:a16="http://schemas.microsoft.com/office/drawing/2014/main" id="{32BB02B4-CC1E-FAC2-CBE9-B0E757FE0F78}"/>
              </a:ext>
            </a:extLst>
          </p:cNvPr>
          <p:cNvSpPr>
            <a:spLocks noGrp="1"/>
          </p:cNvSpPr>
          <p:nvPr>
            <p:ph idx="1"/>
          </p:nvPr>
        </p:nvSpPr>
        <p:spPr>
          <a:xfrm>
            <a:off x="1981200" y="260351"/>
            <a:ext cx="8229600" cy="5865813"/>
          </a:xfrm>
        </p:spPr>
        <p:txBody>
          <a:bodyPr/>
          <a:lstStyle/>
          <a:p>
            <a:r>
              <a:rPr lang="tr-TR" altLang="tr-TR" sz="1400" b="1"/>
              <a:t>Yurt dışı fuar ve sergilere katılım ve ihracat</a:t>
            </a:r>
            <a:endParaRPr lang="tr-TR" altLang="tr-TR" sz="1400"/>
          </a:p>
          <a:p>
            <a:r>
              <a:rPr lang="tr-TR" altLang="tr-TR" sz="1400" b="1"/>
              <a:t>MADDE 10 –</a:t>
            </a:r>
            <a:r>
              <a:rPr lang="tr-TR" altLang="tr-TR" sz="1400"/>
              <a:t> (1) Ülkemizi temsilen katılınacak uluslararası yurt dışı fuar ve sergiler Müsteşarlık tarafından belirlenir.</a:t>
            </a:r>
          </a:p>
          <a:p>
            <a:r>
              <a:rPr lang="tr-TR" altLang="tr-TR" sz="1400"/>
              <a:t>(2) Uluslararası ticari fuarlara ve sergilere, gerek ülkemizi temsilen ulusal düzeyde gerekse bireysel olarak katılacak firma ve kuruluşlarca yurt dışına gönderilecek bedelli veya bedelsiz mallar ile yurt dışında düzenlenecek bilim, sanat, kültür veya tanıtım amaçlı fuar/sergi, konferans, seminer gibi etkinliklere kişi veya kuruluşlarca gönderilecek bedelli veya bedelsiz malların yurt dışına çıkışıyla ilgili başvurular doğrudan ilgili gümrük idarelerine yapılır. Gümrük idareleri söz konusu malların yurt dışına çıkışı için yapılan talepleri ilgili mevzuat çerçevesinde inceleyip sonuçlandırır.</a:t>
            </a:r>
          </a:p>
          <a:p>
            <a:r>
              <a:rPr lang="tr-TR" altLang="tr-TR" sz="1400"/>
              <a:t>(3) Gümrük idareleri, yukarıda belirtilen amaçlarla yurt dışına çıkışına izin verdikleri bedelli ve/veya bedelsiz mallar (bilim, sanat, kültür, tanıtım amaçlı fuar/sergi hariç) ile ilgili gümrük beyannamelerinin onaylı bir örneğini, beyannamenin kapanış tarihinden itibaren, en geç onbeş gün içinde firmanın beyan ettiği İhracatçı Birlikleri Genel Sekreterliğine gönderir.</a:t>
            </a:r>
          </a:p>
          <a:p>
            <a:r>
              <a:rPr lang="tr-TR" altLang="tr-TR" sz="1400"/>
              <a:t>(4) Uluslararası ticari fuar ve sergilerde sergilenmek üzere yurt dışına çıkarılan malların kesin satışına ilişkin talepler, geçici çıkışa esas gümrük beyannamesinin İhracatçı Birlikleri Genel Sekreterliğince onaylanmasını müteakip gümrük idarelerince</a:t>
            </a:r>
          </a:p>
          <a:p>
            <a:r>
              <a:rPr lang="tr-TR" altLang="tr-TR" sz="1400"/>
              <a:t>sonuçlandırılır.</a:t>
            </a:r>
          </a:p>
          <a:p>
            <a:r>
              <a:rPr lang="tr-TR" altLang="tr-TR" sz="1400"/>
              <a:t>(5) Gümrük idareleri, özel organizatör kuruluşların ülkemizi temsilen ulusal düzeyde katılacağı ticari nitelikli fuarlarda ve sergilerde, yürürlükteki Yurt Dışında Fuar Düzenlenmesine ve Değerlendirilmesine İlişkin Tebliğ hükümleri gereğince, organizatör kuruluşa Müsteşarlıkça (İhracat Genel Müdürlüğü) verilmiş olan "Yeterlilik Belgesi" veya "Geçici Yeterlilik Belgesi" (kamu ve meslek kuruluşları ile vakıflarca düzenlenen fuarlarda bahse konu belgeler aranmaz) ile birlikte ilgili fuarın ulusal katılım organizasyonunun söz konusu kuruluşça yapılmasının onaylandığını gösterir uygunluk yazısını ararlar.</a:t>
            </a:r>
          </a:p>
          <a:p>
            <a:r>
              <a:rPr lang="tr-TR" altLang="tr-TR" sz="1400"/>
              <a:t>(6) Yukarıda belirtilen hususlar dışında kalan talepler Müsteşarlıkça incelenip sonuçlandırılır.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A13DF1-124E-6888-A227-7BED0EDE4E75}"/>
              </a:ext>
            </a:extLst>
          </p:cNvPr>
          <p:cNvSpPr>
            <a:spLocks noGrp="1"/>
          </p:cNvSpPr>
          <p:nvPr>
            <p:ph idx="1"/>
          </p:nvPr>
        </p:nvSpPr>
        <p:spPr>
          <a:xfrm>
            <a:off x="1981200" y="260351"/>
            <a:ext cx="8229600" cy="5865813"/>
          </a:xfrm>
        </p:spPr>
        <p:txBody>
          <a:bodyPr/>
          <a:lstStyle/>
          <a:p>
            <a:pPr>
              <a:defRPr/>
            </a:pPr>
            <a:r>
              <a:rPr lang="tr-TR" sz="1600" b="1" dirty="0"/>
              <a:t>İthal edilmiş malın ihracı</a:t>
            </a:r>
            <a:endParaRPr lang="tr-TR" sz="1600" dirty="0"/>
          </a:p>
          <a:p>
            <a:pPr>
              <a:defRPr/>
            </a:pPr>
            <a:r>
              <a:rPr lang="tr-TR" sz="1600" b="1" dirty="0"/>
              <a:t>MADDE 11 –</a:t>
            </a:r>
            <a:r>
              <a:rPr lang="tr-TR" sz="1600" dirty="0"/>
              <a:t> (1) Gümrük mevzuatı çerçevesinde serbest dolaşıma girmiş yeni veya kullanılmış malın ihracı genel esaslar çerçevesinde yapılır. Ancak, ihracatın desteklenmesine yönelik mevzuat, yatırım mevzuatı ile gümrük mevzuatının mahrecine iade hükümleri saklıdır.</a:t>
            </a:r>
          </a:p>
          <a:p>
            <a:pPr>
              <a:defRPr/>
            </a:pPr>
            <a:r>
              <a:rPr lang="tr-TR" sz="1600" b="1" dirty="0"/>
              <a:t>Serbest bölgelere yapılacak ihracat</a:t>
            </a:r>
            <a:endParaRPr lang="tr-TR" sz="1600" dirty="0"/>
          </a:p>
          <a:p>
            <a:pPr>
              <a:defRPr/>
            </a:pPr>
            <a:r>
              <a:rPr lang="tr-TR" sz="1600" b="1" dirty="0"/>
              <a:t>MADDE 12 –</a:t>
            </a:r>
            <a:r>
              <a:rPr lang="tr-TR" sz="1600" dirty="0"/>
              <a:t> (1) Serbest bölgelere yapılacak ihracat, ihracat mevzuatı hükümlerine tabidir. Ancak, Dahilde İşleme Rejimi, KDV uygulamaları ve Türkiye İhracat Kredi Bankası uygulamalarına dair mevzuat hükümleri saklıdır.</a:t>
            </a:r>
          </a:p>
          <a:p>
            <a:pPr>
              <a:defRPr/>
            </a:pPr>
            <a:r>
              <a:rPr lang="tr-TR" sz="1600" b="1" dirty="0"/>
              <a:t>Diğer ihracat şekilleri ve transit ticaret</a:t>
            </a:r>
            <a:endParaRPr lang="tr-TR" sz="1600" dirty="0"/>
          </a:p>
          <a:p>
            <a:pPr>
              <a:defRPr/>
            </a:pPr>
            <a:r>
              <a:rPr lang="tr-TR" sz="1600" b="1" dirty="0"/>
              <a:t>MADDE 13 –</a:t>
            </a:r>
            <a:r>
              <a:rPr lang="tr-TR" sz="1600" dirty="0"/>
              <a:t> (1) Kayda bağlı ihracat, bedelsiz ihracat, savunma sanayii dışındaki alanlarda </a:t>
            </a:r>
            <a:r>
              <a:rPr lang="tr-TR" sz="1600" dirty="0" err="1"/>
              <a:t>offset</a:t>
            </a:r>
            <a:r>
              <a:rPr lang="tr-TR" sz="1600" dirty="0"/>
              <a:t> kapsamında yapılacak ihracat ile yurt dışı müteahhitlik ve teknik müşavirlik kapsamında yapılacak ihracata ilişkin usul ve esaslar Müsteşarlığın bağlı olduğu Bakanlıkça belirlenir.</a:t>
            </a:r>
          </a:p>
          <a:p>
            <a:pPr>
              <a:defRPr/>
            </a:pPr>
            <a:r>
              <a:rPr lang="tr-TR" sz="1600" dirty="0"/>
              <a:t>(2) Ticari kiralama yoluyla yapılacak ihracat gümrük mevzuatı hükümlerine tabidir.</a:t>
            </a:r>
          </a:p>
          <a:p>
            <a:pPr>
              <a:defRPr/>
            </a:pPr>
            <a:r>
              <a:rPr lang="tr-TR" sz="1600" dirty="0"/>
              <a:t>(3) Uluslararası anlaşmalarla ticareti yasaklanmış mallar ile Müsteşarlığın madde politikası itibariyle transit ticaretinin yapılmasını uygun görmediği mallar transit ticarete konu olamaz. İthalat ve ihracat yapılması yasaklanmış ülkelerle transit ticaret yapılamaz.</a:t>
            </a:r>
          </a:p>
          <a:p>
            <a:pPr>
              <a:defRPr/>
            </a:pPr>
            <a:r>
              <a:rPr lang="tr-TR" sz="1600" dirty="0"/>
              <a:t>(4) Takas ve bağlı muamele işlemleri yürürlükteki ihracat ve ithalat rejimleri çerçevesinde yürütülür.</a:t>
            </a:r>
          </a:p>
          <a:p>
            <a:pPr>
              <a:defRPr/>
            </a:pPr>
            <a:r>
              <a:rPr lang="tr-TR" sz="1600" dirty="0"/>
              <a:t>(5) Yurtdışına e-ticaret kapsamındaki mal ihracıyla ilgili işlemler, dış ticaret ve gümrük mevzuatı hükümlerine tabidir.</a:t>
            </a:r>
          </a:p>
          <a:p>
            <a:pPr marL="0" indent="0">
              <a:buNone/>
              <a:defRPr/>
            </a:pPr>
            <a:endParaRPr lang="tr-TR" sz="1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BBF5FC6-4C3D-1F7D-52DF-09CCD49D577B}"/>
              </a:ext>
            </a:extLst>
          </p:cNvPr>
          <p:cNvSpPr>
            <a:spLocks noGrp="1"/>
          </p:cNvSpPr>
          <p:nvPr>
            <p:ph idx="1"/>
          </p:nvPr>
        </p:nvSpPr>
        <p:spPr>
          <a:xfrm>
            <a:off x="1981200" y="333375"/>
            <a:ext cx="8229600" cy="5792788"/>
          </a:xfrm>
        </p:spPr>
        <p:txBody>
          <a:bodyPr/>
          <a:lstStyle/>
          <a:p>
            <a:pPr>
              <a:defRPr/>
            </a:pPr>
            <a:r>
              <a:rPr lang="tr-TR" sz="1800" b="1" dirty="0"/>
              <a:t>Alıcısı tarafından kabul edilmeyen mallar</a:t>
            </a:r>
            <a:endParaRPr lang="tr-TR" sz="1800" dirty="0"/>
          </a:p>
          <a:p>
            <a:pPr>
              <a:defRPr/>
            </a:pPr>
            <a:r>
              <a:rPr lang="tr-TR" sz="1800" b="1" dirty="0"/>
              <a:t>MADDE 14 –</a:t>
            </a:r>
            <a:r>
              <a:rPr lang="tr-TR" sz="1800" dirty="0"/>
              <a:t> (1) Alıcısı tarafından kabul edilmeyen mallar karşılığında aynı bedel ve şartlarla mal ihracına ilişkin talepler, durumu gösterir belgelere istinaden gümrük mevzuatı çerçevesinde giriş ve çıkışta ayniyeti tespit edilmek suretiyle gümrük idarelerince sonuçlandırılır.</a:t>
            </a:r>
          </a:p>
          <a:p>
            <a:pPr>
              <a:defRPr/>
            </a:pPr>
            <a:r>
              <a:rPr lang="tr-TR" sz="1800" dirty="0"/>
              <a:t>(2) Alıcısı tarafından kabul edilmeyen malların başka bedel ve şartlarla aynı veya farklı alıcılara satışına ilişkin talepler, durumu gösterir belgeler ve yeni satış sözleşmesine ait İhracatçı Birlikleri Genel Sekreterliğince onaylı faturanın ibrazından sonra gümrük idarelerince sonuçlandırılır.</a:t>
            </a:r>
          </a:p>
          <a:p>
            <a:pPr>
              <a:defRPr/>
            </a:pPr>
            <a:r>
              <a:rPr lang="tr-TR" sz="1800" dirty="0"/>
              <a:t>(3) Gümrük idarelerince sonuçlandırılan talepler ilgili İhracatçı Birlikleri Genel Sekreterliğine ve mükellefin bağlı bulunduğu vergi dairesine bildirilir.</a:t>
            </a:r>
          </a:p>
          <a:p>
            <a:pPr>
              <a:defRPr/>
            </a:pPr>
            <a:r>
              <a:rPr lang="tr-TR" sz="1800" dirty="0"/>
              <a:t>(4) Alıcısı tarafından kabul edilmeyen malların bozulabilir nitelikte olması halinde, bu tür talepler İhracatçı Birlikleri Genel Sekreterliği veya daha sonra İhracatçı Birlikleri Genel Sekreterliğine bilgi vermek kaydıyla Müsteşarlık yurt dışı teşkilatınca sonuçlandırılır. Müsteşarlık yurt dışı teşkilatınca sonuçlandırılan talepler, ilgili gümrük idaresine bildirilir.</a:t>
            </a:r>
          </a:p>
          <a:p>
            <a:pPr>
              <a:defRPr/>
            </a:pPr>
            <a:r>
              <a:rPr lang="tr-TR" sz="1800" dirty="0"/>
              <a:t>(5) Yukarıda yer alan hususlar, ihracatın desteklenmesine yönelik mevzuat kapsamında yapılmış olması halinde, ait olduğu mevzuat hükümlerine tabidir.</a:t>
            </a:r>
          </a:p>
          <a:p>
            <a:pPr marL="0" indent="0">
              <a:buNone/>
              <a:defRPr/>
            </a:pPr>
            <a:endParaRPr lang="tr-TR" sz="1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İçerik Yer Tutucusu 2">
            <a:extLst>
              <a:ext uri="{FF2B5EF4-FFF2-40B4-BE49-F238E27FC236}">
                <a16:creationId xmlns:a16="http://schemas.microsoft.com/office/drawing/2014/main" id="{37737328-DCBC-6A30-4120-0B0C1E1ECC9D}"/>
              </a:ext>
            </a:extLst>
          </p:cNvPr>
          <p:cNvSpPr>
            <a:spLocks noGrp="1"/>
          </p:cNvSpPr>
          <p:nvPr>
            <p:ph idx="1"/>
          </p:nvPr>
        </p:nvSpPr>
        <p:spPr>
          <a:xfrm>
            <a:off x="1981200" y="260351"/>
            <a:ext cx="8229600" cy="5865813"/>
          </a:xfrm>
        </p:spPr>
        <p:txBody>
          <a:bodyPr/>
          <a:lstStyle/>
          <a:p>
            <a:pPr marL="0" indent="0">
              <a:buNone/>
            </a:pPr>
            <a:r>
              <a:rPr lang="tr-TR" altLang="tr-TR" sz="2000" b="1"/>
              <a:t>Alıcısına teslim edilemeyen mallar ve malların terk edilmesi</a:t>
            </a:r>
            <a:endParaRPr lang="tr-TR" altLang="tr-TR" sz="2000"/>
          </a:p>
          <a:p>
            <a:pPr marL="0" indent="0">
              <a:buNone/>
            </a:pPr>
            <a:r>
              <a:rPr lang="tr-TR" altLang="tr-TR" sz="2000" b="1"/>
              <a:t>MADDE 15 –</a:t>
            </a:r>
            <a:r>
              <a:rPr lang="tr-TR" altLang="tr-TR" sz="2000"/>
              <a:t> (1) Yanma, çalınma gibi haklı ve zorunlu nedenlerle alıcısına teslim edilemeyen mallara ilişkin ihracat talepleri, durumu gösteren belgelere dayanılarak Müsteşarlıkça (İhracat Genel Müdürlüğü) sonuçlandırılır.</a:t>
            </a:r>
          </a:p>
          <a:p>
            <a:pPr marL="0" indent="0">
              <a:buNone/>
            </a:pPr>
            <a:r>
              <a:rPr lang="tr-TR" altLang="tr-TR" sz="2000"/>
              <a:t>(2) Geri getirilmesinde ekonomik yarar görülmeyen malların terk edilmesine ilişkin talepler, durumu gösteren belgelere dayanılarak Müsteşarlıkça (İhracat Genel Müdürlüğü) sonuçlandırılır.</a:t>
            </a:r>
          </a:p>
          <a:p>
            <a:pPr marL="0" indent="0">
              <a:buNone/>
            </a:pPr>
            <a:r>
              <a:rPr lang="tr-TR" altLang="tr-TR" sz="2000"/>
              <a:t>(3) ................... (Yürürlükten kaldırıldı.)</a:t>
            </a:r>
          </a:p>
          <a:p>
            <a:pPr marL="0" indent="0">
              <a:buNone/>
            </a:pPr>
            <a:r>
              <a:rPr lang="tr-TR" altLang="tr-TR" sz="2000"/>
              <a:t>(4) Yukarıda belirtilen hususlar, ihracatın desteklenmesine yönelik mevzuat kapsamında yapılmış olması hâlinde, ait olduğu mevzuat hükümlerine tabidir.</a:t>
            </a:r>
          </a:p>
          <a:p>
            <a:pPr marL="0" indent="0">
              <a:buNone/>
            </a:pPr>
            <a:r>
              <a:rPr lang="tr-TR" altLang="tr-TR" sz="2000" b="1"/>
              <a:t>İhracatçı Birliklerince yapılacak işlemler</a:t>
            </a:r>
            <a:endParaRPr lang="tr-TR" altLang="tr-TR" sz="2000"/>
          </a:p>
          <a:p>
            <a:pPr marL="0" indent="0">
              <a:buNone/>
            </a:pPr>
            <a:r>
              <a:rPr lang="tr-TR" altLang="tr-TR" sz="2000" b="1"/>
              <a:t>MADDE 16 –</a:t>
            </a:r>
            <a:r>
              <a:rPr lang="tr-TR" altLang="tr-TR" sz="2000"/>
              <a:t> (1) 5/7/1993 tarihli ve 93/4614 sayılı İhracatçı Birliklerinin Kuruluşu, İşleyişi, İştigal Sahaları, Organları, Üyelerin Hak ve Yükümlülüklerine Dair Bakanlar Kurulu Kararına istinaden, nisbi aidatın tahsil edilmesi gerekir. Bu husus, İhracatçı Birlikleri Genel Sekreterliğince gümrük beyannamesinin onaylanması sırasında aranır.</a:t>
            </a:r>
          </a:p>
          <a:p>
            <a:pPr marL="0" indent="0">
              <a:buNone/>
            </a:pPr>
            <a:endParaRPr lang="tr-TR" altLang="tr-TR" sz="20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906ABE-0D64-7C49-3DC6-2EF0CAFBB104}"/>
              </a:ext>
            </a:extLst>
          </p:cNvPr>
          <p:cNvSpPr>
            <a:spLocks noGrp="1"/>
          </p:cNvSpPr>
          <p:nvPr>
            <p:ph idx="1"/>
          </p:nvPr>
        </p:nvSpPr>
        <p:spPr>
          <a:xfrm>
            <a:off x="1981200" y="692151"/>
            <a:ext cx="8229600" cy="5434013"/>
          </a:xfrm>
        </p:spPr>
        <p:txBody>
          <a:bodyPr/>
          <a:lstStyle/>
          <a:p>
            <a:pPr>
              <a:defRPr/>
            </a:pPr>
            <a:r>
              <a:rPr lang="tr-TR" sz="1800" b="1" dirty="0"/>
              <a:t>Gümrük idarelerince yapılacak işlemler</a:t>
            </a:r>
            <a:endParaRPr lang="tr-TR" sz="1800" dirty="0"/>
          </a:p>
          <a:p>
            <a:pPr>
              <a:defRPr/>
            </a:pPr>
            <a:r>
              <a:rPr lang="tr-TR" sz="1800" b="1" dirty="0"/>
              <a:t>MADDE 17 –</a:t>
            </a:r>
            <a:r>
              <a:rPr lang="tr-TR" sz="1800" dirty="0"/>
              <a:t> (1) Otomasyona geçmiş gümrük idareleri, ihracat işlemlerinde tescil onayı yapılmadan önce, gümrük beyannamesi üzerinde İhracatçı Birlikleri Genel Sekreterliğinin elektronik ortamda oluşturdukları "Birlik Onay </a:t>
            </a:r>
            <a:r>
              <a:rPr lang="tr-TR" sz="1800" dirty="0" err="1"/>
              <a:t>Kodu"nu</a:t>
            </a:r>
            <a:r>
              <a:rPr lang="tr-TR" sz="1800" dirty="0"/>
              <a:t> ararlar. "Birlik Onay Kodu" doğrulanmayan gümrük beyannamelerine istinaden mal çıkışı yapılmaz.</a:t>
            </a:r>
          </a:p>
          <a:p>
            <a:pPr>
              <a:defRPr/>
            </a:pPr>
            <a:r>
              <a:rPr lang="tr-TR" sz="1800" dirty="0"/>
              <a:t>(2) Otomasyona geçmemiş gümrük idareleri ise, ihracat işlemlerinde gümrük beyannamesi üzerinde İhracatçı Birlikleri Genel Sekreterliğinin onayını/kaydını ararlar. İhracatçı Birlikleri Genel Sekreterliği onayı/kaydı bulunmayan gümrük beyannamelerine istinaden mal çıkışı yapılmaz.</a:t>
            </a:r>
          </a:p>
          <a:p>
            <a:pPr>
              <a:defRPr/>
            </a:pPr>
            <a:r>
              <a:rPr lang="tr-TR" sz="1800" dirty="0"/>
              <a:t>(3) Gümrük idareleri, ihracatı müteakip durumu ilgili İhracatçı Birlikleri Genel Sekreterliğine bildirir.</a:t>
            </a:r>
          </a:p>
          <a:p>
            <a:pPr>
              <a:defRPr/>
            </a:pPr>
            <a:r>
              <a:rPr lang="tr-TR" sz="1800" dirty="0"/>
              <a:t>(4) Gümrük idarelerince tescil edilen gümrük beyannameleri üzerinde herhangi bir değişiklik yapılması veya gümrük beyannamelerinin iptal edilmesi halinde, bu husus işlemi yapan gümrük idaresi tarafından onayı/kaydı veren İhracatçı Birlikleri Genel Sekreterliğine, mükellefin bağlı bulunduğu vergi dairesine ve Türkiye İstatistik Kurumuna bildirilir.</a:t>
            </a:r>
          </a:p>
          <a:p>
            <a:pPr marL="0" indent="0">
              <a:buNone/>
              <a:defRPr/>
            </a:pPr>
            <a:endParaRPr lang="tr-T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 </a:t>
            </a:r>
            <a:r>
              <a:rPr lang="en-GB" dirty="0" err="1"/>
              <a:t>İhracatçı</a:t>
            </a:r>
            <a:r>
              <a:rPr lang="en-GB" dirty="0"/>
              <a:t> </a:t>
            </a:r>
            <a:r>
              <a:rPr lang="en-GB" dirty="0" err="1"/>
              <a:t>kimdir</a:t>
            </a:r>
            <a:r>
              <a:rPr lang="en-GB" dirty="0"/>
              <a:t>?</a:t>
            </a:r>
            <a:br>
              <a:rPr lang="en-GB" dirty="0"/>
            </a:b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İhracatçı</a:t>
            </a:r>
            <a:r>
              <a:rPr lang="en-GB" dirty="0"/>
              <a:t>: </a:t>
            </a:r>
          </a:p>
          <a:p>
            <a:pPr marL="0" indent="0">
              <a:buNone/>
            </a:pPr>
            <a:r>
              <a:rPr lang="en-GB" dirty="0" err="1"/>
              <a:t>İhraç</a:t>
            </a:r>
            <a:r>
              <a:rPr lang="en-GB" dirty="0"/>
              <a:t> </a:t>
            </a:r>
            <a:r>
              <a:rPr lang="en-GB" dirty="0" err="1"/>
              <a:t>edeceği</a:t>
            </a:r>
            <a:r>
              <a:rPr lang="en-GB" dirty="0"/>
              <a:t> mala </a:t>
            </a:r>
            <a:r>
              <a:rPr lang="en-GB" dirty="0" err="1"/>
              <a:t>göre</a:t>
            </a:r>
            <a:r>
              <a:rPr lang="en-GB" dirty="0"/>
              <a:t> </a:t>
            </a:r>
            <a:r>
              <a:rPr lang="en-GB" dirty="0" err="1"/>
              <a:t>ilgili</a:t>
            </a:r>
            <a:r>
              <a:rPr lang="en-GB" dirty="0"/>
              <a:t> </a:t>
            </a:r>
            <a:r>
              <a:rPr lang="en-GB" dirty="0" err="1"/>
              <a:t>İhracatçı</a:t>
            </a:r>
            <a:r>
              <a:rPr lang="en-GB" dirty="0"/>
              <a:t> </a:t>
            </a:r>
            <a:r>
              <a:rPr lang="en-GB" dirty="0" err="1"/>
              <a:t>Birlikleri</a:t>
            </a:r>
            <a:r>
              <a:rPr lang="en-GB" dirty="0"/>
              <a:t> </a:t>
            </a:r>
            <a:r>
              <a:rPr lang="en-GB" dirty="0" err="1"/>
              <a:t>Genel</a:t>
            </a:r>
            <a:r>
              <a:rPr lang="en-GB" dirty="0"/>
              <a:t> </a:t>
            </a:r>
            <a:r>
              <a:rPr lang="en-GB" dirty="0" err="1"/>
              <a:t>Sekreterliğine</a:t>
            </a:r>
            <a:r>
              <a:rPr lang="en-GB" dirty="0"/>
              <a:t> </a:t>
            </a:r>
            <a:r>
              <a:rPr lang="en-GB" dirty="0" err="1"/>
              <a:t>üye</a:t>
            </a:r>
            <a:r>
              <a:rPr lang="en-GB" dirty="0"/>
              <a:t> </a:t>
            </a:r>
            <a:r>
              <a:rPr lang="en-GB" dirty="0" err="1"/>
              <a:t>olan</a:t>
            </a:r>
            <a:r>
              <a:rPr lang="en-GB" dirty="0"/>
              <a:t>, </a:t>
            </a:r>
          </a:p>
          <a:p>
            <a:pPr marL="0" indent="0">
              <a:buNone/>
            </a:pPr>
            <a:r>
              <a:rPr lang="en-GB" dirty="0" err="1"/>
              <a:t>vergi</a:t>
            </a:r>
            <a:r>
              <a:rPr lang="en-GB" dirty="0"/>
              <a:t> </a:t>
            </a:r>
            <a:r>
              <a:rPr lang="en-GB" dirty="0" err="1"/>
              <a:t>numarasına</a:t>
            </a:r>
            <a:r>
              <a:rPr lang="en-GB" dirty="0"/>
              <a:t> </a:t>
            </a:r>
            <a:r>
              <a:rPr lang="en-GB" dirty="0" err="1"/>
              <a:t>sahip</a:t>
            </a:r>
            <a:r>
              <a:rPr lang="en-GB" dirty="0"/>
              <a:t> </a:t>
            </a:r>
            <a:r>
              <a:rPr lang="en-GB" dirty="0" err="1"/>
              <a:t>gerçek</a:t>
            </a:r>
            <a:r>
              <a:rPr lang="en-GB" dirty="0"/>
              <a:t> </a:t>
            </a:r>
            <a:r>
              <a:rPr lang="en-GB" dirty="0" err="1"/>
              <a:t>veya</a:t>
            </a:r>
            <a:r>
              <a:rPr lang="en-GB" dirty="0"/>
              <a:t> </a:t>
            </a:r>
            <a:r>
              <a:rPr lang="en-GB" dirty="0" err="1"/>
              <a:t>tüzel</a:t>
            </a:r>
            <a:r>
              <a:rPr lang="en-GB" dirty="0"/>
              <a:t> </a:t>
            </a:r>
            <a:r>
              <a:rPr lang="en-GB" dirty="0" err="1"/>
              <a:t>kişiler</a:t>
            </a:r>
            <a:r>
              <a:rPr lang="en-GB" dirty="0"/>
              <a:t> </a:t>
            </a:r>
            <a:r>
              <a:rPr lang="en-GB" dirty="0" err="1"/>
              <a:t>ile</a:t>
            </a:r>
            <a:r>
              <a:rPr lang="en-GB" dirty="0"/>
              <a:t> </a:t>
            </a:r>
          </a:p>
          <a:p>
            <a:pPr marL="0" indent="0">
              <a:buNone/>
            </a:pPr>
            <a:r>
              <a:rPr lang="en-GB" dirty="0" err="1"/>
              <a:t>tüzel</a:t>
            </a:r>
            <a:r>
              <a:rPr lang="en-GB" dirty="0"/>
              <a:t> </a:t>
            </a:r>
            <a:r>
              <a:rPr lang="en-GB" dirty="0" err="1"/>
              <a:t>kişilik</a:t>
            </a:r>
            <a:r>
              <a:rPr lang="en-GB" dirty="0"/>
              <a:t> </a:t>
            </a:r>
            <a:r>
              <a:rPr lang="en-GB" dirty="0" err="1"/>
              <a:t>statüsüne</a:t>
            </a:r>
            <a:r>
              <a:rPr lang="en-GB" dirty="0"/>
              <a:t> </a:t>
            </a:r>
            <a:r>
              <a:rPr lang="en-GB" dirty="0" err="1"/>
              <a:t>sahip</a:t>
            </a:r>
            <a:r>
              <a:rPr lang="en-GB" dirty="0"/>
              <a:t> </a:t>
            </a:r>
            <a:r>
              <a:rPr lang="en-GB" dirty="0" err="1"/>
              <a:t>olmamakla</a:t>
            </a:r>
            <a:r>
              <a:rPr lang="en-GB" dirty="0"/>
              <a:t> </a:t>
            </a:r>
            <a:r>
              <a:rPr lang="en-GB" dirty="0" err="1"/>
              <a:t>birlikte</a:t>
            </a:r>
            <a:r>
              <a:rPr lang="en-GB" dirty="0"/>
              <a:t> </a:t>
            </a:r>
            <a:r>
              <a:rPr lang="en-GB" dirty="0" err="1"/>
              <a:t>yürürlükteki</a:t>
            </a:r>
            <a:r>
              <a:rPr lang="en-GB" dirty="0"/>
              <a:t> </a:t>
            </a:r>
            <a:r>
              <a:rPr lang="en-GB" dirty="0" err="1"/>
              <a:t>mevzuat</a:t>
            </a:r>
            <a:r>
              <a:rPr lang="en-GB" dirty="0"/>
              <a:t> </a:t>
            </a:r>
            <a:r>
              <a:rPr lang="en-GB" dirty="0" err="1"/>
              <a:t>hükümlerine</a:t>
            </a:r>
            <a:r>
              <a:rPr lang="en-GB" dirty="0"/>
              <a:t> </a:t>
            </a:r>
            <a:r>
              <a:rPr lang="en-GB" dirty="0" err="1"/>
              <a:t>istinaden</a:t>
            </a:r>
            <a:r>
              <a:rPr lang="en-GB" dirty="0"/>
              <a:t> </a:t>
            </a:r>
            <a:r>
              <a:rPr lang="en-GB" dirty="0" err="1"/>
              <a:t>hukuki</a:t>
            </a:r>
            <a:r>
              <a:rPr lang="en-GB" dirty="0"/>
              <a:t> </a:t>
            </a:r>
            <a:r>
              <a:rPr lang="en-GB" dirty="0" err="1"/>
              <a:t>tasarruf</a:t>
            </a:r>
            <a:r>
              <a:rPr lang="en-GB" dirty="0"/>
              <a:t> </a:t>
            </a:r>
            <a:r>
              <a:rPr lang="en-GB" dirty="0" err="1"/>
              <a:t>yapma</a:t>
            </a:r>
            <a:r>
              <a:rPr lang="en-GB" dirty="0"/>
              <a:t> </a:t>
            </a:r>
            <a:r>
              <a:rPr lang="en-GB" dirty="0" err="1"/>
              <a:t>yetkisi</a:t>
            </a:r>
            <a:r>
              <a:rPr lang="en-GB" dirty="0"/>
              <a:t> </a:t>
            </a:r>
            <a:r>
              <a:rPr lang="en-GB" dirty="0" err="1"/>
              <a:t>tanınan</a:t>
            </a:r>
            <a:r>
              <a:rPr lang="en-GB" dirty="0"/>
              <a:t> </a:t>
            </a:r>
            <a:r>
              <a:rPr lang="en-GB" dirty="0" err="1"/>
              <a:t>ortaklıkları</a:t>
            </a:r>
            <a:r>
              <a:rPr lang="en-GB" dirty="0"/>
              <a:t>,</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a:t>
            </a:fld>
            <a:endParaRPr lang="en-GB" dirty="0"/>
          </a:p>
        </p:txBody>
      </p:sp>
    </p:spTree>
    <p:extLst>
      <p:ext uri="{BB962C8B-B14F-4D97-AF65-F5344CB8AC3E}">
        <p14:creationId xmlns:p14="http://schemas.microsoft.com/office/powerpoint/2010/main" val="21064520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a:extLst>
              <a:ext uri="{FF2B5EF4-FFF2-40B4-BE49-F238E27FC236}">
                <a16:creationId xmlns:a16="http://schemas.microsoft.com/office/drawing/2014/main" id="{834FD0DD-5653-E646-3E0B-ED2624C17F1C}"/>
              </a:ext>
            </a:extLst>
          </p:cNvPr>
          <p:cNvSpPr>
            <a:spLocks noGrp="1"/>
          </p:cNvSpPr>
          <p:nvPr>
            <p:ph type="title"/>
          </p:nvPr>
        </p:nvSpPr>
        <p:spPr/>
        <p:txBody>
          <a:bodyPr/>
          <a:lstStyle/>
          <a:p>
            <a:endParaRPr lang="tr-TR" altLang="tr-TR"/>
          </a:p>
        </p:txBody>
      </p:sp>
      <p:sp>
        <p:nvSpPr>
          <p:cNvPr id="55299" name="İçerik Yer Tutucusu 2">
            <a:extLst>
              <a:ext uri="{FF2B5EF4-FFF2-40B4-BE49-F238E27FC236}">
                <a16:creationId xmlns:a16="http://schemas.microsoft.com/office/drawing/2014/main" id="{3C110A17-EE2B-FD6D-2058-3C3B50F88482}"/>
              </a:ext>
            </a:extLst>
          </p:cNvPr>
          <p:cNvSpPr>
            <a:spLocks noGrp="1"/>
          </p:cNvSpPr>
          <p:nvPr>
            <p:ph idx="1"/>
          </p:nvPr>
        </p:nvSpPr>
        <p:spPr/>
        <p:txBody>
          <a:bodyPr/>
          <a:lstStyle/>
          <a:p>
            <a:r>
              <a:rPr lang="tr-TR" altLang="tr-TR" sz="2800" i="1" u="sng">
                <a:hlinkClick r:id="rId2"/>
              </a:rPr>
              <a:t>2009/4 sayılı</a:t>
            </a:r>
            <a:r>
              <a:rPr lang="tr-TR" altLang="tr-TR" sz="2800" i="1"/>
              <a:t> genelge ile Gümrükler Genel Müdürlüğü'nün yayımladığı tüm yazılar 01.05.2009 tarihi itibariyle yürürlükten kaldırılmış olmakla birlikte, </a:t>
            </a:r>
            <a:r>
              <a:rPr lang="tr-TR" altLang="tr-TR" sz="2800" i="1" u="sng">
                <a:hlinkClick r:id="rId3"/>
              </a:rPr>
              <a:t>2007/19 Sayılı</a:t>
            </a:r>
            <a:r>
              <a:rPr lang="tr-TR" altLang="tr-TR" sz="2800" i="1"/>
              <a:t> Genelgenin Mülga 5.maddesinin birinci fıkrasında '</a:t>
            </a:r>
            <a:r>
              <a:rPr lang="tr-TR" altLang="tr-TR" sz="2800" b="1" i="1"/>
              <a:t>Borsa Beyannamesi aslının ibraz edilmemesi'nden</a:t>
            </a:r>
            <a:r>
              <a:rPr lang="tr-TR" altLang="tr-TR" sz="2800" i="1"/>
              <a:t> bahsedildiğinden, </a:t>
            </a:r>
            <a:r>
              <a:rPr lang="tr-TR" altLang="tr-TR" sz="2800" b="1" i="1"/>
              <a:t>İhracatta</a:t>
            </a:r>
            <a:r>
              <a:rPr lang="tr-TR" altLang="tr-TR" sz="2800" i="1"/>
              <a:t> Borsa tescil belgesinin ibraz edilme işleminin sadece 12.07.2010 tarihine kadar devam ettiği düşünülmektedir.</a:t>
            </a:r>
            <a:endParaRPr lang="tr-TR" altLang="tr-TR" sz="28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TİCARET BORSALARINA KOTE EDİLEN MADDELER</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7999" y="1097860"/>
            <a:ext cx="11176000" cy="4260849"/>
          </a:xfrm>
        </p:spPr>
        <p:txBody>
          <a:bodyPr/>
          <a:lstStyle/>
          <a:p>
            <a:r>
              <a:rPr lang="en-GB" sz="1600" dirty="0"/>
              <a:t>I-                   HUBUBAT</a:t>
            </a:r>
          </a:p>
          <a:p>
            <a:r>
              <a:rPr lang="en-GB" sz="1600" dirty="0"/>
              <a:t>II-                HUBUBATT MAMÜLLERİ</a:t>
            </a:r>
          </a:p>
          <a:p>
            <a:r>
              <a:rPr lang="en-GB" sz="1600" dirty="0"/>
              <a:t>III-             BAKLİYAT</a:t>
            </a:r>
          </a:p>
          <a:p>
            <a:r>
              <a:rPr lang="en-GB" sz="1600" dirty="0"/>
              <a:t>IV-             YAĞLI TOHUMLAR</a:t>
            </a:r>
          </a:p>
          <a:p>
            <a:r>
              <a:rPr lang="en-GB" sz="1600" dirty="0"/>
              <a:t>V-                KÜSPE VE PİRİNA</a:t>
            </a:r>
          </a:p>
          <a:p>
            <a:r>
              <a:rPr lang="en-GB" sz="1600" dirty="0"/>
              <a:t>VI-             NEBATİ YAĞLAR</a:t>
            </a:r>
          </a:p>
          <a:p>
            <a:r>
              <a:rPr lang="en-GB" sz="1600" dirty="0"/>
              <a:t>VII-          HAYVANİ YAĞLAR</a:t>
            </a:r>
          </a:p>
          <a:p>
            <a:r>
              <a:rPr lang="en-GB" sz="1600" dirty="0"/>
              <a:t>VIII-       ÇEŞİTLİ GIDA MADDELERİ</a:t>
            </a:r>
          </a:p>
          <a:p>
            <a:r>
              <a:rPr lang="en-GB" sz="1600" dirty="0"/>
              <a:t>IX-             KURU VE YAŞ MEYVALAR</a:t>
            </a:r>
          </a:p>
          <a:p>
            <a:r>
              <a:rPr lang="en-GB" sz="1600" dirty="0"/>
              <a:t>X-                MEYVA ÇEKİRDEKLERİ</a:t>
            </a:r>
          </a:p>
          <a:p>
            <a:r>
              <a:rPr lang="en-GB" sz="1600" dirty="0"/>
              <a:t>XI-             ORMAN MAHSÜLLERİ</a:t>
            </a:r>
          </a:p>
          <a:p>
            <a:r>
              <a:rPr lang="en-GB" sz="1600" dirty="0"/>
              <a:t>XII-          TEKSTİL HAMMADDELERİ</a:t>
            </a:r>
          </a:p>
          <a:p>
            <a:r>
              <a:rPr lang="en-GB" sz="1600" dirty="0"/>
              <a:t>XIII-       CANLI HAYVANLAR</a:t>
            </a:r>
          </a:p>
          <a:p>
            <a:r>
              <a:rPr lang="en-GB" sz="1600" dirty="0"/>
              <a:t>XIV-        HAM DERİLER</a:t>
            </a:r>
          </a:p>
          <a:p>
            <a:r>
              <a:rPr lang="en-GB" sz="1600" dirty="0"/>
              <a:t>XV-           AV DERİLERİ (HAM VE SALAMURA)</a:t>
            </a:r>
          </a:p>
          <a:p>
            <a:r>
              <a:rPr lang="en-GB" sz="1600" dirty="0"/>
              <a:t>XVI-        ÇEŞİTLİ MADDELER</a:t>
            </a:r>
          </a:p>
          <a:p>
            <a:endParaRPr lang="en-GB" sz="1600"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51</a:t>
            </a:fld>
            <a:endParaRPr lang="en-GB" dirty="0"/>
          </a:p>
        </p:txBody>
      </p:sp>
    </p:spTree>
    <p:extLst>
      <p:ext uri="{BB962C8B-B14F-4D97-AF65-F5344CB8AC3E}">
        <p14:creationId xmlns:p14="http://schemas.microsoft.com/office/powerpoint/2010/main" val="740748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İHRACAT KONTROLLERİ</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İhracat</a:t>
            </a:r>
            <a:r>
              <a:rPr lang="en-GB" dirty="0"/>
              <a:t> </a:t>
            </a:r>
            <a:r>
              <a:rPr lang="en-GB" dirty="0" err="1"/>
              <a:t>Kontrolü</a:t>
            </a:r>
            <a:r>
              <a:rPr lang="en-GB" dirty="0"/>
              <a:t>, </a:t>
            </a:r>
            <a:r>
              <a:rPr lang="en-GB" dirty="0" err="1"/>
              <a:t>bölgesel</a:t>
            </a:r>
            <a:r>
              <a:rPr lang="en-GB" dirty="0"/>
              <a:t> </a:t>
            </a:r>
            <a:r>
              <a:rPr lang="en-GB" dirty="0" err="1"/>
              <a:t>ve</a:t>
            </a:r>
            <a:r>
              <a:rPr lang="en-GB" dirty="0"/>
              <a:t> </a:t>
            </a:r>
            <a:r>
              <a:rPr lang="en-GB" dirty="0" err="1"/>
              <a:t>uluslararası</a:t>
            </a:r>
            <a:r>
              <a:rPr lang="en-GB" dirty="0"/>
              <a:t> </a:t>
            </a:r>
            <a:r>
              <a:rPr lang="en-GB" dirty="0" err="1"/>
              <a:t>güvenlik</a:t>
            </a:r>
            <a:r>
              <a:rPr lang="en-GB" dirty="0"/>
              <a:t> </a:t>
            </a:r>
            <a:r>
              <a:rPr lang="en-GB" dirty="0" err="1"/>
              <a:t>ve</a:t>
            </a:r>
            <a:r>
              <a:rPr lang="en-GB" dirty="0"/>
              <a:t> </a:t>
            </a:r>
            <a:r>
              <a:rPr lang="en-GB" dirty="0" err="1"/>
              <a:t>istikrarı</a:t>
            </a:r>
            <a:r>
              <a:rPr lang="en-GB" dirty="0"/>
              <a:t> </a:t>
            </a:r>
            <a:r>
              <a:rPr lang="en-GB" dirty="0" err="1"/>
              <a:t>sağlama</a:t>
            </a:r>
            <a:r>
              <a:rPr lang="en-GB" dirty="0"/>
              <a:t> </a:t>
            </a:r>
            <a:r>
              <a:rPr lang="en-GB" dirty="0" err="1"/>
              <a:t>amacını</a:t>
            </a:r>
            <a:r>
              <a:rPr lang="en-GB" dirty="0"/>
              <a:t> </a:t>
            </a:r>
            <a:r>
              <a:rPr lang="en-GB" dirty="0" err="1"/>
              <a:t>taşıyan</a:t>
            </a:r>
            <a:r>
              <a:rPr lang="en-GB" dirty="0"/>
              <a:t> </a:t>
            </a:r>
            <a:r>
              <a:rPr lang="en-GB" dirty="0" err="1"/>
              <a:t>ve</a:t>
            </a:r>
            <a:r>
              <a:rPr lang="en-GB" dirty="0"/>
              <a:t> “</a:t>
            </a:r>
            <a:r>
              <a:rPr lang="en-GB" dirty="0" err="1"/>
              <a:t>Yayılmanın</a:t>
            </a:r>
            <a:r>
              <a:rPr lang="en-GB" dirty="0"/>
              <a:t> </a:t>
            </a:r>
            <a:r>
              <a:rPr lang="en-GB" dirty="0" err="1"/>
              <a:t>Önlenmesi</a:t>
            </a:r>
            <a:r>
              <a:rPr lang="en-GB" dirty="0"/>
              <a:t>” </a:t>
            </a:r>
            <a:r>
              <a:rPr lang="en-GB" dirty="0" err="1"/>
              <a:t>ve</a:t>
            </a:r>
            <a:r>
              <a:rPr lang="en-GB" dirty="0"/>
              <a:t> “</a:t>
            </a:r>
            <a:r>
              <a:rPr lang="en-GB" dirty="0" err="1"/>
              <a:t>Silahsızlanma</a:t>
            </a:r>
            <a:r>
              <a:rPr lang="en-GB" dirty="0"/>
              <a:t>” </a:t>
            </a:r>
            <a:r>
              <a:rPr lang="en-GB" dirty="0" err="1"/>
              <a:t>kavramları</a:t>
            </a:r>
            <a:r>
              <a:rPr lang="en-GB" dirty="0"/>
              <a:t> </a:t>
            </a:r>
            <a:r>
              <a:rPr lang="en-GB" dirty="0" err="1"/>
              <a:t>ile</a:t>
            </a:r>
            <a:r>
              <a:rPr lang="en-GB" dirty="0"/>
              <a:t> </a:t>
            </a:r>
            <a:r>
              <a:rPr lang="en-GB" dirty="0" err="1"/>
              <a:t>birlikte</a:t>
            </a:r>
            <a:r>
              <a:rPr lang="en-GB" dirty="0"/>
              <a:t> </a:t>
            </a:r>
            <a:r>
              <a:rPr lang="en-GB" dirty="0" err="1"/>
              <a:t>düşünülmesi</a:t>
            </a:r>
            <a:r>
              <a:rPr lang="en-GB" dirty="0"/>
              <a:t> </a:t>
            </a:r>
            <a:r>
              <a:rPr lang="en-GB" dirty="0" err="1"/>
              <a:t>gereken</a:t>
            </a:r>
            <a:r>
              <a:rPr lang="en-GB" dirty="0"/>
              <a:t> </a:t>
            </a:r>
            <a:r>
              <a:rPr lang="en-GB" dirty="0" err="1"/>
              <a:t>çok</a:t>
            </a:r>
            <a:r>
              <a:rPr lang="en-GB" dirty="0"/>
              <a:t> </a:t>
            </a:r>
            <a:r>
              <a:rPr lang="en-GB" dirty="0" err="1"/>
              <a:t>taraflı</a:t>
            </a:r>
            <a:r>
              <a:rPr lang="en-GB" dirty="0"/>
              <a:t> </a:t>
            </a:r>
            <a:r>
              <a:rPr lang="en-GB" dirty="0" err="1"/>
              <a:t>kontroller</a:t>
            </a:r>
            <a:r>
              <a:rPr lang="en-GB" dirty="0"/>
              <a:t> </a:t>
            </a:r>
            <a:r>
              <a:rPr lang="en-GB" dirty="0" err="1"/>
              <a:t>bütünüdür</a:t>
            </a:r>
            <a:r>
              <a:rPr lang="en-GB" dirty="0"/>
              <a:t>. </a:t>
            </a:r>
          </a:p>
          <a:p>
            <a:r>
              <a:rPr lang="en-GB" dirty="0" err="1"/>
              <a:t>İhracat</a:t>
            </a:r>
            <a:r>
              <a:rPr lang="en-GB" dirty="0"/>
              <a:t> </a:t>
            </a:r>
            <a:r>
              <a:rPr lang="en-GB" dirty="0" err="1"/>
              <a:t>kontrol</a:t>
            </a:r>
            <a:r>
              <a:rPr lang="en-GB" dirty="0"/>
              <a:t> </a:t>
            </a:r>
            <a:r>
              <a:rPr lang="en-GB" dirty="0" err="1"/>
              <a:t>rejimlerinin</a:t>
            </a:r>
            <a:r>
              <a:rPr lang="en-GB" dirty="0"/>
              <a:t> </a:t>
            </a:r>
            <a:r>
              <a:rPr lang="en-GB" dirty="0" err="1"/>
              <a:t>temel</a:t>
            </a:r>
            <a:r>
              <a:rPr lang="en-GB" dirty="0"/>
              <a:t> </a:t>
            </a:r>
            <a:r>
              <a:rPr lang="en-GB" dirty="0" err="1"/>
              <a:t>amacı</a:t>
            </a:r>
            <a:r>
              <a:rPr lang="en-GB" dirty="0"/>
              <a:t> </a:t>
            </a:r>
            <a:r>
              <a:rPr lang="en-GB" dirty="0" err="1"/>
              <a:t>konvansiyonel</a:t>
            </a:r>
            <a:r>
              <a:rPr lang="en-GB" dirty="0"/>
              <a:t> </a:t>
            </a:r>
            <a:r>
              <a:rPr lang="en-GB" dirty="0" err="1"/>
              <a:t>silah</a:t>
            </a:r>
            <a:r>
              <a:rPr lang="en-GB" dirty="0"/>
              <a:t> </a:t>
            </a:r>
            <a:r>
              <a:rPr lang="en-GB" dirty="0" err="1"/>
              <a:t>transferlerinin</a:t>
            </a:r>
            <a:r>
              <a:rPr lang="en-GB" dirty="0"/>
              <a:t> </a:t>
            </a:r>
            <a:r>
              <a:rPr lang="en-GB" dirty="0" err="1"/>
              <a:t>şeffaflık</a:t>
            </a:r>
            <a:r>
              <a:rPr lang="en-GB" dirty="0"/>
              <a:t> </a:t>
            </a:r>
            <a:r>
              <a:rPr lang="en-GB" dirty="0" err="1"/>
              <a:t>içerisinde</a:t>
            </a:r>
            <a:r>
              <a:rPr lang="en-GB" dirty="0"/>
              <a:t> </a:t>
            </a:r>
            <a:r>
              <a:rPr lang="en-GB" dirty="0" err="1"/>
              <a:t>gerçekleştirilmesi</a:t>
            </a:r>
            <a:r>
              <a:rPr lang="en-GB" dirty="0"/>
              <a:t> </a:t>
            </a:r>
            <a:r>
              <a:rPr lang="en-GB" dirty="0" err="1"/>
              <a:t>ve</a:t>
            </a:r>
            <a:r>
              <a:rPr lang="en-GB" dirty="0"/>
              <a:t> </a:t>
            </a:r>
            <a:r>
              <a:rPr lang="en-GB" dirty="0" err="1"/>
              <a:t>nükleer</a:t>
            </a:r>
            <a:r>
              <a:rPr lang="en-GB" dirty="0"/>
              <a:t>, </a:t>
            </a:r>
            <a:r>
              <a:rPr lang="en-GB" dirty="0" err="1"/>
              <a:t>biyolojik</a:t>
            </a:r>
            <a:r>
              <a:rPr lang="en-GB" dirty="0"/>
              <a:t> </a:t>
            </a:r>
            <a:r>
              <a:rPr lang="en-GB" dirty="0" err="1"/>
              <a:t>ve</a:t>
            </a:r>
            <a:r>
              <a:rPr lang="en-GB" dirty="0"/>
              <a:t> </a:t>
            </a:r>
            <a:r>
              <a:rPr lang="en-GB" dirty="0" err="1"/>
              <a:t>kimyasal</a:t>
            </a:r>
            <a:r>
              <a:rPr lang="en-GB" dirty="0"/>
              <a:t> </a:t>
            </a:r>
            <a:r>
              <a:rPr lang="en-GB" dirty="0" err="1"/>
              <a:t>kitle</a:t>
            </a:r>
            <a:r>
              <a:rPr lang="en-GB" dirty="0"/>
              <a:t> </a:t>
            </a:r>
            <a:r>
              <a:rPr lang="en-GB" dirty="0" err="1"/>
              <a:t>imha</a:t>
            </a:r>
            <a:r>
              <a:rPr lang="en-GB" dirty="0"/>
              <a:t> </a:t>
            </a:r>
            <a:r>
              <a:rPr lang="en-GB" dirty="0" err="1"/>
              <a:t>silahları</a:t>
            </a:r>
            <a:r>
              <a:rPr lang="en-GB" dirty="0"/>
              <a:t> </a:t>
            </a:r>
            <a:r>
              <a:rPr lang="en-GB" dirty="0" err="1"/>
              <a:t>geliştirmeye</a:t>
            </a:r>
            <a:r>
              <a:rPr lang="en-GB" dirty="0"/>
              <a:t> </a:t>
            </a:r>
            <a:r>
              <a:rPr lang="en-GB" dirty="0" err="1"/>
              <a:t>yönelik</a:t>
            </a:r>
            <a:r>
              <a:rPr lang="en-GB" dirty="0"/>
              <a:t> </a:t>
            </a:r>
            <a:r>
              <a:rPr lang="en-GB" dirty="0" err="1"/>
              <a:t>ihracatların</a:t>
            </a:r>
            <a:r>
              <a:rPr lang="en-GB" dirty="0"/>
              <a:t>, </a:t>
            </a:r>
            <a:r>
              <a:rPr lang="en-GB" dirty="0" err="1"/>
              <a:t>uluslararası</a:t>
            </a:r>
            <a:r>
              <a:rPr lang="en-GB" dirty="0"/>
              <a:t> </a:t>
            </a:r>
            <a:r>
              <a:rPr lang="en-GB" dirty="0" err="1"/>
              <a:t>ticaret</a:t>
            </a:r>
            <a:r>
              <a:rPr lang="en-GB" dirty="0"/>
              <a:t> </a:t>
            </a:r>
            <a:r>
              <a:rPr lang="en-GB" dirty="0" err="1"/>
              <a:t>engellenmeksizin</a:t>
            </a:r>
            <a:r>
              <a:rPr lang="en-GB" dirty="0"/>
              <a:t>, </a:t>
            </a:r>
            <a:r>
              <a:rPr lang="en-GB" dirty="0" err="1"/>
              <a:t>kontrol</a:t>
            </a:r>
            <a:r>
              <a:rPr lang="en-GB" dirty="0"/>
              <a:t> </a:t>
            </a:r>
            <a:r>
              <a:rPr lang="en-GB" dirty="0" err="1"/>
              <a:t>altına</a:t>
            </a:r>
            <a:r>
              <a:rPr lang="en-GB" dirty="0"/>
              <a:t> </a:t>
            </a:r>
            <a:r>
              <a:rPr lang="en-GB" dirty="0" err="1"/>
              <a:t>alınmasıdır</a:t>
            </a:r>
            <a:r>
              <a:rPr lang="en-GB" dirty="0"/>
              <a:t>.</a:t>
            </a:r>
          </a:p>
          <a:p>
            <a:r>
              <a:rPr lang="en-GB" dirty="0" err="1"/>
              <a:t>Ülkemiz</a:t>
            </a:r>
            <a:r>
              <a:rPr lang="en-GB" dirty="0"/>
              <a:t> </a:t>
            </a:r>
            <a:r>
              <a:rPr lang="en-GB" dirty="0" err="1"/>
              <a:t>izlediği</a:t>
            </a:r>
            <a:r>
              <a:rPr lang="en-GB" dirty="0"/>
              <a:t> </a:t>
            </a:r>
            <a:r>
              <a:rPr lang="en-GB" dirty="0" err="1"/>
              <a:t>dış</a:t>
            </a:r>
            <a:r>
              <a:rPr lang="en-GB" dirty="0"/>
              <a:t> </a:t>
            </a:r>
            <a:r>
              <a:rPr lang="en-GB" dirty="0" err="1"/>
              <a:t>politika</a:t>
            </a:r>
            <a:r>
              <a:rPr lang="en-GB" dirty="0"/>
              <a:t> </a:t>
            </a:r>
            <a:r>
              <a:rPr lang="en-GB" dirty="0" err="1"/>
              <a:t>ve</a:t>
            </a:r>
            <a:r>
              <a:rPr lang="en-GB" dirty="0"/>
              <a:t> </a:t>
            </a:r>
            <a:r>
              <a:rPr lang="en-GB" dirty="0" err="1"/>
              <a:t>ulusal</a:t>
            </a:r>
            <a:r>
              <a:rPr lang="en-GB" dirty="0"/>
              <a:t> </a:t>
            </a:r>
            <a:r>
              <a:rPr lang="en-GB" dirty="0" err="1"/>
              <a:t>güvenlik</a:t>
            </a:r>
            <a:r>
              <a:rPr lang="en-GB" dirty="0"/>
              <a:t> </a:t>
            </a:r>
            <a:r>
              <a:rPr lang="en-GB" dirty="0" err="1"/>
              <a:t>politikası</a:t>
            </a:r>
            <a:r>
              <a:rPr lang="en-GB" dirty="0"/>
              <a:t> </a:t>
            </a:r>
            <a:r>
              <a:rPr lang="en-GB" dirty="0" err="1"/>
              <a:t>çerçevesinde</a:t>
            </a:r>
            <a:r>
              <a:rPr lang="en-GB" dirty="0"/>
              <a:t>, “</a:t>
            </a:r>
            <a:r>
              <a:rPr lang="en-GB" dirty="0" err="1"/>
              <a:t>silahsızlanma</a:t>
            </a:r>
            <a:r>
              <a:rPr lang="en-GB" dirty="0"/>
              <a:t>” </a:t>
            </a:r>
            <a:r>
              <a:rPr lang="en-GB" dirty="0" err="1"/>
              <a:t>ve</a:t>
            </a:r>
            <a:r>
              <a:rPr lang="en-GB" dirty="0"/>
              <a:t> “</a:t>
            </a:r>
            <a:r>
              <a:rPr lang="en-GB" dirty="0" err="1"/>
              <a:t>yayılmanın</a:t>
            </a:r>
            <a:r>
              <a:rPr lang="en-GB" dirty="0"/>
              <a:t> </a:t>
            </a:r>
            <a:r>
              <a:rPr lang="en-GB" dirty="0" err="1"/>
              <a:t>önlenmesi</a:t>
            </a:r>
            <a:r>
              <a:rPr lang="en-GB" dirty="0"/>
              <a:t>” </a:t>
            </a:r>
            <a:r>
              <a:rPr lang="en-GB" dirty="0" err="1"/>
              <a:t>amacını</a:t>
            </a:r>
            <a:r>
              <a:rPr lang="en-GB" dirty="0"/>
              <a:t> </a:t>
            </a:r>
            <a:r>
              <a:rPr lang="en-GB" dirty="0" err="1"/>
              <a:t>güden</a:t>
            </a:r>
            <a:r>
              <a:rPr lang="en-GB" dirty="0"/>
              <a:t> </a:t>
            </a:r>
            <a:r>
              <a:rPr lang="en-GB" dirty="0" err="1"/>
              <a:t>tüm</a:t>
            </a:r>
            <a:r>
              <a:rPr lang="en-GB" dirty="0"/>
              <a:t> </a:t>
            </a:r>
            <a:r>
              <a:rPr lang="en-GB" dirty="0" err="1"/>
              <a:t>uluslararası</a:t>
            </a:r>
            <a:r>
              <a:rPr lang="en-GB" dirty="0"/>
              <a:t> </a:t>
            </a:r>
            <a:r>
              <a:rPr lang="en-GB" dirty="0" err="1"/>
              <a:t>anlaşmalara</a:t>
            </a:r>
            <a:r>
              <a:rPr lang="en-GB" dirty="0"/>
              <a:t> </a:t>
            </a:r>
            <a:r>
              <a:rPr lang="en-GB" dirty="0" err="1"/>
              <a:t>taraf</a:t>
            </a:r>
            <a:r>
              <a:rPr lang="en-GB" dirty="0"/>
              <a:t> </a:t>
            </a:r>
            <a:r>
              <a:rPr lang="en-GB" dirty="0" err="1"/>
              <a:t>ve</a:t>
            </a:r>
            <a:r>
              <a:rPr lang="en-GB" dirty="0"/>
              <a:t> </a:t>
            </a:r>
            <a:r>
              <a:rPr lang="en-GB" dirty="0" err="1"/>
              <a:t>uluslararası</a:t>
            </a:r>
            <a:r>
              <a:rPr lang="en-GB" dirty="0"/>
              <a:t> </a:t>
            </a:r>
            <a:r>
              <a:rPr lang="en-GB" dirty="0" err="1"/>
              <a:t>düzenleme</a:t>
            </a:r>
            <a:r>
              <a:rPr lang="en-GB" dirty="0"/>
              <a:t> </a:t>
            </a:r>
            <a:r>
              <a:rPr lang="en-GB" dirty="0" err="1"/>
              <a:t>ve</a:t>
            </a:r>
            <a:r>
              <a:rPr lang="en-GB" dirty="0"/>
              <a:t> </a:t>
            </a:r>
            <a:r>
              <a:rPr lang="en-GB" dirty="0" err="1"/>
              <a:t>gruplara</a:t>
            </a:r>
            <a:r>
              <a:rPr lang="en-GB" dirty="0"/>
              <a:t> </a:t>
            </a:r>
            <a:r>
              <a:rPr lang="en-GB" dirty="0" err="1"/>
              <a:t>üye</a:t>
            </a:r>
            <a:r>
              <a:rPr lang="en-GB" dirty="0"/>
              <a:t> </a:t>
            </a:r>
            <a:r>
              <a:rPr lang="en-GB" dirty="0" err="1"/>
              <a:t>olmuştur</a:t>
            </a:r>
            <a:r>
              <a:rPr lang="en-GB" dirty="0"/>
              <a:t>. </a:t>
            </a:r>
          </a:p>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52</a:t>
            </a:fld>
            <a:endParaRPr lang="en-GB" dirty="0"/>
          </a:p>
        </p:txBody>
      </p:sp>
    </p:spTree>
    <p:extLst>
      <p:ext uri="{BB962C8B-B14F-4D97-AF65-F5344CB8AC3E}">
        <p14:creationId xmlns:p14="http://schemas.microsoft.com/office/powerpoint/2010/main" val="18838015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Kitle</a:t>
            </a:r>
            <a:r>
              <a:rPr lang="en-GB" dirty="0"/>
              <a:t> </a:t>
            </a:r>
            <a:r>
              <a:rPr lang="en-GB" dirty="0" err="1"/>
              <a:t>imha</a:t>
            </a:r>
            <a:r>
              <a:rPr lang="en-GB" dirty="0"/>
              <a:t> </a:t>
            </a:r>
            <a:r>
              <a:rPr lang="en-GB" dirty="0" err="1"/>
              <a:t>silahlarının</a:t>
            </a:r>
            <a:r>
              <a:rPr lang="en-GB" dirty="0"/>
              <a:t> </a:t>
            </a:r>
            <a:r>
              <a:rPr lang="en-GB" dirty="0" err="1"/>
              <a:t>denetim</a:t>
            </a:r>
            <a:r>
              <a:rPr lang="en-GB" dirty="0"/>
              <a:t> </a:t>
            </a:r>
            <a:r>
              <a:rPr lang="en-GB" dirty="0" err="1"/>
              <a:t>altına</a:t>
            </a:r>
            <a:r>
              <a:rPr lang="en-GB" dirty="0"/>
              <a:t> </a:t>
            </a:r>
            <a:r>
              <a:rPr lang="en-GB" dirty="0" err="1"/>
              <a:t>alınması</a:t>
            </a:r>
            <a:r>
              <a:rPr lang="en-GB" dirty="0"/>
              <a:t> </a:t>
            </a:r>
            <a:r>
              <a:rPr lang="en-GB" dirty="0" err="1"/>
              <a:t>ve</a:t>
            </a:r>
            <a:r>
              <a:rPr lang="en-GB" dirty="0"/>
              <a:t> </a:t>
            </a:r>
            <a:r>
              <a:rPr lang="en-GB" dirty="0" err="1"/>
              <a:t>yasaklanması</a:t>
            </a:r>
            <a:r>
              <a:rPr lang="en-GB" dirty="0"/>
              <a:t> </a:t>
            </a:r>
            <a:r>
              <a:rPr lang="en-GB" dirty="0" err="1"/>
              <a:t>konusunda</a:t>
            </a:r>
            <a:r>
              <a:rPr lang="en-GB" dirty="0"/>
              <a:t> </a:t>
            </a:r>
            <a:r>
              <a:rPr lang="en-GB" dirty="0" err="1"/>
              <a:t>taraf</a:t>
            </a:r>
            <a:r>
              <a:rPr lang="en-GB" dirty="0"/>
              <a:t> </a:t>
            </a:r>
            <a:r>
              <a:rPr lang="en-GB" dirty="0" err="1"/>
              <a:t>ülkeler</a:t>
            </a:r>
            <a:r>
              <a:rPr lang="en-GB" dirty="0"/>
              <a:t> </a:t>
            </a:r>
            <a:r>
              <a:rPr lang="en-GB" dirty="0" err="1"/>
              <a:t>açısından</a:t>
            </a:r>
            <a:r>
              <a:rPr lang="en-GB" dirty="0"/>
              <a:t> </a:t>
            </a:r>
            <a:r>
              <a:rPr lang="en-GB" dirty="0" err="1"/>
              <a:t>hukuki</a:t>
            </a:r>
            <a:r>
              <a:rPr lang="en-GB" dirty="0"/>
              <a:t> </a:t>
            </a:r>
            <a:r>
              <a:rPr lang="en-GB" dirty="0" err="1"/>
              <a:t>bağlayıcılığı</a:t>
            </a:r>
            <a:r>
              <a:rPr lang="en-GB" dirty="0"/>
              <a:t> </a:t>
            </a:r>
            <a:r>
              <a:rPr lang="en-GB" dirty="0" err="1"/>
              <a:t>olan</a:t>
            </a:r>
            <a:r>
              <a:rPr lang="en-GB" dirty="0"/>
              <a:t> </a:t>
            </a:r>
            <a:r>
              <a:rPr lang="en-GB" dirty="0" err="1"/>
              <a:t>temel</a:t>
            </a:r>
            <a:r>
              <a:rPr lang="en-GB" dirty="0"/>
              <a:t> </a:t>
            </a:r>
            <a:r>
              <a:rPr lang="en-GB" dirty="0" err="1"/>
              <a:t>antlaşmalar</a:t>
            </a:r>
            <a:r>
              <a:rPr lang="en-GB" dirty="0"/>
              <a:t>/</a:t>
            </a:r>
            <a:r>
              <a:rPr lang="en-GB" dirty="0" err="1"/>
              <a:t>sözleşmeler</a:t>
            </a:r>
            <a:r>
              <a:rPr lang="en-GB" dirty="0"/>
              <a:t>: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2315404"/>
            <a:ext cx="11176000" cy="4260849"/>
          </a:xfrm>
        </p:spPr>
        <p:txBody>
          <a:bodyPr/>
          <a:lstStyle/>
          <a:p>
            <a:r>
              <a:rPr lang="en-GB" dirty="0" err="1"/>
              <a:t>Nükleer</a:t>
            </a:r>
            <a:r>
              <a:rPr lang="en-GB" dirty="0"/>
              <a:t> </a:t>
            </a:r>
            <a:r>
              <a:rPr lang="en-GB" dirty="0" err="1"/>
              <a:t>Silahların</a:t>
            </a:r>
            <a:r>
              <a:rPr lang="en-GB" dirty="0"/>
              <a:t> </a:t>
            </a:r>
            <a:r>
              <a:rPr lang="en-GB" dirty="0" err="1"/>
              <a:t>Yayılmasının</a:t>
            </a:r>
            <a:r>
              <a:rPr lang="en-GB" dirty="0"/>
              <a:t> </a:t>
            </a:r>
            <a:r>
              <a:rPr lang="en-GB" dirty="0" err="1"/>
              <a:t>Önlenmesi</a:t>
            </a:r>
            <a:r>
              <a:rPr lang="en-GB" dirty="0"/>
              <a:t> </a:t>
            </a:r>
            <a:r>
              <a:rPr lang="en-GB" dirty="0" err="1"/>
              <a:t>Antlaşması</a:t>
            </a:r>
            <a:r>
              <a:rPr lang="en-GB" dirty="0"/>
              <a:t> (NSYÖA) </a:t>
            </a:r>
          </a:p>
          <a:p>
            <a:r>
              <a:rPr lang="en-GB" dirty="0" err="1"/>
              <a:t>Biyolojik</a:t>
            </a:r>
            <a:r>
              <a:rPr lang="en-GB" dirty="0"/>
              <a:t> </a:t>
            </a:r>
            <a:r>
              <a:rPr lang="en-GB" dirty="0" err="1"/>
              <a:t>Silahlar</a:t>
            </a:r>
            <a:r>
              <a:rPr lang="en-GB" dirty="0"/>
              <a:t> </a:t>
            </a:r>
            <a:r>
              <a:rPr lang="en-GB" dirty="0" err="1"/>
              <a:t>Sözleşmesi</a:t>
            </a:r>
            <a:r>
              <a:rPr lang="en-GB" dirty="0"/>
              <a:t> (BSS)</a:t>
            </a:r>
          </a:p>
          <a:p>
            <a:r>
              <a:rPr lang="en-GB" dirty="0" err="1"/>
              <a:t>Kimyasal</a:t>
            </a:r>
            <a:r>
              <a:rPr lang="en-GB" dirty="0"/>
              <a:t> </a:t>
            </a:r>
            <a:r>
              <a:rPr lang="en-GB" dirty="0" err="1"/>
              <a:t>Silahlar</a:t>
            </a:r>
            <a:r>
              <a:rPr lang="en-GB" dirty="0"/>
              <a:t> </a:t>
            </a:r>
            <a:r>
              <a:rPr lang="en-GB" dirty="0" err="1"/>
              <a:t>Sözleşmesi</a:t>
            </a:r>
            <a:r>
              <a:rPr lang="en-GB" dirty="0"/>
              <a:t> (KSS)</a:t>
            </a:r>
          </a:p>
          <a:p>
            <a:r>
              <a:rPr lang="en-GB" dirty="0" err="1"/>
              <a:t>Nükleer</a:t>
            </a:r>
            <a:r>
              <a:rPr lang="en-GB" dirty="0"/>
              <a:t> </a:t>
            </a:r>
            <a:r>
              <a:rPr lang="en-GB" dirty="0" err="1"/>
              <a:t>Denemelerin</a:t>
            </a:r>
            <a:r>
              <a:rPr lang="en-GB" dirty="0"/>
              <a:t> </a:t>
            </a:r>
            <a:r>
              <a:rPr lang="en-GB" dirty="0" err="1"/>
              <a:t>Kapsamlı</a:t>
            </a:r>
            <a:r>
              <a:rPr lang="en-GB" dirty="0"/>
              <a:t> </a:t>
            </a:r>
            <a:r>
              <a:rPr lang="en-GB" dirty="0" err="1"/>
              <a:t>Yasaklanması</a:t>
            </a:r>
            <a:r>
              <a:rPr lang="en-GB" dirty="0"/>
              <a:t> </a:t>
            </a:r>
            <a:r>
              <a:rPr lang="en-GB" dirty="0" err="1"/>
              <a:t>Antlaşması</a:t>
            </a:r>
            <a:r>
              <a:rPr lang="en-GB" dirty="0"/>
              <a:t> (NDYA). </a:t>
            </a:r>
          </a:p>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53</a:t>
            </a:fld>
            <a:endParaRPr lang="en-GB" dirty="0"/>
          </a:p>
        </p:txBody>
      </p:sp>
    </p:spTree>
    <p:extLst>
      <p:ext uri="{BB962C8B-B14F-4D97-AF65-F5344CB8AC3E}">
        <p14:creationId xmlns:p14="http://schemas.microsoft.com/office/powerpoint/2010/main" val="337083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İHRACAT KONTROL REJİMLERİ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a:t>Wassenaar </a:t>
            </a:r>
            <a:r>
              <a:rPr lang="en-GB" dirty="0" err="1"/>
              <a:t>Düzenlemesi</a:t>
            </a:r>
            <a:endParaRPr lang="en-GB" dirty="0"/>
          </a:p>
          <a:p>
            <a:r>
              <a:rPr lang="en-GB" dirty="0" err="1"/>
              <a:t>Füze</a:t>
            </a:r>
            <a:r>
              <a:rPr lang="en-GB" dirty="0"/>
              <a:t> </a:t>
            </a:r>
            <a:r>
              <a:rPr lang="en-GB" dirty="0" err="1"/>
              <a:t>Teknolojisi</a:t>
            </a:r>
            <a:r>
              <a:rPr lang="en-GB" dirty="0"/>
              <a:t> </a:t>
            </a:r>
            <a:r>
              <a:rPr lang="en-GB" dirty="0" err="1"/>
              <a:t>Kontrol</a:t>
            </a:r>
            <a:r>
              <a:rPr lang="en-GB" dirty="0"/>
              <a:t> </a:t>
            </a:r>
            <a:r>
              <a:rPr lang="en-GB" dirty="0" err="1"/>
              <a:t>Rejimi</a:t>
            </a:r>
            <a:endParaRPr lang="en-GB" dirty="0"/>
          </a:p>
          <a:p>
            <a:r>
              <a:rPr lang="en-GB" dirty="0" err="1"/>
              <a:t>Avustralya</a:t>
            </a:r>
            <a:r>
              <a:rPr lang="en-GB" dirty="0"/>
              <a:t> </a:t>
            </a:r>
            <a:r>
              <a:rPr lang="en-GB" dirty="0" err="1"/>
              <a:t>Grubu</a:t>
            </a:r>
            <a:r>
              <a:rPr lang="en-GB" dirty="0"/>
              <a:t> </a:t>
            </a:r>
          </a:p>
          <a:p>
            <a:r>
              <a:rPr lang="en-GB" dirty="0" err="1"/>
              <a:t>Nükleer</a:t>
            </a:r>
            <a:r>
              <a:rPr lang="en-GB" dirty="0"/>
              <a:t> </a:t>
            </a:r>
            <a:r>
              <a:rPr lang="en-GB" dirty="0" err="1"/>
              <a:t>Tedarikçiler</a:t>
            </a:r>
            <a:r>
              <a:rPr lang="en-GB" dirty="0"/>
              <a:t> </a:t>
            </a:r>
            <a:r>
              <a:rPr lang="en-GB" dirty="0" err="1"/>
              <a:t>Grubu</a:t>
            </a:r>
            <a:r>
              <a:rPr lang="en-GB" dirty="0"/>
              <a:t> </a:t>
            </a:r>
          </a:p>
          <a:p>
            <a:r>
              <a:rPr lang="en-GB" dirty="0"/>
              <a:t>Zangger </a:t>
            </a:r>
            <a:r>
              <a:rPr lang="en-GB" dirty="0" err="1"/>
              <a:t>Komitesi</a:t>
            </a: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54</a:t>
            </a:fld>
            <a:endParaRPr lang="en-GB" dirty="0"/>
          </a:p>
        </p:txBody>
      </p:sp>
    </p:spTree>
    <p:extLst>
      <p:ext uri="{BB962C8B-B14F-4D97-AF65-F5344CB8AC3E}">
        <p14:creationId xmlns:p14="http://schemas.microsoft.com/office/powerpoint/2010/main" val="20060212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2" name="Rectangle 4">
            <a:extLst>
              <a:ext uri="{FF2B5EF4-FFF2-40B4-BE49-F238E27FC236}">
                <a16:creationId xmlns:a16="http://schemas.microsoft.com/office/drawing/2014/main" id="{8B06D6BD-5AA1-DDF1-16E1-3C91DB6DA6B3}"/>
              </a:ext>
            </a:extLst>
          </p:cNvPr>
          <p:cNvSpPr>
            <a:spLocks noChangeArrowheads="1"/>
          </p:cNvSpPr>
          <p:nvPr/>
        </p:nvSpPr>
        <p:spPr bwMode="auto">
          <a:xfrm>
            <a:off x="4295775" y="442269"/>
            <a:ext cx="35173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a:solidFill>
                  <a:srgbClr val="FF9900"/>
                </a:solidFill>
              </a:rPr>
              <a:t>İhracata ilişkin iş akışı</a:t>
            </a:r>
            <a:r>
              <a:rPr lang="tr-TR" altLang="tr-TR" sz="2400">
                <a:solidFill>
                  <a:srgbClr val="FF9900"/>
                </a:solidFill>
              </a:rPr>
              <a:t> </a:t>
            </a:r>
          </a:p>
        </p:txBody>
      </p:sp>
      <p:sp>
        <p:nvSpPr>
          <p:cNvPr id="278533" name="Rectangle 5">
            <a:extLst>
              <a:ext uri="{FF2B5EF4-FFF2-40B4-BE49-F238E27FC236}">
                <a16:creationId xmlns:a16="http://schemas.microsoft.com/office/drawing/2014/main" id="{35F9A953-A44D-7A96-BC44-0ECB5F269548}"/>
              </a:ext>
            </a:extLst>
          </p:cNvPr>
          <p:cNvSpPr>
            <a:spLocks noChangeArrowheads="1"/>
          </p:cNvSpPr>
          <p:nvPr/>
        </p:nvSpPr>
        <p:spPr bwMode="auto">
          <a:xfrm>
            <a:off x="4656138" y="1348859"/>
            <a:ext cx="24288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Beyannamenin tescili </a:t>
            </a:r>
          </a:p>
        </p:txBody>
      </p:sp>
      <p:sp>
        <p:nvSpPr>
          <p:cNvPr id="278534" name="Rectangle 6">
            <a:extLst>
              <a:ext uri="{FF2B5EF4-FFF2-40B4-BE49-F238E27FC236}">
                <a16:creationId xmlns:a16="http://schemas.microsoft.com/office/drawing/2014/main" id="{9B4845D0-98F2-B668-0E3C-FFC76AA45582}"/>
              </a:ext>
            </a:extLst>
          </p:cNvPr>
          <p:cNvSpPr>
            <a:spLocks noChangeArrowheads="1"/>
          </p:cNvSpPr>
          <p:nvPr/>
        </p:nvSpPr>
        <p:spPr bwMode="auto">
          <a:xfrm>
            <a:off x="4224339" y="2067996"/>
            <a:ext cx="3852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Beyannamenin kabulü(teslim alma) </a:t>
            </a:r>
          </a:p>
        </p:txBody>
      </p:sp>
      <p:sp>
        <p:nvSpPr>
          <p:cNvPr id="278535" name="Rectangle 7">
            <a:extLst>
              <a:ext uri="{FF2B5EF4-FFF2-40B4-BE49-F238E27FC236}">
                <a16:creationId xmlns:a16="http://schemas.microsoft.com/office/drawing/2014/main" id="{2FF62582-9708-240F-0415-201711B2F2CB}"/>
              </a:ext>
            </a:extLst>
          </p:cNvPr>
          <p:cNvSpPr>
            <a:spLocks noChangeArrowheads="1"/>
          </p:cNvSpPr>
          <p:nvPr/>
        </p:nvSpPr>
        <p:spPr bwMode="auto">
          <a:xfrm>
            <a:off x="5324475" y="2882384"/>
            <a:ext cx="11336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Muayene</a:t>
            </a:r>
          </a:p>
        </p:txBody>
      </p:sp>
      <p:sp>
        <p:nvSpPr>
          <p:cNvPr id="278536" name="Line 8">
            <a:extLst>
              <a:ext uri="{FF2B5EF4-FFF2-40B4-BE49-F238E27FC236}">
                <a16:creationId xmlns:a16="http://schemas.microsoft.com/office/drawing/2014/main" id="{85279BB7-1A9E-FFC7-091C-B453580F8792}"/>
              </a:ext>
            </a:extLst>
          </p:cNvPr>
          <p:cNvSpPr>
            <a:spLocks noChangeShapeType="1"/>
          </p:cNvSpPr>
          <p:nvPr/>
        </p:nvSpPr>
        <p:spPr bwMode="auto">
          <a:xfrm>
            <a:off x="5951538" y="1674813"/>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8537" name="Line 9">
            <a:extLst>
              <a:ext uri="{FF2B5EF4-FFF2-40B4-BE49-F238E27FC236}">
                <a16:creationId xmlns:a16="http://schemas.microsoft.com/office/drawing/2014/main" id="{1CABA219-40E7-6949-08E1-DFB0DC501A9F}"/>
              </a:ext>
            </a:extLst>
          </p:cNvPr>
          <p:cNvSpPr>
            <a:spLocks noChangeShapeType="1"/>
          </p:cNvSpPr>
          <p:nvPr/>
        </p:nvSpPr>
        <p:spPr bwMode="auto">
          <a:xfrm>
            <a:off x="5951538" y="2436813"/>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8538" name="Rectangle 10">
            <a:extLst>
              <a:ext uri="{FF2B5EF4-FFF2-40B4-BE49-F238E27FC236}">
                <a16:creationId xmlns:a16="http://schemas.microsoft.com/office/drawing/2014/main" id="{5785ACA1-960B-6C92-8072-600F7A65EC5E}"/>
              </a:ext>
            </a:extLst>
          </p:cNvPr>
          <p:cNvSpPr>
            <a:spLocks noChangeArrowheads="1"/>
          </p:cNvSpPr>
          <p:nvPr/>
        </p:nvSpPr>
        <p:spPr bwMode="auto">
          <a:xfrm>
            <a:off x="6486526" y="3198296"/>
            <a:ext cx="6719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solidFill>
                  <a:srgbClr val="FFFF00"/>
                </a:solidFill>
              </a:rPr>
              <a:t>Sarı </a:t>
            </a:r>
          </a:p>
        </p:txBody>
      </p:sp>
      <p:sp>
        <p:nvSpPr>
          <p:cNvPr id="278539" name="Rectangle 11">
            <a:extLst>
              <a:ext uri="{FF2B5EF4-FFF2-40B4-BE49-F238E27FC236}">
                <a16:creationId xmlns:a16="http://schemas.microsoft.com/office/drawing/2014/main" id="{EC5BB95B-71B4-8B34-D0DB-0C2AEBA2CCB6}"/>
              </a:ext>
            </a:extLst>
          </p:cNvPr>
          <p:cNvSpPr>
            <a:spLocks noChangeArrowheads="1"/>
          </p:cNvSpPr>
          <p:nvPr/>
        </p:nvSpPr>
        <p:spPr bwMode="auto">
          <a:xfrm>
            <a:off x="6500814" y="3477696"/>
            <a:ext cx="9797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solidFill>
                  <a:srgbClr val="FF3300"/>
                </a:solidFill>
              </a:rPr>
              <a:t>Kırmızı </a:t>
            </a:r>
          </a:p>
        </p:txBody>
      </p:sp>
      <p:sp>
        <p:nvSpPr>
          <p:cNvPr id="278540" name="Line 12">
            <a:extLst>
              <a:ext uri="{FF2B5EF4-FFF2-40B4-BE49-F238E27FC236}">
                <a16:creationId xmlns:a16="http://schemas.microsoft.com/office/drawing/2014/main" id="{AA2FEF29-0EB8-01CE-E14A-9DE48ABBCFEF}"/>
              </a:ext>
            </a:extLst>
          </p:cNvPr>
          <p:cNvSpPr>
            <a:spLocks noChangeShapeType="1"/>
          </p:cNvSpPr>
          <p:nvPr/>
        </p:nvSpPr>
        <p:spPr bwMode="auto">
          <a:xfrm>
            <a:off x="5951538" y="3933825"/>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8541" name="Text Box 13">
            <a:extLst>
              <a:ext uri="{FF2B5EF4-FFF2-40B4-BE49-F238E27FC236}">
                <a16:creationId xmlns:a16="http://schemas.microsoft.com/office/drawing/2014/main" id="{ABE1BAC1-4645-2CE0-DB64-9C2E1C9E987D}"/>
              </a:ext>
            </a:extLst>
          </p:cNvPr>
          <p:cNvSpPr txBox="1">
            <a:spLocks noChangeArrowheads="1"/>
          </p:cNvSpPr>
          <p:nvPr/>
        </p:nvSpPr>
        <p:spPr bwMode="auto">
          <a:xfrm>
            <a:off x="4943476" y="4365625"/>
            <a:ext cx="1920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a:solidFill>
                  <a:srgbClr val="FFFF00"/>
                </a:solidFill>
              </a:rPr>
              <a:t>Özet Beyan</a:t>
            </a:r>
          </a:p>
        </p:txBody>
      </p:sp>
      <p:sp>
        <p:nvSpPr>
          <p:cNvPr id="278542" name="Line 14">
            <a:extLst>
              <a:ext uri="{FF2B5EF4-FFF2-40B4-BE49-F238E27FC236}">
                <a16:creationId xmlns:a16="http://schemas.microsoft.com/office/drawing/2014/main" id="{ECC6CF8C-CC7B-B8BF-B705-F5CD1144C19D}"/>
              </a:ext>
            </a:extLst>
          </p:cNvPr>
          <p:cNvSpPr>
            <a:spLocks noChangeShapeType="1"/>
          </p:cNvSpPr>
          <p:nvPr/>
        </p:nvSpPr>
        <p:spPr bwMode="auto">
          <a:xfrm>
            <a:off x="5951538" y="4941888"/>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8543" name="Text Box 15">
            <a:extLst>
              <a:ext uri="{FF2B5EF4-FFF2-40B4-BE49-F238E27FC236}">
                <a16:creationId xmlns:a16="http://schemas.microsoft.com/office/drawing/2014/main" id="{098C29C5-98A4-8054-E85A-8BA7EEFC028D}"/>
              </a:ext>
            </a:extLst>
          </p:cNvPr>
          <p:cNvSpPr txBox="1">
            <a:spLocks noChangeArrowheads="1"/>
          </p:cNvSpPr>
          <p:nvPr/>
        </p:nvSpPr>
        <p:spPr bwMode="auto">
          <a:xfrm>
            <a:off x="5159376" y="5516563"/>
            <a:ext cx="16466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Teyit/Kapatma</a:t>
            </a:r>
          </a:p>
        </p:txBody>
      </p:sp>
      <p:pic>
        <p:nvPicPr>
          <p:cNvPr id="61454" name="Resim 1">
            <a:extLst>
              <a:ext uri="{FF2B5EF4-FFF2-40B4-BE49-F238E27FC236}">
                <a16:creationId xmlns:a16="http://schemas.microsoft.com/office/drawing/2014/main" id="{268596B0-DA76-4668-0268-8E10D33EE3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28025" y="188914"/>
            <a:ext cx="201453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1">
            <a:extLst>
              <a:ext uri="{FF2B5EF4-FFF2-40B4-BE49-F238E27FC236}">
                <a16:creationId xmlns:a16="http://schemas.microsoft.com/office/drawing/2014/main" id="{EB5BCBA2-F5D3-13BC-0069-A9F277694F3F}"/>
              </a:ext>
            </a:extLst>
          </p:cNvPr>
          <p:cNvSpPr>
            <a:spLocks noChangeArrowheads="1"/>
          </p:cNvSpPr>
          <p:nvPr/>
        </p:nvSpPr>
        <p:spPr bwMode="auto">
          <a:xfrm>
            <a:off x="6513514" y="3828407"/>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defRPr/>
            </a:pPr>
            <a:r>
              <a:rPr lang="tr-TR" dirty="0">
                <a:solidFill>
                  <a:schemeClr val="bg2">
                    <a:lumMod val="60000"/>
                    <a:lumOff val="40000"/>
                  </a:schemeClr>
                </a:solidFill>
                <a:latin typeface="Arial" charset="0"/>
              </a:rPr>
              <a:t>Mavi</a:t>
            </a:r>
            <a:r>
              <a:rPr lang="tr-TR" dirty="0">
                <a:solidFill>
                  <a:srgbClr val="FF3300"/>
                </a:solidFill>
                <a:latin typeface="Arial" charset="0"/>
              </a:rPr>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78532"/>
                                        </p:tgtEl>
                                        <p:attrNameLst>
                                          <p:attrName>style.visibility</p:attrName>
                                        </p:attrNameLst>
                                      </p:cBhvr>
                                      <p:to>
                                        <p:strVal val="visible"/>
                                      </p:to>
                                    </p:set>
                                    <p:animEffect transition="in" filter="checkerboard(across)">
                                      <p:cBhvr>
                                        <p:cTn id="7" dur="500"/>
                                        <p:tgtEl>
                                          <p:spTgt spid="278532"/>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78533"/>
                                        </p:tgtEl>
                                        <p:attrNameLst>
                                          <p:attrName>style.visibility</p:attrName>
                                        </p:attrNameLst>
                                      </p:cBhvr>
                                      <p:to>
                                        <p:strVal val="visible"/>
                                      </p:to>
                                    </p:set>
                                    <p:anim calcmode="lin" valueType="num">
                                      <p:cBhvr additive="base">
                                        <p:cTn id="11" dur="500" fill="hold"/>
                                        <p:tgtEl>
                                          <p:spTgt spid="278533"/>
                                        </p:tgtEl>
                                        <p:attrNameLst>
                                          <p:attrName>ppt_x</p:attrName>
                                        </p:attrNameLst>
                                      </p:cBhvr>
                                      <p:tavLst>
                                        <p:tav tm="0">
                                          <p:val>
                                            <p:strVal val="0-#ppt_w/2"/>
                                          </p:val>
                                        </p:tav>
                                        <p:tav tm="100000">
                                          <p:val>
                                            <p:strVal val="#ppt_x"/>
                                          </p:val>
                                        </p:tav>
                                      </p:tavLst>
                                    </p:anim>
                                    <p:anim calcmode="lin" valueType="num">
                                      <p:cBhvr additive="base">
                                        <p:cTn id="12" dur="500" fill="hold"/>
                                        <p:tgtEl>
                                          <p:spTgt spid="278533"/>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1" fill="hold" nodeType="afterEffect">
                                  <p:stCondLst>
                                    <p:cond delay="0"/>
                                  </p:stCondLst>
                                  <p:childTnLst>
                                    <p:set>
                                      <p:cBhvr>
                                        <p:cTn id="15" dur="1" fill="hold">
                                          <p:stCondLst>
                                            <p:cond delay="0"/>
                                          </p:stCondLst>
                                        </p:cTn>
                                        <p:tgtEl>
                                          <p:spTgt spid="278536"/>
                                        </p:tgtEl>
                                        <p:attrNameLst>
                                          <p:attrName>style.visibility</p:attrName>
                                        </p:attrNameLst>
                                      </p:cBhvr>
                                      <p:to>
                                        <p:strVal val="visible"/>
                                      </p:to>
                                    </p:set>
                                    <p:anim calcmode="lin" valueType="num">
                                      <p:cBhvr additive="base">
                                        <p:cTn id="16" dur="500" fill="hold"/>
                                        <p:tgtEl>
                                          <p:spTgt spid="278536"/>
                                        </p:tgtEl>
                                        <p:attrNameLst>
                                          <p:attrName>ppt_x</p:attrName>
                                        </p:attrNameLst>
                                      </p:cBhvr>
                                      <p:tavLst>
                                        <p:tav tm="0">
                                          <p:val>
                                            <p:strVal val="#ppt_x"/>
                                          </p:val>
                                        </p:tav>
                                        <p:tav tm="100000">
                                          <p:val>
                                            <p:strVal val="#ppt_x"/>
                                          </p:val>
                                        </p:tav>
                                      </p:tavLst>
                                    </p:anim>
                                    <p:anim calcmode="lin" valueType="num">
                                      <p:cBhvr additive="base">
                                        <p:cTn id="17" dur="500" fill="hold"/>
                                        <p:tgtEl>
                                          <p:spTgt spid="278536"/>
                                        </p:tgtEl>
                                        <p:attrNameLst>
                                          <p:attrName>ppt_y</p:attrName>
                                        </p:attrNameLst>
                                      </p:cBhvr>
                                      <p:tavLst>
                                        <p:tav tm="0">
                                          <p:val>
                                            <p:strVal val="0-#ppt_h/2"/>
                                          </p:val>
                                        </p:tav>
                                        <p:tav tm="100000">
                                          <p:val>
                                            <p:strVal val="#ppt_y"/>
                                          </p:val>
                                        </p:tav>
                                      </p:tavLst>
                                    </p:anim>
                                  </p:childTnLst>
                                </p:cTn>
                              </p:par>
                            </p:childTnLst>
                          </p:cTn>
                        </p:par>
                        <p:par>
                          <p:cTn id="18" fill="hold" nodeType="afterGroup">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278534"/>
                                        </p:tgtEl>
                                        <p:attrNameLst>
                                          <p:attrName>style.visibility</p:attrName>
                                        </p:attrNameLst>
                                      </p:cBhvr>
                                      <p:to>
                                        <p:strVal val="visible"/>
                                      </p:to>
                                    </p:set>
                                    <p:anim calcmode="lin" valueType="num">
                                      <p:cBhvr additive="base">
                                        <p:cTn id="21" dur="500" fill="hold"/>
                                        <p:tgtEl>
                                          <p:spTgt spid="278534"/>
                                        </p:tgtEl>
                                        <p:attrNameLst>
                                          <p:attrName>ppt_x</p:attrName>
                                        </p:attrNameLst>
                                      </p:cBhvr>
                                      <p:tavLst>
                                        <p:tav tm="0">
                                          <p:val>
                                            <p:strVal val="0-#ppt_w/2"/>
                                          </p:val>
                                        </p:tav>
                                        <p:tav tm="100000">
                                          <p:val>
                                            <p:strVal val="#ppt_x"/>
                                          </p:val>
                                        </p:tav>
                                      </p:tavLst>
                                    </p:anim>
                                    <p:anim calcmode="lin" valueType="num">
                                      <p:cBhvr additive="base">
                                        <p:cTn id="22" dur="500" fill="hold"/>
                                        <p:tgtEl>
                                          <p:spTgt spid="278534"/>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1" fill="hold" nodeType="afterEffect">
                                  <p:stCondLst>
                                    <p:cond delay="0"/>
                                  </p:stCondLst>
                                  <p:childTnLst>
                                    <p:set>
                                      <p:cBhvr>
                                        <p:cTn id="25" dur="1" fill="hold">
                                          <p:stCondLst>
                                            <p:cond delay="0"/>
                                          </p:stCondLst>
                                        </p:cTn>
                                        <p:tgtEl>
                                          <p:spTgt spid="278537"/>
                                        </p:tgtEl>
                                        <p:attrNameLst>
                                          <p:attrName>style.visibility</p:attrName>
                                        </p:attrNameLst>
                                      </p:cBhvr>
                                      <p:to>
                                        <p:strVal val="visible"/>
                                      </p:to>
                                    </p:set>
                                    <p:anim calcmode="lin" valueType="num">
                                      <p:cBhvr additive="base">
                                        <p:cTn id="26" dur="500" fill="hold"/>
                                        <p:tgtEl>
                                          <p:spTgt spid="278537"/>
                                        </p:tgtEl>
                                        <p:attrNameLst>
                                          <p:attrName>ppt_x</p:attrName>
                                        </p:attrNameLst>
                                      </p:cBhvr>
                                      <p:tavLst>
                                        <p:tav tm="0">
                                          <p:val>
                                            <p:strVal val="#ppt_x"/>
                                          </p:val>
                                        </p:tav>
                                        <p:tav tm="100000">
                                          <p:val>
                                            <p:strVal val="#ppt_x"/>
                                          </p:val>
                                        </p:tav>
                                      </p:tavLst>
                                    </p:anim>
                                    <p:anim calcmode="lin" valueType="num">
                                      <p:cBhvr additive="base">
                                        <p:cTn id="27" dur="500" fill="hold"/>
                                        <p:tgtEl>
                                          <p:spTgt spid="278537"/>
                                        </p:tgtEl>
                                        <p:attrNameLst>
                                          <p:attrName>ppt_y</p:attrName>
                                        </p:attrNameLst>
                                      </p:cBhvr>
                                      <p:tavLst>
                                        <p:tav tm="0">
                                          <p:val>
                                            <p:strVal val="0-#ppt_h/2"/>
                                          </p:val>
                                        </p:tav>
                                        <p:tav tm="100000">
                                          <p:val>
                                            <p:strVal val="#ppt_y"/>
                                          </p:val>
                                        </p:tav>
                                      </p:tavLst>
                                    </p:anim>
                                  </p:childTnLst>
                                </p:cTn>
                              </p:par>
                            </p:childTnLst>
                          </p:cTn>
                        </p:par>
                        <p:par>
                          <p:cTn id="28" fill="hold" nodeType="afterGroup">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278535"/>
                                        </p:tgtEl>
                                        <p:attrNameLst>
                                          <p:attrName>style.visibility</p:attrName>
                                        </p:attrNameLst>
                                      </p:cBhvr>
                                      <p:to>
                                        <p:strVal val="visible"/>
                                      </p:to>
                                    </p:set>
                                    <p:anim calcmode="lin" valueType="num">
                                      <p:cBhvr additive="base">
                                        <p:cTn id="31" dur="500" fill="hold"/>
                                        <p:tgtEl>
                                          <p:spTgt spid="278535"/>
                                        </p:tgtEl>
                                        <p:attrNameLst>
                                          <p:attrName>ppt_x</p:attrName>
                                        </p:attrNameLst>
                                      </p:cBhvr>
                                      <p:tavLst>
                                        <p:tav tm="0">
                                          <p:val>
                                            <p:strVal val="1+#ppt_w/2"/>
                                          </p:val>
                                        </p:tav>
                                        <p:tav tm="100000">
                                          <p:val>
                                            <p:strVal val="#ppt_x"/>
                                          </p:val>
                                        </p:tav>
                                      </p:tavLst>
                                    </p:anim>
                                    <p:anim calcmode="lin" valueType="num">
                                      <p:cBhvr additive="base">
                                        <p:cTn id="32" dur="500" fill="hold"/>
                                        <p:tgtEl>
                                          <p:spTgt spid="278535"/>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5" presetClass="entr" presetSubtype="10" fill="hold" grpId="0" nodeType="afterEffect">
                                  <p:stCondLst>
                                    <p:cond delay="0"/>
                                  </p:stCondLst>
                                  <p:childTnLst>
                                    <p:set>
                                      <p:cBhvr>
                                        <p:cTn id="35" dur="1" fill="hold">
                                          <p:stCondLst>
                                            <p:cond delay="0"/>
                                          </p:stCondLst>
                                        </p:cTn>
                                        <p:tgtEl>
                                          <p:spTgt spid="278538"/>
                                        </p:tgtEl>
                                        <p:attrNameLst>
                                          <p:attrName>style.visibility</p:attrName>
                                        </p:attrNameLst>
                                      </p:cBhvr>
                                      <p:to>
                                        <p:strVal val="visible"/>
                                      </p:to>
                                    </p:set>
                                    <p:animEffect transition="in" filter="checkerboard(across)">
                                      <p:cBhvr>
                                        <p:cTn id="36" dur="500"/>
                                        <p:tgtEl>
                                          <p:spTgt spid="278538"/>
                                        </p:tgtEl>
                                      </p:cBhvr>
                                    </p:animEffect>
                                  </p:childTnLst>
                                </p:cTn>
                              </p:par>
                            </p:childTnLst>
                          </p:cTn>
                        </p:par>
                        <p:par>
                          <p:cTn id="37" fill="hold" nodeType="afterGroup">
                            <p:stCondLst>
                              <p:cond delay="3500"/>
                            </p:stCondLst>
                            <p:childTnLst>
                              <p:par>
                                <p:cTn id="38" presetID="5" presetClass="entr" presetSubtype="10" fill="hold" grpId="0" nodeType="afterEffect">
                                  <p:stCondLst>
                                    <p:cond delay="0"/>
                                  </p:stCondLst>
                                  <p:childTnLst>
                                    <p:set>
                                      <p:cBhvr>
                                        <p:cTn id="39" dur="1" fill="hold">
                                          <p:stCondLst>
                                            <p:cond delay="0"/>
                                          </p:stCondLst>
                                        </p:cTn>
                                        <p:tgtEl>
                                          <p:spTgt spid="278539"/>
                                        </p:tgtEl>
                                        <p:attrNameLst>
                                          <p:attrName>style.visibility</p:attrName>
                                        </p:attrNameLst>
                                      </p:cBhvr>
                                      <p:to>
                                        <p:strVal val="visible"/>
                                      </p:to>
                                    </p:set>
                                    <p:animEffect transition="in" filter="checkerboard(across)">
                                      <p:cBhvr>
                                        <p:cTn id="40" dur="500"/>
                                        <p:tgtEl>
                                          <p:spTgt spid="278539"/>
                                        </p:tgtEl>
                                      </p:cBhvr>
                                    </p:animEffect>
                                  </p:childTnLst>
                                </p:cTn>
                              </p:par>
                            </p:childTnLst>
                          </p:cTn>
                        </p:par>
                        <p:par>
                          <p:cTn id="41" fill="hold" nodeType="afterGroup">
                            <p:stCondLst>
                              <p:cond delay="4000"/>
                            </p:stCondLst>
                            <p:childTnLst>
                              <p:par>
                                <p:cTn id="42" presetID="2" presetClass="entr" presetSubtype="1" fill="hold" nodeType="afterEffect">
                                  <p:stCondLst>
                                    <p:cond delay="0"/>
                                  </p:stCondLst>
                                  <p:childTnLst>
                                    <p:set>
                                      <p:cBhvr>
                                        <p:cTn id="43" dur="1" fill="hold">
                                          <p:stCondLst>
                                            <p:cond delay="0"/>
                                          </p:stCondLst>
                                        </p:cTn>
                                        <p:tgtEl>
                                          <p:spTgt spid="278540"/>
                                        </p:tgtEl>
                                        <p:attrNameLst>
                                          <p:attrName>style.visibility</p:attrName>
                                        </p:attrNameLst>
                                      </p:cBhvr>
                                      <p:to>
                                        <p:strVal val="visible"/>
                                      </p:to>
                                    </p:set>
                                    <p:anim calcmode="lin" valueType="num">
                                      <p:cBhvr additive="base">
                                        <p:cTn id="44" dur="500" fill="hold"/>
                                        <p:tgtEl>
                                          <p:spTgt spid="278540"/>
                                        </p:tgtEl>
                                        <p:attrNameLst>
                                          <p:attrName>ppt_x</p:attrName>
                                        </p:attrNameLst>
                                      </p:cBhvr>
                                      <p:tavLst>
                                        <p:tav tm="0">
                                          <p:val>
                                            <p:strVal val="#ppt_x"/>
                                          </p:val>
                                        </p:tav>
                                        <p:tav tm="100000">
                                          <p:val>
                                            <p:strVal val="#ppt_x"/>
                                          </p:val>
                                        </p:tav>
                                      </p:tavLst>
                                    </p:anim>
                                    <p:anim calcmode="lin" valueType="num">
                                      <p:cBhvr additive="base">
                                        <p:cTn id="45" dur="500" fill="hold"/>
                                        <p:tgtEl>
                                          <p:spTgt spid="278540"/>
                                        </p:tgtEl>
                                        <p:attrNameLst>
                                          <p:attrName>ppt_y</p:attrName>
                                        </p:attrNameLst>
                                      </p:cBhvr>
                                      <p:tavLst>
                                        <p:tav tm="0">
                                          <p:val>
                                            <p:strVal val="0-#ppt_h/2"/>
                                          </p:val>
                                        </p:tav>
                                        <p:tav tm="100000">
                                          <p:val>
                                            <p:strVal val="#ppt_y"/>
                                          </p:val>
                                        </p:tav>
                                      </p:tavLst>
                                    </p:anim>
                                  </p:childTnLst>
                                </p:cTn>
                              </p:par>
                            </p:childTnLst>
                          </p:cTn>
                        </p:par>
                        <p:par>
                          <p:cTn id="46" fill="hold" nodeType="afterGroup">
                            <p:stCondLst>
                              <p:cond delay="4500"/>
                            </p:stCondLst>
                            <p:childTnLst>
                              <p:par>
                                <p:cTn id="47" presetID="2" presetClass="entr" presetSubtype="8" fill="hold" grpId="0" nodeType="afterEffect">
                                  <p:stCondLst>
                                    <p:cond delay="0"/>
                                  </p:stCondLst>
                                  <p:childTnLst>
                                    <p:set>
                                      <p:cBhvr>
                                        <p:cTn id="48" dur="1" fill="hold">
                                          <p:stCondLst>
                                            <p:cond delay="0"/>
                                          </p:stCondLst>
                                        </p:cTn>
                                        <p:tgtEl>
                                          <p:spTgt spid="278541"/>
                                        </p:tgtEl>
                                        <p:attrNameLst>
                                          <p:attrName>style.visibility</p:attrName>
                                        </p:attrNameLst>
                                      </p:cBhvr>
                                      <p:to>
                                        <p:strVal val="visible"/>
                                      </p:to>
                                    </p:set>
                                    <p:anim calcmode="lin" valueType="num">
                                      <p:cBhvr additive="base">
                                        <p:cTn id="49" dur="500" fill="hold"/>
                                        <p:tgtEl>
                                          <p:spTgt spid="278541"/>
                                        </p:tgtEl>
                                        <p:attrNameLst>
                                          <p:attrName>ppt_x</p:attrName>
                                        </p:attrNameLst>
                                      </p:cBhvr>
                                      <p:tavLst>
                                        <p:tav tm="0">
                                          <p:val>
                                            <p:strVal val="0-#ppt_w/2"/>
                                          </p:val>
                                        </p:tav>
                                        <p:tav tm="100000">
                                          <p:val>
                                            <p:strVal val="#ppt_x"/>
                                          </p:val>
                                        </p:tav>
                                      </p:tavLst>
                                    </p:anim>
                                    <p:anim calcmode="lin" valueType="num">
                                      <p:cBhvr additive="base">
                                        <p:cTn id="50" dur="500" fill="hold"/>
                                        <p:tgtEl>
                                          <p:spTgt spid="278541"/>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0"/>
                            </p:stCondLst>
                            <p:childTnLst>
                              <p:par>
                                <p:cTn id="52" presetID="2" presetClass="entr" presetSubtype="1" fill="hold" nodeType="afterEffect">
                                  <p:stCondLst>
                                    <p:cond delay="0"/>
                                  </p:stCondLst>
                                  <p:childTnLst>
                                    <p:set>
                                      <p:cBhvr>
                                        <p:cTn id="53" dur="1" fill="hold">
                                          <p:stCondLst>
                                            <p:cond delay="0"/>
                                          </p:stCondLst>
                                        </p:cTn>
                                        <p:tgtEl>
                                          <p:spTgt spid="278542"/>
                                        </p:tgtEl>
                                        <p:attrNameLst>
                                          <p:attrName>style.visibility</p:attrName>
                                        </p:attrNameLst>
                                      </p:cBhvr>
                                      <p:to>
                                        <p:strVal val="visible"/>
                                      </p:to>
                                    </p:set>
                                    <p:anim calcmode="lin" valueType="num">
                                      <p:cBhvr additive="base">
                                        <p:cTn id="54" dur="500" fill="hold"/>
                                        <p:tgtEl>
                                          <p:spTgt spid="278542"/>
                                        </p:tgtEl>
                                        <p:attrNameLst>
                                          <p:attrName>ppt_x</p:attrName>
                                        </p:attrNameLst>
                                      </p:cBhvr>
                                      <p:tavLst>
                                        <p:tav tm="0">
                                          <p:val>
                                            <p:strVal val="#ppt_x"/>
                                          </p:val>
                                        </p:tav>
                                        <p:tav tm="100000">
                                          <p:val>
                                            <p:strVal val="#ppt_x"/>
                                          </p:val>
                                        </p:tav>
                                      </p:tavLst>
                                    </p:anim>
                                    <p:anim calcmode="lin" valueType="num">
                                      <p:cBhvr additive="base">
                                        <p:cTn id="55" dur="500" fill="hold"/>
                                        <p:tgtEl>
                                          <p:spTgt spid="278542"/>
                                        </p:tgtEl>
                                        <p:attrNameLst>
                                          <p:attrName>ppt_y</p:attrName>
                                        </p:attrNameLst>
                                      </p:cBhvr>
                                      <p:tavLst>
                                        <p:tav tm="0">
                                          <p:val>
                                            <p:strVal val="0-#ppt_h/2"/>
                                          </p:val>
                                        </p:tav>
                                        <p:tav tm="100000">
                                          <p:val>
                                            <p:strVal val="#ppt_y"/>
                                          </p:val>
                                        </p:tav>
                                      </p:tavLst>
                                    </p:anim>
                                  </p:childTnLst>
                                </p:cTn>
                              </p:par>
                            </p:childTnLst>
                          </p:cTn>
                        </p:par>
                        <p:par>
                          <p:cTn id="56" fill="hold" nodeType="afterGroup">
                            <p:stCondLst>
                              <p:cond delay="5500"/>
                            </p:stCondLst>
                            <p:childTnLst>
                              <p:par>
                                <p:cTn id="57" presetID="2" presetClass="entr" presetSubtype="8" fill="hold" grpId="0" nodeType="afterEffect">
                                  <p:stCondLst>
                                    <p:cond delay="0"/>
                                  </p:stCondLst>
                                  <p:childTnLst>
                                    <p:set>
                                      <p:cBhvr>
                                        <p:cTn id="58" dur="1" fill="hold">
                                          <p:stCondLst>
                                            <p:cond delay="0"/>
                                          </p:stCondLst>
                                        </p:cTn>
                                        <p:tgtEl>
                                          <p:spTgt spid="278543"/>
                                        </p:tgtEl>
                                        <p:attrNameLst>
                                          <p:attrName>style.visibility</p:attrName>
                                        </p:attrNameLst>
                                      </p:cBhvr>
                                      <p:to>
                                        <p:strVal val="visible"/>
                                      </p:to>
                                    </p:set>
                                    <p:anim calcmode="lin" valueType="num">
                                      <p:cBhvr additive="base">
                                        <p:cTn id="59" dur="500" fill="hold"/>
                                        <p:tgtEl>
                                          <p:spTgt spid="278543"/>
                                        </p:tgtEl>
                                        <p:attrNameLst>
                                          <p:attrName>ppt_x</p:attrName>
                                        </p:attrNameLst>
                                      </p:cBhvr>
                                      <p:tavLst>
                                        <p:tav tm="0">
                                          <p:val>
                                            <p:strVal val="0-#ppt_w/2"/>
                                          </p:val>
                                        </p:tav>
                                        <p:tav tm="100000">
                                          <p:val>
                                            <p:strVal val="#ppt_x"/>
                                          </p:val>
                                        </p:tav>
                                      </p:tavLst>
                                    </p:anim>
                                    <p:anim calcmode="lin" valueType="num">
                                      <p:cBhvr additive="base">
                                        <p:cTn id="60" dur="500" fill="hold"/>
                                        <p:tgtEl>
                                          <p:spTgt spid="278543"/>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6000"/>
                            </p:stCondLst>
                            <p:childTnLst>
                              <p:par>
                                <p:cTn id="62" presetID="5" presetClass="entr" presetSubtype="10" fill="hold" grpId="0" nodeType="after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checkerboard(across)">
                                      <p:cBhvr>
                                        <p:cTn id="6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2" grpId="0"/>
      <p:bldP spid="278533" grpId="0"/>
      <p:bldP spid="278534" grpId="0"/>
      <p:bldP spid="278535" grpId="0"/>
      <p:bldP spid="278538" grpId="0"/>
      <p:bldP spid="278539" grpId="0"/>
      <p:bldP spid="278541" grpId="0"/>
      <p:bldP spid="278543"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440D7B-AEBC-3F59-FFA1-8C599243D9B1}"/>
              </a:ext>
            </a:extLst>
          </p:cNvPr>
          <p:cNvSpPr>
            <a:spLocks noGrp="1"/>
          </p:cNvSpPr>
          <p:nvPr>
            <p:ph type="title"/>
          </p:nvPr>
        </p:nvSpPr>
        <p:spPr/>
        <p:txBody>
          <a:bodyPr/>
          <a:lstStyle/>
          <a:p>
            <a:endParaRPr lang="tr-TR"/>
          </a:p>
        </p:txBody>
      </p:sp>
      <p:pic>
        <p:nvPicPr>
          <p:cNvPr id="4" name="Picture 3" descr="Resim5">
            <a:extLst>
              <a:ext uri="{FF2B5EF4-FFF2-40B4-BE49-F238E27FC236}">
                <a16:creationId xmlns:a16="http://schemas.microsoft.com/office/drawing/2014/main" id="{2BD46123-12EE-FDB7-680A-113A16BAA7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0696" y="2013458"/>
            <a:ext cx="7150608" cy="36819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90985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İçerik Yer Tutucusu 10">
            <a:extLst>
              <a:ext uri="{FF2B5EF4-FFF2-40B4-BE49-F238E27FC236}">
                <a16:creationId xmlns:a16="http://schemas.microsoft.com/office/drawing/2014/main" id="{083B3B0E-F5A9-11D5-47AF-A003585B39A3}"/>
              </a:ext>
            </a:extLst>
          </p:cNvPr>
          <p:cNvGraphicFramePr>
            <a:graphicFrameLocks noGrp="1"/>
          </p:cNvGraphicFramePr>
          <p:nvPr>
            <p:ph idx="1"/>
          </p:nvPr>
        </p:nvGraphicFramePr>
        <p:xfrm>
          <a:off x="1774826" y="188914"/>
          <a:ext cx="7089775" cy="6054724"/>
        </p:xfrm>
        <a:graphic>
          <a:graphicData uri="http://schemas.openxmlformats.org/drawingml/2006/table">
            <a:tbl>
              <a:tblPr>
                <a:tableStyleId>{5C22544A-7EE6-4342-B048-85BDC9FD1C3A}</a:tableStyleId>
              </a:tblPr>
              <a:tblGrid>
                <a:gridCol w="1489909">
                  <a:extLst>
                    <a:ext uri="{9D8B030D-6E8A-4147-A177-3AD203B41FA5}">
                      <a16:colId xmlns:a16="http://schemas.microsoft.com/office/drawing/2014/main" val="20000"/>
                    </a:ext>
                  </a:extLst>
                </a:gridCol>
                <a:gridCol w="1654151">
                  <a:extLst>
                    <a:ext uri="{9D8B030D-6E8A-4147-A177-3AD203B41FA5}">
                      <a16:colId xmlns:a16="http://schemas.microsoft.com/office/drawing/2014/main" val="20001"/>
                    </a:ext>
                  </a:extLst>
                </a:gridCol>
                <a:gridCol w="2643511">
                  <a:extLst>
                    <a:ext uri="{9D8B030D-6E8A-4147-A177-3AD203B41FA5}">
                      <a16:colId xmlns:a16="http://schemas.microsoft.com/office/drawing/2014/main" val="20002"/>
                    </a:ext>
                  </a:extLst>
                </a:gridCol>
                <a:gridCol w="1302204">
                  <a:extLst>
                    <a:ext uri="{9D8B030D-6E8A-4147-A177-3AD203B41FA5}">
                      <a16:colId xmlns:a16="http://schemas.microsoft.com/office/drawing/2014/main" val="20003"/>
                    </a:ext>
                  </a:extLst>
                </a:gridCol>
              </a:tblGrid>
              <a:tr h="210846">
                <a:tc gridSpan="2">
                  <a:txBody>
                    <a:bodyPr/>
                    <a:lstStyle/>
                    <a:p>
                      <a:pPr algn="l" fontAlgn="ctr"/>
                      <a:r>
                        <a:rPr lang="tr-TR" sz="1000" u="none" strike="noStrike">
                          <a:effectLst/>
                        </a:rPr>
                        <a:t>                ATR DOLAŞIM BELGESİ</a:t>
                      </a:r>
                      <a:endParaRPr lang="tr-TR" sz="1000" b="1" i="0" u="none" strike="noStrike">
                        <a:effectLst/>
                        <a:latin typeface="Arial Tur"/>
                      </a:endParaRPr>
                    </a:p>
                  </a:txBody>
                  <a:tcPr marL="9168" marR="9168" marT="9165" marB="0" anchor="ctr"/>
                </a:tc>
                <a:tc hMerge="1">
                  <a:txBody>
                    <a:bodyPr/>
                    <a:lstStyle/>
                    <a:p>
                      <a:endParaRPr lang="tr-TR"/>
                    </a:p>
                  </a:txBody>
                  <a:tcPr/>
                </a:tc>
                <a:tc>
                  <a:txBody>
                    <a:bodyPr/>
                    <a:lstStyle/>
                    <a:p>
                      <a:pPr algn="l" fontAlgn="ctr"/>
                      <a:r>
                        <a:rPr lang="tr-TR" sz="1000" u="none" strike="noStrike">
                          <a:effectLst/>
                        </a:rPr>
                        <a:t>     EUR.1 EFTA ÜLKELERİ</a:t>
                      </a:r>
                      <a:endParaRPr lang="tr-TR" sz="1000" b="1" i="0" u="none" strike="noStrike">
                        <a:effectLst/>
                        <a:latin typeface="Arial Tur"/>
                      </a:endParaRPr>
                    </a:p>
                  </a:txBody>
                  <a:tcPr marL="9168" marR="9168" marT="9165" marB="0" anchor="ctr"/>
                </a:tc>
                <a:tc>
                  <a:txBody>
                    <a:bodyPr/>
                    <a:lstStyle/>
                    <a:p>
                      <a:pPr algn="ctr" fontAlgn="ctr"/>
                      <a:r>
                        <a:rPr lang="tr-TR" sz="1000" u="none" strike="noStrike">
                          <a:effectLst/>
                        </a:rPr>
                        <a:t>STA</a:t>
                      </a:r>
                      <a:endParaRPr lang="tr-TR" sz="1000" b="1" i="0" u="none" strike="noStrike">
                        <a:effectLst/>
                        <a:latin typeface="Arial Tur"/>
                      </a:endParaRPr>
                    </a:p>
                  </a:txBody>
                  <a:tcPr marL="9168" marR="9168" marT="9165" marB="0" anchor="ctr"/>
                </a:tc>
                <a:extLst>
                  <a:ext uri="{0D108BD9-81ED-4DB2-BD59-A6C34878D82A}">
                    <a16:rowId xmlns:a16="http://schemas.microsoft.com/office/drawing/2014/main" val="10000"/>
                  </a:ext>
                </a:extLst>
              </a:tr>
              <a:tr h="210846">
                <a:tc>
                  <a:txBody>
                    <a:bodyPr/>
                    <a:lstStyle/>
                    <a:p>
                      <a:pPr algn="l" fontAlgn="b"/>
                      <a:r>
                        <a:rPr lang="tr-TR" sz="1000" u="none" strike="noStrike">
                          <a:effectLst/>
                        </a:rPr>
                        <a:t>ALMANYA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ÇEK. CUM.</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İSVİÇRE</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İSRAİL</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1"/>
                  </a:ext>
                </a:extLst>
              </a:tr>
              <a:tr h="210846">
                <a:tc>
                  <a:txBody>
                    <a:bodyPr/>
                    <a:lstStyle/>
                    <a:p>
                      <a:pPr algn="l" fontAlgn="b"/>
                      <a:r>
                        <a:rPr lang="tr-TR" sz="1000" u="none" strike="noStrike">
                          <a:effectLst/>
                        </a:rPr>
                        <a:t>AVUSTURYA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SLOVAK CUM.</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NORVEÇ</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MAKEDONYA</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2"/>
                  </a:ext>
                </a:extLst>
              </a:tr>
              <a:tr h="409730">
                <a:tc>
                  <a:txBody>
                    <a:bodyPr/>
                    <a:lstStyle/>
                    <a:p>
                      <a:pPr algn="l" fontAlgn="b"/>
                      <a:r>
                        <a:rPr lang="tr-TR" sz="1000" u="none" strike="noStrike">
                          <a:effectLst/>
                        </a:rPr>
                        <a:t>BELÇİKA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SLOVENYA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İZLANDA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BOSNA-HERSEK</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3"/>
                  </a:ext>
                </a:extLst>
              </a:tr>
              <a:tr h="210846">
                <a:tc>
                  <a:txBody>
                    <a:bodyPr/>
                    <a:lstStyle/>
                    <a:p>
                      <a:pPr algn="l" fontAlgn="b"/>
                      <a:r>
                        <a:rPr lang="tr-TR" sz="1000" u="none" strike="noStrike">
                          <a:effectLst/>
                        </a:rPr>
                        <a:t>DANİMARKA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ESTONYA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LIECHTENSTEIN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FİLİSTİN</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4"/>
                  </a:ext>
                </a:extLst>
              </a:tr>
              <a:tr h="210846">
                <a:tc>
                  <a:txBody>
                    <a:bodyPr/>
                    <a:lstStyle/>
                    <a:p>
                      <a:pPr algn="l" fontAlgn="b"/>
                      <a:r>
                        <a:rPr lang="tr-TR" sz="1000" u="none" strike="noStrike">
                          <a:effectLst/>
                        </a:rPr>
                        <a:t>FİNLANDİYA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LETONYA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TUNUS</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5"/>
                  </a:ext>
                </a:extLst>
              </a:tr>
              <a:tr h="210846">
                <a:tc>
                  <a:txBody>
                    <a:bodyPr/>
                    <a:lstStyle/>
                    <a:p>
                      <a:pPr algn="l" fontAlgn="b"/>
                      <a:r>
                        <a:rPr lang="tr-TR" sz="1000" u="none" strike="noStrike">
                          <a:effectLst/>
                        </a:rPr>
                        <a:t>FRANSA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LITVANYA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FAS</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6"/>
                  </a:ext>
                </a:extLst>
              </a:tr>
              <a:tr h="210846">
                <a:tc>
                  <a:txBody>
                    <a:bodyPr/>
                    <a:lstStyle/>
                    <a:p>
                      <a:pPr algn="l" fontAlgn="b"/>
                      <a:r>
                        <a:rPr lang="tr-TR" sz="1000" u="none" strike="noStrike">
                          <a:effectLst/>
                        </a:rPr>
                        <a:t>HOLLANDA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POLONYA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MISIR</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7"/>
                  </a:ext>
                </a:extLst>
              </a:tr>
              <a:tr h="210846">
                <a:tc>
                  <a:txBody>
                    <a:bodyPr/>
                    <a:lstStyle/>
                    <a:p>
                      <a:pPr algn="l" fontAlgn="b"/>
                      <a:r>
                        <a:rPr lang="tr-TR" sz="1000" u="none" strike="noStrike">
                          <a:effectLst/>
                        </a:rPr>
                        <a:t>İNGİLTERE</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MACARİSTAN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SURİYE</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8"/>
                  </a:ext>
                </a:extLst>
              </a:tr>
              <a:tr h="210846">
                <a:tc>
                  <a:txBody>
                    <a:bodyPr/>
                    <a:lstStyle/>
                    <a:p>
                      <a:pPr algn="l" fontAlgn="b"/>
                      <a:r>
                        <a:rPr lang="tr-TR" sz="1000" u="none" strike="noStrike">
                          <a:effectLst/>
                        </a:rPr>
                        <a:t>İRLANDA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MALTA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09"/>
                  </a:ext>
                </a:extLst>
              </a:tr>
              <a:tr h="210846">
                <a:tc>
                  <a:txBody>
                    <a:bodyPr/>
                    <a:lstStyle/>
                    <a:p>
                      <a:pPr algn="l" fontAlgn="b"/>
                      <a:r>
                        <a:rPr lang="tr-TR" sz="1000" u="none" strike="noStrike">
                          <a:effectLst/>
                        </a:rPr>
                        <a:t>İSPANYA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KIBRIS</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0"/>
                  </a:ext>
                </a:extLst>
              </a:tr>
              <a:tr h="210846">
                <a:tc>
                  <a:txBody>
                    <a:bodyPr/>
                    <a:lstStyle/>
                    <a:p>
                      <a:pPr algn="l" fontAlgn="b"/>
                      <a:r>
                        <a:rPr lang="tr-TR" sz="1000" u="none" strike="noStrike">
                          <a:effectLst/>
                        </a:rPr>
                        <a:t>İSVEÇ</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ROMANYA</a:t>
                      </a:r>
                      <a:endParaRPr lang="tr-TR" sz="1000" b="0" i="0" u="none" strike="noStrike">
                        <a:effectLst/>
                        <a:latin typeface="Arial Tur"/>
                      </a:endParaRPr>
                    </a:p>
                  </a:txBody>
                  <a:tcPr marL="9168" marR="9168" marT="9165" marB="0" anchor="b"/>
                </a:tc>
                <a:tc>
                  <a:txBody>
                    <a:bodyPr/>
                    <a:lstStyle/>
                    <a:p>
                      <a:pPr algn="l" fontAlgn="b"/>
                      <a:r>
                        <a:rPr lang="tr-TR" sz="1000" u="none" strike="noStrike" dirty="0">
                          <a:effectLst/>
                        </a:rPr>
                        <a:t> </a:t>
                      </a:r>
                      <a:endParaRPr lang="tr-TR" sz="1000" b="0" i="0" u="none" strike="noStrike" dirty="0">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1"/>
                  </a:ext>
                </a:extLst>
              </a:tr>
              <a:tr h="210846">
                <a:tc>
                  <a:txBody>
                    <a:bodyPr/>
                    <a:lstStyle/>
                    <a:p>
                      <a:pPr algn="l" fontAlgn="b"/>
                      <a:r>
                        <a:rPr lang="tr-TR" sz="1000" u="none" strike="noStrike">
                          <a:effectLst/>
                        </a:rPr>
                        <a:t>İTALYA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BULGARİSTAN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2"/>
                  </a:ext>
                </a:extLst>
              </a:tr>
              <a:tr h="210846">
                <a:tc>
                  <a:txBody>
                    <a:bodyPr/>
                    <a:lstStyle/>
                    <a:p>
                      <a:pPr algn="l" fontAlgn="b"/>
                      <a:r>
                        <a:rPr lang="tr-TR" sz="1000" u="none" strike="noStrike">
                          <a:effectLst/>
                        </a:rPr>
                        <a:t>LÜKSEMBURG</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PORTEKİZ</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3"/>
                  </a:ext>
                </a:extLst>
              </a:tr>
              <a:tr h="210846">
                <a:tc>
                  <a:txBody>
                    <a:bodyPr/>
                    <a:lstStyle/>
                    <a:p>
                      <a:pPr algn="l" fontAlgn="b"/>
                      <a:r>
                        <a:rPr lang="tr-TR" sz="1000" u="none" strike="noStrike">
                          <a:effectLst/>
                        </a:rPr>
                        <a:t>MONAKO</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YUNANİSTAN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4"/>
                  </a:ext>
                </a:extLst>
              </a:tr>
              <a:tr h="210846">
                <a:tc gridSpan="3">
                  <a:txBody>
                    <a:bodyPr/>
                    <a:lstStyle/>
                    <a:p>
                      <a:pPr algn="l" fontAlgn="b"/>
                      <a:r>
                        <a:rPr lang="tr-TR" sz="1000" u="none" strike="noStrike">
                          <a:effectLst/>
                        </a:rPr>
                        <a:t>ab ülkelerine yapılan temel tarım ürünlerinde  eur1</a:t>
                      </a:r>
                      <a:endParaRPr lang="tr-TR" sz="1000" b="0" i="0" u="none" strike="noStrike">
                        <a:effectLst/>
                        <a:latin typeface="Arial Tur"/>
                      </a:endParaRPr>
                    </a:p>
                  </a:txBody>
                  <a:tcPr marL="9168" marR="9168" marT="9165" marB="0" anchor="b"/>
                </a:tc>
                <a:tc hMerge="1">
                  <a:txBody>
                    <a:bodyPr/>
                    <a:lstStyle/>
                    <a:p>
                      <a:endParaRPr lang="tr-TR"/>
                    </a:p>
                  </a:txBody>
                  <a:tcPr/>
                </a:tc>
                <a:tc hMerge="1">
                  <a:txBody>
                    <a:bodyPr/>
                    <a:lstStyle/>
                    <a:p>
                      <a:endParaRPr lang="tr-TR"/>
                    </a:p>
                  </a:txBody>
                  <a:tcPr/>
                </a:tc>
                <a:tc>
                  <a:txBody>
                    <a:bodyPr/>
                    <a:lstStyle/>
                    <a:p>
                      <a:pPr algn="l" fontAlgn="b"/>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5"/>
                  </a:ext>
                </a:extLst>
              </a:tr>
              <a:tr h="210846">
                <a:tc gridSpan="4">
                  <a:txBody>
                    <a:bodyPr/>
                    <a:lstStyle/>
                    <a:p>
                      <a:pPr algn="ctr" fontAlgn="b"/>
                      <a:endParaRPr lang="tr-TR" sz="1000" b="0" i="0" u="none" strike="noStrike">
                        <a:effectLst/>
                        <a:latin typeface="Arial Tur"/>
                      </a:endParaRPr>
                    </a:p>
                  </a:txBody>
                  <a:tcPr marL="9168" marR="9168" marT="9165" marB="0" anchor="b"/>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6"/>
                  </a:ext>
                </a:extLst>
              </a:tr>
              <a:tr h="409730">
                <a:tc gridSpan="2">
                  <a:txBody>
                    <a:bodyPr/>
                    <a:lstStyle/>
                    <a:p>
                      <a:pPr algn="ctr" fontAlgn="ctr"/>
                      <a:r>
                        <a:rPr lang="tr-TR" sz="1000" u="none" strike="noStrike">
                          <a:effectLst/>
                        </a:rPr>
                        <a:t>ARAP BOYKOT TASDİĞİ YAPILAN ÜLKELER</a:t>
                      </a:r>
                      <a:endParaRPr lang="tr-TR" sz="1000" b="1" i="0" u="none" strike="noStrike">
                        <a:effectLst/>
                        <a:latin typeface="Arial Tur"/>
                      </a:endParaRPr>
                    </a:p>
                  </a:txBody>
                  <a:tcPr marL="9168" marR="9168" marT="9165" marB="0" anchor="ctr"/>
                </a:tc>
                <a:tc hMerge="1">
                  <a:txBody>
                    <a:bodyPr/>
                    <a:lstStyle/>
                    <a:p>
                      <a:endParaRPr lang="tr-TR"/>
                    </a:p>
                  </a:txBody>
                  <a:tcPr/>
                </a:tc>
                <a:tc>
                  <a:txBody>
                    <a:bodyPr/>
                    <a:lstStyle/>
                    <a:p>
                      <a:pPr algn="ctr" fontAlgn="ctr"/>
                      <a:r>
                        <a:rPr lang="tr-TR" sz="1000" u="none" strike="noStrike">
                          <a:effectLst/>
                        </a:rPr>
                        <a:t>ÖZEL MENŞE (FORM-A) VERİLEN ÜLKELER</a:t>
                      </a:r>
                      <a:endParaRPr lang="tr-TR" sz="1000" b="1" i="0" u="none" strike="noStrike">
                        <a:effectLst/>
                        <a:latin typeface="Arial Tur"/>
                      </a:endParaRPr>
                    </a:p>
                  </a:txBody>
                  <a:tcPr marL="9168" marR="9168" marT="9165" marB="0" anchor="ctr"/>
                </a:tc>
                <a:tc>
                  <a:txBody>
                    <a:bodyPr/>
                    <a:lstStyle/>
                    <a:p>
                      <a:pPr algn="ctr" fontAlgn="ctr"/>
                      <a:r>
                        <a:rPr lang="tr-TR" sz="1000" u="none" strike="noStrike">
                          <a:effectLst/>
                        </a:rPr>
                        <a:t>EUR-MED</a:t>
                      </a:r>
                      <a:endParaRPr lang="tr-TR" sz="1000" b="1" i="0" u="none" strike="noStrike">
                        <a:effectLst/>
                        <a:latin typeface="Arial Tur"/>
                      </a:endParaRPr>
                    </a:p>
                  </a:txBody>
                  <a:tcPr marL="9168" marR="9168" marT="9165" marB="0" anchor="ctr"/>
                </a:tc>
                <a:extLst>
                  <a:ext uri="{0D108BD9-81ED-4DB2-BD59-A6C34878D82A}">
                    <a16:rowId xmlns:a16="http://schemas.microsoft.com/office/drawing/2014/main" val="10017"/>
                  </a:ext>
                </a:extLst>
              </a:tr>
              <a:tr h="409730">
                <a:tc>
                  <a:txBody>
                    <a:bodyPr/>
                    <a:lstStyle/>
                    <a:p>
                      <a:pPr algn="l" fontAlgn="b"/>
                      <a:r>
                        <a:rPr lang="tr-TR" sz="1000" u="none" strike="noStrike">
                          <a:effectLst/>
                        </a:rPr>
                        <a:t>BİRLEŞİK ARAP E.</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KUVEYT</a:t>
                      </a:r>
                      <a:endParaRPr lang="tr-TR" sz="1000" b="0" i="0" u="none" strike="noStrike">
                        <a:effectLst/>
                        <a:latin typeface="Arial Tur"/>
                      </a:endParaRPr>
                    </a:p>
                  </a:txBody>
                  <a:tcPr marL="9168" marR="9168" marT="9165" marB="0" anchor="b"/>
                </a:tc>
                <a:tc>
                  <a:txBody>
                    <a:bodyPr/>
                    <a:lstStyle/>
                    <a:p>
                      <a:pPr algn="l" fontAlgn="b"/>
                      <a:r>
                        <a:rPr lang="pl-PL" sz="1000" u="none" strike="noStrike">
                          <a:effectLst/>
                        </a:rPr>
                        <a:t>JAPONYA -P- VEYA - (-W-GTİP NO)</a:t>
                      </a:r>
                      <a:endParaRPr lang="pl-PL" sz="1000" b="0" i="0" u="none" strike="noStrike">
                        <a:effectLst/>
                        <a:latin typeface="Arial Tur"/>
                      </a:endParaRPr>
                    </a:p>
                  </a:txBody>
                  <a:tcPr marL="9168" marR="9168" marT="9165" marB="0" anchor="b"/>
                </a:tc>
                <a:tc>
                  <a:txBody>
                    <a:bodyPr/>
                    <a:lstStyle/>
                    <a:p>
                      <a:pPr algn="l" fontAlgn="b"/>
                      <a:r>
                        <a:rPr lang="tr-TR" sz="1000" u="none" strike="noStrike">
                          <a:effectLst/>
                        </a:rPr>
                        <a:t>TUNUS</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8"/>
                  </a:ext>
                </a:extLst>
              </a:tr>
              <a:tr h="409730">
                <a:tc>
                  <a:txBody>
                    <a:bodyPr/>
                    <a:lstStyle/>
                    <a:p>
                      <a:pPr algn="l" fontAlgn="b"/>
                      <a:r>
                        <a:rPr lang="tr-TR" sz="1000" u="none" strike="noStrike">
                          <a:effectLst/>
                        </a:rPr>
                        <a:t>SUUDİ ARABİSTAN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YEMEN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RUSYA FEDERASYONU -P-</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19"/>
                  </a:ext>
                </a:extLst>
              </a:tr>
              <a:tr h="210846">
                <a:tc>
                  <a:txBody>
                    <a:bodyPr/>
                    <a:lstStyle/>
                    <a:p>
                      <a:pPr algn="l" fontAlgn="b"/>
                      <a:r>
                        <a:rPr lang="tr-TR" sz="1000" u="none" strike="noStrike">
                          <a:effectLst/>
                        </a:rPr>
                        <a:t>KATAR</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UMMAN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UKRAYNA</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20"/>
                  </a:ext>
                </a:extLst>
              </a:tr>
              <a:tr h="210846">
                <a:tc>
                  <a:txBody>
                    <a:bodyPr/>
                    <a:lstStyle/>
                    <a:p>
                      <a:pPr algn="l" fontAlgn="b"/>
                      <a:r>
                        <a:rPr lang="tr-TR" sz="1000" u="none" strike="noStrike">
                          <a:effectLst/>
                        </a:rPr>
                        <a:t>SUDAN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BAHREYN</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BEYAZ RUSYA </a:t>
                      </a:r>
                      <a:endParaRPr lang="tr-TR" sz="1000" b="0" i="0" u="none" strike="noStrike">
                        <a:effectLst/>
                        <a:latin typeface="Arial Tur"/>
                      </a:endParaRPr>
                    </a:p>
                  </a:txBody>
                  <a:tcPr marL="9168" marR="9168" marT="9165" marB="0" anchor="b"/>
                </a:tc>
                <a:tc>
                  <a:txBody>
                    <a:bodyPr/>
                    <a:lstStyle/>
                    <a:p>
                      <a:pPr algn="l" fontAlgn="b"/>
                      <a:r>
                        <a:rPr lang="tr-TR" sz="1000" u="none" strike="noStrike">
                          <a:effectLst/>
                        </a:rPr>
                        <a:t> </a:t>
                      </a:r>
                      <a:endParaRPr lang="tr-TR" sz="1000" b="0" i="0" u="none" strike="noStrike">
                        <a:effectLst/>
                        <a:latin typeface="Arial Tur"/>
                      </a:endParaRPr>
                    </a:p>
                  </a:txBody>
                  <a:tcPr marL="9168" marR="9168" marT="9165" marB="0" anchor="b"/>
                </a:tc>
                <a:extLst>
                  <a:ext uri="{0D108BD9-81ED-4DB2-BD59-A6C34878D82A}">
                    <a16:rowId xmlns:a16="http://schemas.microsoft.com/office/drawing/2014/main" val="10021"/>
                  </a:ext>
                </a:extLst>
              </a:tr>
              <a:tr h="210846">
                <a:tc gridSpan="4">
                  <a:txBody>
                    <a:bodyPr/>
                    <a:lstStyle/>
                    <a:p>
                      <a:pPr algn="ctr" fontAlgn="b"/>
                      <a:r>
                        <a:rPr lang="tr-TR" sz="1000" u="none" strike="noStrike">
                          <a:effectLst/>
                        </a:rPr>
                        <a:t> </a:t>
                      </a:r>
                      <a:endParaRPr lang="tr-TR" sz="1000" b="0" i="0" u="none" strike="noStrike">
                        <a:effectLst/>
                        <a:latin typeface="Arial Tur"/>
                      </a:endParaRPr>
                    </a:p>
                  </a:txBody>
                  <a:tcPr marL="9168" marR="9168" marT="9165" marB="0" anchor="b"/>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22"/>
                  </a:ext>
                </a:extLst>
              </a:tr>
              <a:tr h="409730">
                <a:tc gridSpan="4">
                  <a:txBody>
                    <a:bodyPr/>
                    <a:lstStyle/>
                    <a:p>
                      <a:pPr algn="ctr" fontAlgn="ctr"/>
                      <a:r>
                        <a:rPr lang="tr-TR" sz="1000" u="none" strike="noStrike" dirty="0">
                          <a:effectLst/>
                        </a:rPr>
                        <a:t>LİSTEDE OLMAYAN TÜM ÜLKELER İÇİN ABC MENŞE ŞEHADETNAMESİ BELGESİ DÜZENLENİR</a:t>
                      </a:r>
                      <a:endParaRPr lang="tr-TR" sz="1000" b="0" i="0" u="none" strike="noStrike" dirty="0">
                        <a:effectLst/>
                        <a:latin typeface="Arial Tur"/>
                      </a:endParaRPr>
                    </a:p>
                  </a:txBody>
                  <a:tcPr marL="9168" marR="9168" marT="9165"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23"/>
                  </a:ext>
                </a:extLst>
              </a:tr>
            </a:tbl>
          </a:graphicData>
        </a:graphic>
      </p:graphicFrame>
      <p:pic>
        <p:nvPicPr>
          <p:cNvPr id="62586" name="Resim 1">
            <a:extLst>
              <a:ext uri="{FF2B5EF4-FFF2-40B4-BE49-F238E27FC236}">
                <a16:creationId xmlns:a16="http://schemas.microsoft.com/office/drawing/2014/main" id="{494E99DC-DE6C-BBDB-B1C8-E33154A8B2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28025" y="188914"/>
            <a:ext cx="201453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Normal headline title </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a:t>Nunc </a:t>
            </a:r>
            <a:r>
              <a:rPr lang="en-GB" dirty="0" err="1"/>
              <a:t>viverra</a:t>
            </a:r>
            <a:r>
              <a:rPr lang="en-GB" dirty="0"/>
              <a:t> </a:t>
            </a:r>
            <a:r>
              <a:rPr lang="en-GB" dirty="0" err="1"/>
              <a:t>imperdiet</a:t>
            </a:r>
            <a:r>
              <a:rPr lang="en-GB" dirty="0"/>
              <a:t> </a:t>
            </a:r>
            <a:r>
              <a:rPr lang="en-GB" dirty="0" err="1"/>
              <a:t>enim</a:t>
            </a:r>
            <a:r>
              <a:rPr lang="en-GB" dirty="0"/>
              <a:t>. </a:t>
            </a:r>
            <a:r>
              <a:rPr lang="en-GB" dirty="0" err="1"/>
              <a:t>Fusce</a:t>
            </a:r>
            <a:r>
              <a:rPr lang="en-GB" dirty="0"/>
              <a:t> est. </a:t>
            </a:r>
            <a:r>
              <a:rPr lang="en-GB" dirty="0" err="1"/>
              <a:t>Vivamus</a:t>
            </a:r>
            <a:r>
              <a:rPr lang="en-GB" dirty="0"/>
              <a:t> a </a:t>
            </a:r>
            <a:r>
              <a:rPr lang="en-GB" dirty="0" err="1"/>
              <a:t>tellus</a:t>
            </a:r>
            <a:r>
              <a:rPr lang="en-GB" dirty="0"/>
              <a:t>.</a:t>
            </a:r>
          </a:p>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Maecenas </a:t>
            </a:r>
            <a:r>
              <a:rPr lang="en-GB" dirty="0" err="1"/>
              <a:t>porttitor</a:t>
            </a:r>
            <a:r>
              <a:rPr lang="en-GB" dirty="0"/>
              <a:t> </a:t>
            </a:r>
            <a:r>
              <a:rPr lang="en-GB" dirty="0" err="1"/>
              <a:t>congue</a:t>
            </a:r>
            <a:r>
              <a:rPr lang="en-GB" dirty="0"/>
              <a:t> </a:t>
            </a:r>
            <a:r>
              <a:rPr lang="en-GB" dirty="0" err="1"/>
              <a:t>massa</a:t>
            </a:r>
            <a:r>
              <a:rPr lang="en-GB" dirty="0"/>
              <a:t>. </a:t>
            </a:r>
            <a:r>
              <a:rPr lang="en-GB" dirty="0" err="1"/>
              <a:t>Fusce</a:t>
            </a:r>
            <a:r>
              <a:rPr lang="en-GB" dirty="0"/>
              <a:t> </a:t>
            </a:r>
            <a:r>
              <a:rPr lang="en-GB" dirty="0" err="1"/>
              <a:t>posuere</a:t>
            </a:r>
            <a:r>
              <a:rPr lang="en-GB" dirty="0"/>
              <a:t>, magna </a:t>
            </a:r>
            <a:r>
              <a:rPr lang="en-GB" dirty="0" err="1"/>
              <a:t>sed</a:t>
            </a:r>
            <a:r>
              <a:rPr lang="en-GB" dirty="0"/>
              <a:t> pulvinar </a:t>
            </a:r>
            <a:r>
              <a:rPr lang="en-GB" dirty="0" err="1"/>
              <a:t>ultricies</a:t>
            </a:r>
            <a:r>
              <a:rPr lang="en-GB" dirty="0"/>
              <a:t>, </a:t>
            </a:r>
            <a:r>
              <a:rPr lang="en-GB" dirty="0" err="1"/>
              <a:t>purus</a:t>
            </a:r>
            <a:r>
              <a:rPr lang="en-GB" dirty="0"/>
              <a:t> </a:t>
            </a:r>
            <a:r>
              <a:rPr lang="en-GB" dirty="0" err="1"/>
              <a:t>lectus</a:t>
            </a:r>
            <a:r>
              <a:rPr lang="en-GB" dirty="0"/>
              <a:t> </a:t>
            </a:r>
            <a:r>
              <a:rPr lang="en-GB" dirty="0" err="1"/>
              <a:t>malesuada</a:t>
            </a:r>
            <a:r>
              <a:rPr lang="en-GB" dirty="0"/>
              <a:t> libero, sit </a:t>
            </a:r>
            <a:r>
              <a:rPr lang="en-GB" dirty="0" err="1"/>
              <a:t>amet</a:t>
            </a:r>
            <a:r>
              <a:rPr lang="en-GB" dirty="0"/>
              <a:t> </a:t>
            </a:r>
            <a:r>
              <a:rPr lang="en-GB" dirty="0" err="1"/>
              <a:t>commodo</a:t>
            </a:r>
            <a:r>
              <a:rPr lang="en-GB" dirty="0"/>
              <a:t> magna eros </a:t>
            </a:r>
            <a:r>
              <a:rPr lang="en-GB" dirty="0" err="1"/>
              <a:t>quis</a:t>
            </a:r>
            <a:r>
              <a:rPr lang="en-GB" dirty="0"/>
              <a:t> </a:t>
            </a:r>
            <a:r>
              <a:rPr lang="en-GB" dirty="0" err="1"/>
              <a:t>urna</a:t>
            </a:r>
            <a:r>
              <a:rPr lang="en-GB" dirty="0"/>
              <a:t>.</a:t>
            </a:r>
          </a:p>
          <a:p>
            <a:pPr lvl="1"/>
            <a:r>
              <a:rPr lang="en-GB" dirty="0" err="1"/>
              <a:t>Eque</a:t>
            </a:r>
            <a:r>
              <a:rPr lang="en-GB" dirty="0"/>
              <a:t> </a:t>
            </a:r>
            <a:r>
              <a:rPr lang="en-GB" dirty="0" err="1"/>
              <a:t>cus</a:t>
            </a:r>
            <a:r>
              <a:rPr lang="en-GB" dirty="0"/>
              <a:t>, </a:t>
            </a:r>
            <a:r>
              <a:rPr lang="en-GB" dirty="0" err="1"/>
              <a:t>tem</a:t>
            </a:r>
            <a:r>
              <a:rPr lang="en-GB" dirty="0"/>
              <a:t> </a:t>
            </a:r>
            <a:r>
              <a:rPr lang="en-GB" dirty="0" err="1"/>
              <a:t>dio</a:t>
            </a:r>
            <a:r>
              <a:rPr lang="en-GB" dirty="0"/>
              <a:t> </a:t>
            </a:r>
            <a:r>
              <a:rPr lang="en-GB" dirty="0" err="1"/>
              <a:t>coriore</a:t>
            </a:r>
            <a:r>
              <a:rPr lang="en-GB" dirty="0"/>
              <a:t>, simi, </a:t>
            </a:r>
            <a:r>
              <a:rPr lang="en-GB" dirty="0" err="1"/>
              <a:t>ipsandandam</a:t>
            </a:r>
            <a:r>
              <a:rPr lang="en-GB" dirty="0"/>
              <a:t> </a:t>
            </a:r>
            <a:r>
              <a:rPr lang="en-GB" dirty="0" err="1"/>
              <a:t>eturia</a:t>
            </a:r>
            <a:r>
              <a:rPr lang="en-GB" dirty="0"/>
              <a:t> </a:t>
            </a:r>
            <a:r>
              <a:rPr lang="en-GB" dirty="0" err="1"/>
              <a:t>dem</a:t>
            </a:r>
            <a:r>
              <a:rPr lang="en-GB" dirty="0"/>
              <a:t> sit </a:t>
            </a:r>
            <a:r>
              <a:rPr lang="en-GB" dirty="0" err="1"/>
              <a:t>voloruntios</a:t>
            </a:r>
            <a:r>
              <a:rPr lang="en-GB" dirty="0"/>
              <a:t> </a:t>
            </a:r>
            <a:r>
              <a:rPr lang="en-GB" dirty="0" err="1"/>
              <a:t>endelit</a:t>
            </a:r>
            <a:r>
              <a:rPr lang="en-GB" dirty="0"/>
              <a:t> </a:t>
            </a:r>
            <a:r>
              <a:rPr lang="en-GB" dirty="0" err="1"/>
              <a:t>ataspel</a:t>
            </a:r>
            <a:r>
              <a:rPr lang="en-GB" dirty="0"/>
              <a:t> </a:t>
            </a:r>
            <a:r>
              <a:rPr lang="en-GB" dirty="0" err="1"/>
              <a:t>mo</a:t>
            </a:r>
            <a:r>
              <a:rPr lang="en-GB" dirty="0"/>
              <a:t> </a:t>
            </a:r>
            <a:r>
              <a:rPr lang="en-GB" dirty="0" err="1"/>
              <a:t>magnimi</a:t>
            </a:r>
            <a:r>
              <a:rPr lang="en-GB" dirty="0"/>
              <a:t> </a:t>
            </a:r>
            <a:r>
              <a:rPr lang="en-GB" dirty="0" err="1"/>
              <a:t>nveleni</a:t>
            </a:r>
            <a:r>
              <a:rPr lang="en-GB" dirty="0"/>
              <a:t> </a:t>
            </a:r>
            <a:r>
              <a:rPr lang="en-GB" dirty="0" err="1"/>
              <a:t>mporrum</a:t>
            </a:r>
            <a:r>
              <a:rPr lang="en-GB" dirty="0"/>
              <a:t> </a:t>
            </a:r>
            <a:r>
              <a:rPr lang="en-GB" dirty="0" err="1"/>
              <a:t>aceperc</a:t>
            </a:r>
            <a:r>
              <a:rPr lang="en-GB" dirty="0"/>
              <a:t> </a:t>
            </a:r>
            <a:r>
              <a:rPr lang="en-GB" dirty="0" err="1"/>
              <a:t>hillenimaio</a:t>
            </a:r>
            <a:r>
              <a:rPr lang="en-GB" dirty="0"/>
              <a:t>. </a:t>
            </a:r>
            <a:r>
              <a:rPr lang="en-GB" dirty="0" err="1"/>
              <a:t>Umquo</a:t>
            </a:r>
            <a:r>
              <a:rPr lang="en-GB" dirty="0"/>
              <a:t> </a:t>
            </a:r>
            <a:r>
              <a:rPr lang="en-GB" dirty="0" err="1"/>
              <a:t>blaboressi</a:t>
            </a:r>
            <a:r>
              <a:rPr lang="en-GB" dirty="0"/>
              <a:t>:</a:t>
            </a:r>
          </a:p>
          <a:p>
            <a:pPr lvl="1"/>
            <a:r>
              <a:rPr lang="en-GB" dirty="0" err="1"/>
              <a:t>omnis</a:t>
            </a:r>
            <a:r>
              <a:rPr lang="en-GB" dirty="0"/>
              <a:t> </a:t>
            </a:r>
            <a:r>
              <a:rPr lang="en-GB" dirty="0" err="1"/>
              <a:t>estis</a:t>
            </a:r>
            <a:r>
              <a:rPr lang="en-GB" dirty="0"/>
              <a:t> </a:t>
            </a:r>
            <a:r>
              <a:rPr lang="en-GB" dirty="0" err="1"/>
              <a:t>venis</a:t>
            </a:r>
            <a:r>
              <a:rPr lang="en-GB" dirty="0"/>
              <a:t> que </a:t>
            </a:r>
            <a:r>
              <a:rPr lang="en-GB" dirty="0" err="1"/>
              <a:t>cullupti</a:t>
            </a:r>
            <a:r>
              <a:rPr lang="en-GB" dirty="0"/>
              <a:t> </a:t>
            </a:r>
            <a:r>
              <a:rPr lang="en-GB" dirty="0" err="1"/>
              <a:t>ullaborio</a:t>
            </a:r>
            <a:r>
              <a:rPr lang="en-GB" dirty="0"/>
              <a:t> </a:t>
            </a:r>
            <a:r>
              <a:rPr lang="en-GB" dirty="0" err="1"/>
              <a:t>beatquias</a:t>
            </a:r>
            <a:r>
              <a:rPr lang="en-GB" dirty="0"/>
              <a:t> as et </a:t>
            </a:r>
            <a:r>
              <a:rPr lang="en-GB" dirty="0" err="1"/>
              <a:t>aut</a:t>
            </a:r>
            <a:r>
              <a:rPr lang="en-GB" dirty="0"/>
              <a:t> qui res </a:t>
            </a:r>
            <a:r>
              <a:rPr lang="en-GB" dirty="0" err="1"/>
              <a:t>etur</a:t>
            </a:r>
            <a:r>
              <a:rPr lang="en-GB" dirty="0"/>
              <a:t> </a:t>
            </a:r>
            <a:r>
              <a:rPr lang="en-GB" dirty="0" err="1"/>
              <a:t>sequi</a:t>
            </a:r>
            <a:endParaRPr lang="en-GB" dirty="0"/>
          </a:p>
          <a:p>
            <a:pPr lvl="2"/>
            <a:r>
              <a:rPr lang="en-GB" dirty="0"/>
              <a:t>qui </a:t>
            </a:r>
            <a:r>
              <a:rPr lang="en-GB" dirty="0" err="1"/>
              <a:t>temporibus</a:t>
            </a:r>
            <a:r>
              <a:rPr lang="en-GB" dirty="0"/>
              <a:t> </a:t>
            </a:r>
            <a:r>
              <a:rPr lang="en-GB" dirty="0" err="1"/>
              <a:t>debis</a:t>
            </a:r>
            <a:r>
              <a:rPr lang="en-GB" dirty="0"/>
              <a:t> </a:t>
            </a:r>
            <a:r>
              <a:rPr lang="en-GB" dirty="0" err="1"/>
              <a:t>ipsus</a:t>
            </a:r>
            <a:r>
              <a:rPr lang="en-GB" dirty="0"/>
              <a:t> a que re </a:t>
            </a:r>
            <a:r>
              <a:rPr lang="en-GB" dirty="0" err="1"/>
              <a:t>molestotas</a:t>
            </a:r>
            <a:r>
              <a:rPr lang="en-GB" dirty="0"/>
              <a:t> moles </a:t>
            </a:r>
            <a:r>
              <a:rPr lang="en-GB" dirty="0" err="1"/>
              <a:t>aruntia</a:t>
            </a:r>
            <a:r>
              <a:rPr lang="en-GB" dirty="0"/>
              <a:t> </a:t>
            </a:r>
            <a:r>
              <a:rPr lang="en-GB" dirty="0" err="1"/>
              <a:t>spererisite</a:t>
            </a:r>
            <a:r>
              <a:rPr lang="en-GB" dirty="0"/>
              <a:t> </a:t>
            </a:r>
            <a:r>
              <a:rPr lang="en-GB" dirty="0" err="1"/>
              <a:t>quibus</a:t>
            </a:r>
            <a:r>
              <a:rPr lang="en-GB" dirty="0"/>
              <a:t>,</a:t>
            </a:r>
          </a:p>
          <a:p>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58</a:t>
            </a:fld>
            <a:endParaRPr lang="en-GB" dirty="0"/>
          </a:p>
        </p:txBody>
      </p:sp>
    </p:spTree>
    <p:extLst>
      <p:ext uri="{BB962C8B-B14F-4D97-AF65-F5344CB8AC3E}">
        <p14:creationId xmlns:p14="http://schemas.microsoft.com/office/powerpoint/2010/main" val="24769877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902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Nasıl</a:t>
            </a:r>
            <a:r>
              <a:rPr lang="en-GB" dirty="0"/>
              <a:t> </a:t>
            </a:r>
            <a:r>
              <a:rPr lang="en-GB" dirty="0" err="1"/>
              <a:t>ihracatçı</a:t>
            </a:r>
            <a:r>
              <a:rPr lang="en-GB" dirty="0"/>
              <a:t> </a:t>
            </a:r>
            <a:r>
              <a:rPr lang="en-GB" dirty="0" err="1"/>
              <a:t>olunur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a:t>GERÇEK KİŞİ; (Tek </a:t>
            </a:r>
            <a:r>
              <a:rPr lang="en-GB" dirty="0" err="1"/>
              <a:t>vergi</a:t>
            </a:r>
            <a:r>
              <a:rPr lang="en-GB" dirty="0"/>
              <a:t> </a:t>
            </a:r>
            <a:r>
              <a:rPr lang="en-GB" dirty="0" err="1"/>
              <a:t>numarası</a:t>
            </a:r>
            <a:r>
              <a:rPr lang="en-GB" dirty="0"/>
              <a:t>)</a:t>
            </a:r>
          </a:p>
          <a:p>
            <a:pPr marL="0" indent="0">
              <a:buNone/>
            </a:pPr>
            <a:r>
              <a:rPr lang="en-GB" dirty="0" err="1"/>
              <a:t>Şahsi</a:t>
            </a:r>
            <a:r>
              <a:rPr lang="en-GB" dirty="0"/>
              <a:t> </a:t>
            </a:r>
            <a:r>
              <a:rPr lang="en-GB" dirty="0" err="1"/>
              <a:t>kullanıma</a:t>
            </a:r>
            <a:r>
              <a:rPr lang="en-GB" dirty="0"/>
              <a:t> </a:t>
            </a:r>
            <a:r>
              <a:rPr lang="en-GB" dirty="0" err="1"/>
              <a:t>mahsus</a:t>
            </a:r>
            <a:r>
              <a:rPr lang="en-GB" dirty="0"/>
              <a:t> </a:t>
            </a:r>
            <a:r>
              <a:rPr lang="en-GB" dirty="0" err="1"/>
              <a:t>eşyalar</a:t>
            </a:r>
            <a:r>
              <a:rPr lang="en-GB" dirty="0"/>
              <a:t> </a:t>
            </a:r>
          </a:p>
          <a:p>
            <a:pPr marL="0" indent="0">
              <a:buNone/>
            </a:pPr>
            <a:r>
              <a:rPr lang="en-GB" dirty="0" err="1"/>
              <a:t>Kişisel</a:t>
            </a:r>
            <a:r>
              <a:rPr lang="en-GB" dirty="0"/>
              <a:t> </a:t>
            </a:r>
            <a:r>
              <a:rPr lang="en-GB" dirty="0" err="1"/>
              <a:t>kullanıma</a:t>
            </a:r>
            <a:r>
              <a:rPr lang="en-GB" dirty="0"/>
              <a:t> </a:t>
            </a:r>
            <a:r>
              <a:rPr lang="en-GB" dirty="0" err="1"/>
              <a:t>mahsus</a:t>
            </a:r>
            <a:r>
              <a:rPr lang="en-GB" dirty="0"/>
              <a:t> </a:t>
            </a:r>
            <a:r>
              <a:rPr lang="en-GB" dirty="0" err="1"/>
              <a:t>motorlu</a:t>
            </a:r>
            <a:r>
              <a:rPr lang="en-GB" dirty="0"/>
              <a:t> </a:t>
            </a:r>
            <a:r>
              <a:rPr lang="en-GB" dirty="0" err="1"/>
              <a:t>vasıtalar</a:t>
            </a:r>
            <a:endParaRPr lang="en-GB" dirty="0"/>
          </a:p>
          <a:p>
            <a:pPr marL="0" indent="0">
              <a:buNone/>
            </a:pPr>
            <a:endParaRPr lang="en-GB" dirty="0"/>
          </a:p>
          <a:p>
            <a:pPr marL="0" indent="0">
              <a:buNone/>
            </a:pPr>
            <a:r>
              <a:rPr lang="en-GB" dirty="0"/>
              <a:t>TÜZEL KİŞİ</a:t>
            </a:r>
          </a:p>
          <a:p>
            <a:pPr marL="0" indent="0">
              <a:buNone/>
            </a:pPr>
            <a:r>
              <a:rPr lang="en-GB" dirty="0" err="1"/>
              <a:t>Tacir</a:t>
            </a:r>
            <a:r>
              <a:rPr lang="en-GB" dirty="0"/>
              <a:t> </a:t>
            </a:r>
            <a:r>
              <a:rPr lang="en-GB" dirty="0" err="1"/>
              <a:t>olma</a:t>
            </a:r>
            <a:r>
              <a:rPr lang="en-GB" dirty="0"/>
              <a:t> </a:t>
            </a:r>
            <a:r>
              <a:rPr lang="en-GB" dirty="0" err="1"/>
              <a:t>şartı</a:t>
            </a:r>
            <a:endParaRPr lang="en-GB" dirty="0"/>
          </a:p>
          <a:p>
            <a:pPr marL="0" indent="0">
              <a:buNone/>
            </a:pPr>
            <a:r>
              <a:rPr lang="en-GB" dirty="0" err="1"/>
              <a:t>İhracatçının</a:t>
            </a:r>
            <a:r>
              <a:rPr lang="en-GB" dirty="0"/>
              <a:t> </a:t>
            </a:r>
            <a:r>
              <a:rPr lang="en-GB" dirty="0" err="1"/>
              <a:t>ilgili</a:t>
            </a:r>
            <a:r>
              <a:rPr lang="en-GB" dirty="0"/>
              <a:t> </a:t>
            </a:r>
            <a:r>
              <a:rPr lang="en-GB" dirty="0" err="1"/>
              <a:t>ihracatçı</a:t>
            </a:r>
            <a:r>
              <a:rPr lang="en-GB" dirty="0"/>
              <a:t> </a:t>
            </a:r>
            <a:r>
              <a:rPr lang="en-GB" dirty="0" err="1"/>
              <a:t>birliğine</a:t>
            </a:r>
            <a:r>
              <a:rPr lang="en-GB" dirty="0"/>
              <a:t> </a:t>
            </a:r>
            <a:r>
              <a:rPr lang="en-GB" dirty="0" err="1"/>
              <a:t>kayıt</a:t>
            </a:r>
            <a:r>
              <a:rPr lang="en-GB" dirty="0"/>
              <a:t> </a:t>
            </a:r>
            <a:r>
              <a:rPr lang="en-GB" dirty="0" err="1"/>
              <a:t>olmasıyla</a:t>
            </a:r>
            <a:r>
              <a:rPr lang="en-GB" dirty="0"/>
              <a:t> </a:t>
            </a:r>
            <a:r>
              <a:rPr lang="en-GB" dirty="0" err="1"/>
              <a:t>ihracatçı</a:t>
            </a:r>
            <a:r>
              <a:rPr lang="en-GB" dirty="0"/>
              <a:t> </a:t>
            </a:r>
            <a:r>
              <a:rPr lang="en-GB" dirty="0" err="1"/>
              <a:t>vasfı</a:t>
            </a:r>
            <a:r>
              <a:rPr lang="en-GB" dirty="0"/>
              <a:t> </a:t>
            </a:r>
            <a:r>
              <a:rPr lang="en-GB" dirty="0" err="1"/>
              <a:t>kazanılmış</a:t>
            </a:r>
            <a:r>
              <a:rPr lang="en-GB" dirty="0"/>
              <a:t> </a:t>
            </a:r>
            <a:r>
              <a:rPr lang="en-GB" dirty="0" err="1"/>
              <a:t>olur</a:t>
            </a:r>
            <a:r>
              <a:rPr lang="en-GB" dirty="0"/>
              <a:t>.</a:t>
            </a:r>
          </a:p>
          <a:p>
            <a:pPr marL="0" indent="0">
              <a:buNone/>
            </a:pPr>
            <a:endParaRPr lang="en-GB" dirty="0"/>
          </a:p>
          <a:p>
            <a:pPr marL="0" indent="0">
              <a:buNone/>
            </a:pPr>
            <a:r>
              <a:rPr lang="en-GB" dirty="0"/>
              <a:t>(</a:t>
            </a:r>
            <a:r>
              <a:rPr lang="en-GB" dirty="0" err="1"/>
              <a:t>bedelsiz</a:t>
            </a:r>
            <a:r>
              <a:rPr lang="en-GB" dirty="0"/>
              <a:t> </a:t>
            </a:r>
            <a:r>
              <a:rPr lang="en-GB" dirty="0" err="1"/>
              <a:t>ihracat</a:t>
            </a:r>
            <a:r>
              <a:rPr lang="en-GB" dirty="0"/>
              <a:t> </a:t>
            </a:r>
            <a:r>
              <a:rPr lang="en-GB" dirty="0" err="1"/>
              <a:t>ve</a:t>
            </a:r>
            <a:r>
              <a:rPr lang="en-GB" dirty="0"/>
              <a:t> </a:t>
            </a:r>
            <a:r>
              <a:rPr lang="en-GB" dirty="0" err="1"/>
              <a:t>fuar</a:t>
            </a:r>
            <a:r>
              <a:rPr lang="en-GB" dirty="0"/>
              <a:t> </a:t>
            </a:r>
            <a:r>
              <a:rPr lang="en-GB" dirty="0" err="1"/>
              <a:t>amaçlı</a:t>
            </a:r>
            <a:r>
              <a:rPr lang="en-GB" dirty="0"/>
              <a:t> </a:t>
            </a:r>
            <a:r>
              <a:rPr lang="en-GB" dirty="0" err="1"/>
              <a:t>çıkışta</a:t>
            </a:r>
            <a:r>
              <a:rPr lang="en-GB" dirty="0"/>
              <a:t> </a:t>
            </a:r>
            <a:r>
              <a:rPr lang="en-GB" dirty="0" err="1"/>
              <a:t>ihracatçı</a:t>
            </a:r>
            <a:r>
              <a:rPr lang="en-GB" dirty="0"/>
              <a:t> </a:t>
            </a:r>
            <a:r>
              <a:rPr lang="en-GB" dirty="0" err="1"/>
              <a:t>birliği</a:t>
            </a:r>
            <a:r>
              <a:rPr lang="en-GB" dirty="0"/>
              <a:t> </a:t>
            </a:r>
            <a:r>
              <a:rPr lang="en-GB" dirty="0" err="1"/>
              <a:t>kayıt</a:t>
            </a:r>
            <a:r>
              <a:rPr lang="en-GB" dirty="0"/>
              <a:t> </a:t>
            </a:r>
            <a:r>
              <a:rPr lang="en-GB" dirty="0" err="1"/>
              <a:t>şartı</a:t>
            </a:r>
            <a:r>
              <a:rPr lang="en-GB" dirty="0"/>
              <a:t> </a:t>
            </a:r>
            <a:r>
              <a:rPr lang="en-GB" dirty="0" err="1"/>
              <a:t>aranmaz</a:t>
            </a:r>
            <a:r>
              <a:rPr lang="en-GB" dirty="0"/>
              <a:t>.)</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6</a:t>
            </a:fld>
            <a:endParaRPr lang="en-GB" dirty="0"/>
          </a:p>
        </p:txBody>
      </p:sp>
    </p:spTree>
    <p:extLst>
      <p:ext uri="{BB962C8B-B14F-4D97-AF65-F5344CB8AC3E}">
        <p14:creationId xmlns:p14="http://schemas.microsoft.com/office/powerpoint/2010/main" val="1197976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err="1"/>
              <a:t>İhracatçı</a:t>
            </a:r>
            <a:r>
              <a:rPr lang="en-GB" dirty="0"/>
              <a:t> </a:t>
            </a:r>
            <a:r>
              <a:rPr lang="en-GB" dirty="0" err="1"/>
              <a:t>birlikleri</a:t>
            </a:r>
            <a:r>
              <a:rPr lang="en-GB" dirty="0"/>
              <a:t> </a:t>
            </a:r>
            <a:r>
              <a:rPr lang="en-GB" dirty="0" err="1"/>
              <a:t>nedir</a:t>
            </a:r>
            <a:r>
              <a:rPr lang="en-GB" dirty="0"/>
              <a:t>?</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pPr marL="0" indent="0">
              <a:buNone/>
            </a:pPr>
            <a:r>
              <a:rPr lang="en-GB" dirty="0" err="1"/>
              <a:t>Aynı</a:t>
            </a:r>
            <a:r>
              <a:rPr lang="en-GB" dirty="0"/>
              <a:t> </a:t>
            </a:r>
            <a:r>
              <a:rPr lang="en-GB" dirty="0" err="1"/>
              <a:t>sektörde</a:t>
            </a:r>
            <a:r>
              <a:rPr lang="en-GB" dirty="0"/>
              <a:t> </a:t>
            </a:r>
            <a:r>
              <a:rPr lang="en-GB" dirty="0" err="1"/>
              <a:t>faaliyet</a:t>
            </a:r>
            <a:r>
              <a:rPr lang="en-GB" dirty="0"/>
              <a:t> </a:t>
            </a:r>
            <a:r>
              <a:rPr lang="en-GB" dirty="0" err="1"/>
              <a:t>gösteren</a:t>
            </a:r>
            <a:r>
              <a:rPr lang="en-GB" dirty="0"/>
              <a:t> 50 </a:t>
            </a:r>
            <a:r>
              <a:rPr lang="en-GB" dirty="0" err="1"/>
              <a:t>ihracatcının</a:t>
            </a:r>
            <a:r>
              <a:rPr lang="en-GB" dirty="0"/>
              <a:t> </a:t>
            </a:r>
            <a:r>
              <a:rPr lang="en-GB" dirty="0" err="1"/>
              <a:t>veya</a:t>
            </a:r>
            <a:r>
              <a:rPr lang="en-GB" dirty="0"/>
              <a:t> 50 </a:t>
            </a:r>
            <a:r>
              <a:rPr lang="en-GB" dirty="0" err="1"/>
              <a:t>imalatçının</a:t>
            </a:r>
            <a:r>
              <a:rPr lang="en-GB" dirty="0"/>
              <a:t> </a:t>
            </a:r>
            <a:r>
              <a:rPr lang="en-GB" dirty="0" err="1"/>
              <a:t>bir</a:t>
            </a:r>
            <a:r>
              <a:rPr lang="en-GB" dirty="0"/>
              <a:t> </a:t>
            </a:r>
            <a:r>
              <a:rPr lang="en-GB" dirty="0" err="1"/>
              <a:t>araya</a:t>
            </a:r>
            <a:r>
              <a:rPr lang="en-GB" dirty="0"/>
              <a:t> </a:t>
            </a:r>
            <a:r>
              <a:rPr lang="en-GB" dirty="0" err="1"/>
              <a:t>gelip</a:t>
            </a:r>
            <a:r>
              <a:rPr lang="en-GB" dirty="0"/>
              <a:t> Ekonomi </a:t>
            </a:r>
            <a:r>
              <a:rPr lang="en-GB" dirty="0" err="1"/>
              <a:t>Bakanlığı’na</a:t>
            </a:r>
            <a:r>
              <a:rPr lang="en-GB" dirty="0"/>
              <a:t> </a:t>
            </a:r>
            <a:r>
              <a:rPr lang="en-GB" dirty="0" err="1"/>
              <a:t>müracaat</a:t>
            </a:r>
            <a:r>
              <a:rPr lang="en-GB" dirty="0"/>
              <a:t> </a:t>
            </a:r>
            <a:r>
              <a:rPr lang="en-GB" dirty="0" err="1"/>
              <a:t>etmesiyle</a:t>
            </a:r>
            <a:r>
              <a:rPr lang="en-GB" dirty="0"/>
              <a:t>, </a:t>
            </a:r>
            <a:r>
              <a:rPr lang="en-GB" dirty="0" err="1"/>
              <a:t>uygun</a:t>
            </a:r>
            <a:r>
              <a:rPr lang="en-GB" dirty="0"/>
              <a:t> </a:t>
            </a:r>
            <a:r>
              <a:rPr lang="en-GB" dirty="0" err="1"/>
              <a:t>bulunulması</a:t>
            </a:r>
            <a:r>
              <a:rPr lang="en-GB" dirty="0"/>
              <a:t> </a:t>
            </a:r>
            <a:r>
              <a:rPr lang="en-GB" dirty="0" err="1"/>
              <a:t>durumunda</a:t>
            </a:r>
            <a:r>
              <a:rPr lang="en-GB" dirty="0"/>
              <a:t> </a:t>
            </a:r>
            <a:r>
              <a:rPr lang="en-GB" dirty="0" err="1"/>
              <a:t>kurulan</a:t>
            </a:r>
            <a:r>
              <a:rPr lang="en-GB" dirty="0"/>
              <a:t> </a:t>
            </a:r>
            <a:r>
              <a:rPr lang="en-GB" dirty="0" err="1"/>
              <a:t>birliklerdir</a:t>
            </a:r>
            <a:r>
              <a:rPr lang="en-GB" dirty="0"/>
              <a:t>.</a:t>
            </a:r>
          </a:p>
          <a:p>
            <a:pPr marL="0" indent="0">
              <a:buNone/>
            </a:pPr>
            <a:endParaRPr lang="en-GB" dirty="0"/>
          </a:p>
          <a:p>
            <a:pPr marL="0" indent="0">
              <a:buNone/>
            </a:pPr>
            <a:r>
              <a:rPr lang="en-GB" dirty="0"/>
              <a:t>BÖLGE İHRACATÇI BİRLİKLERİ</a:t>
            </a:r>
          </a:p>
          <a:p>
            <a:pPr marL="0" indent="0">
              <a:buNone/>
            </a:pPr>
            <a:endParaRPr lang="en-GB" dirty="0"/>
          </a:p>
          <a:p>
            <a:pPr marL="0" indent="0">
              <a:buNone/>
            </a:pPr>
            <a:r>
              <a:rPr lang="en-GB" dirty="0"/>
              <a:t>SEKTÖR İHRACATÇI BİRLİKLERİ</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7</a:t>
            </a:fld>
            <a:endParaRPr lang="en-GB" dirty="0"/>
          </a:p>
        </p:txBody>
      </p:sp>
    </p:spTree>
    <p:extLst>
      <p:ext uri="{BB962C8B-B14F-4D97-AF65-F5344CB8AC3E}">
        <p14:creationId xmlns:p14="http://schemas.microsoft.com/office/powerpoint/2010/main" val="59793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BÖLGE İHRACATÇI BİRLİKLERİ</a:t>
            </a:r>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a:xfrm>
            <a:off x="508000" y="1298575"/>
            <a:ext cx="11176000" cy="4260849"/>
          </a:xfrm>
        </p:spPr>
        <p:txBody>
          <a:bodyPr/>
          <a:lstStyle/>
          <a:p>
            <a:pPr lvl="1"/>
            <a:r>
              <a:rPr lang="tr-TR" altLang="tr-TR" sz="1800" dirty="0"/>
              <a:t>Akdeniz İhracatçı Birlikleri</a:t>
            </a:r>
          </a:p>
          <a:p>
            <a:pPr lvl="1"/>
            <a:r>
              <a:rPr lang="tr-TR" altLang="tr-TR" sz="1800" dirty="0"/>
              <a:t>Antalya İhracatçılar Birliği</a:t>
            </a:r>
          </a:p>
          <a:p>
            <a:pPr lvl="1"/>
            <a:r>
              <a:rPr lang="tr-TR" altLang="tr-TR" sz="1800" dirty="0"/>
              <a:t>Denizli İhracatçılar Birliği</a:t>
            </a:r>
          </a:p>
          <a:p>
            <a:pPr lvl="1"/>
            <a:r>
              <a:rPr lang="tr-TR" altLang="tr-TR" sz="1800" dirty="0"/>
              <a:t>Doğu Anadolu İhracatçılar Birliği</a:t>
            </a:r>
          </a:p>
          <a:p>
            <a:pPr lvl="1"/>
            <a:r>
              <a:rPr lang="tr-TR" altLang="tr-TR" sz="1800" dirty="0"/>
              <a:t>Doğu Karadeniz İhracatçı </a:t>
            </a:r>
            <a:r>
              <a:rPr lang="tr-TR" altLang="tr-TR" sz="1800" dirty="0" err="1"/>
              <a:t>Birlkleri</a:t>
            </a:r>
            <a:endParaRPr lang="tr-TR" altLang="tr-TR" sz="1800" dirty="0"/>
          </a:p>
          <a:p>
            <a:pPr lvl="1"/>
            <a:r>
              <a:rPr lang="tr-TR" altLang="tr-TR" sz="1800" dirty="0"/>
              <a:t>Ege İhracatçı Birlikleri</a:t>
            </a:r>
          </a:p>
          <a:p>
            <a:pPr lvl="1"/>
            <a:r>
              <a:rPr lang="tr-TR" altLang="tr-TR" sz="1800" dirty="0"/>
              <a:t>Güneydoğu Anadolu İhracatçı Birlikleri</a:t>
            </a:r>
          </a:p>
          <a:p>
            <a:pPr lvl="1"/>
            <a:r>
              <a:rPr lang="tr-TR" altLang="tr-TR" sz="1800" dirty="0"/>
              <a:t>İstanbul İhracatçı Birlikleri</a:t>
            </a:r>
          </a:p>
          <a:p>
            <a:pPr lvl="1"/>
            <a:r>
              <a:rPr lang="tr-TR" altLang="tr-TR" sz="1800" dirty="0"/>
              <a:t>İstanbul Maden ve Metaller İhracatçı Birlikleri</a:t>
            </a:r>
          </a:p>
          <a:p>
            <a:pPr lvl="1"/>
            <a:r>
              <a:rPr lang="tr-TR" altLang="tr-TR" sz="1800" dirty="0"/>
              <a:t>İstanbul Tekstil ve Konfeksiyon İhracatçı Birlikleri</a:t>
            </a:r>
          </a:p>
          <a:p>
            <a:pPr lvl="1"/>
            <a:r>
              <a:rPr lang="tr-TR" altLang="tr-TR" sz="1800" dirty="0"/>
              <a:t>Karadeniz İhracatçı Birlikleri</a:t>
            </a:r>
          </a:p>
          <a:p>
            <a:pPr lvl="1"/>
            <a:r>
              <a:rPr lang="tr-TR" altLang="tr-TR" sz="1800" dirty="0"/>
              <a:t>Orta Anadolu İhracatçı Birlikleri</a:t>
            </a:r>
          </a:p>
          <a:p>
            <a:pPr lvl="1"/>
            <a:r>
              <a:rPr lang="tr-TR" altLang="tr-TR" sz="1800" dirty="0"/>
              <a:t>Uludağ İhracatçı Birlikleri </a:t>
            </a:r>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8</a:t>
            </a:fld>
            <a:endParaRPr lang="en-GB" dirty="0"/>
          </a:p>
        </p:txBody>
      </p:sp>
    </p:spTree>
    <p:extLst>
      <p:ext uri="{BB962C8B-B14F-4D97-AF65-F5344CB8AC3E}">
        <p14:creationId xmlns:p14="http://schemas.microsoft.com/office/powerpoint/2010/main" val="114044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9408-8888-1E20-FCEC-7DA389FE2494}"/>
              </a:ext>
            </a:extLst>
          </p:cNvPr>
          <p:cNvSpPr>
            <a:spLocks noGrp="1"/>
          </p:cNvSpPr>
          <p:nvPr>
            <p:ph type="title"/>
          </p:nvPr>
        </p:nvSpPr>
        <p:spPr/>
        <p:txBody>
          <a:bodyPr/>
          <a:lstStyle/>
          <a:p>
            <a:r>
              <a:rPr lang="en-GB" dirty="0"/>
              <a:t>İstanbul </a:t>
            </a:r>
            <a:r>
              <a:rPr lang="en-GB" dirty="0" err="1"/>
              <a:t>İhracatçı</a:t>
            </a:r>
            <a:r>
              <a:rPr lang="en-GB" dirty="0"/>
              <a:t> </a:t>
            </a:r>
            <a:r>
              <a:rPr lang="en-GB" dirty="0" err="1"/>
              <a:t>Birlikleri</a:t>
            </a:r>
            <a:endParaRPr lang="en-GB" dirty="0"/>
          </a:p>
        </p:txBody>
      </p:sp>
      <p:sp>
        <p:nvSpPr>
          <p:cNvPr id="5" name="Content Placeholder 4">
            <a:extLst>
              <a:ext uri="{FF2B5EF4-FFF2-40B4-BE49-F238E27FC236}">
                <a16:creationId xmlns:a16="http://schemas.microsoft.com/office/drawing/2014/main" id="{C21926E0-98B4-D2D0-E733-67AA59B75D78}"/>
              </a:ext>
            </a:extLst>
          </p:cNvPr>
          <p:cNvSpPr>
            <a:spLocks noGrp="1"/>
          </p:cNvSpPr>
          <p:nvPr>
            <p:ph sz="quarter" idx="15"/>
          </p:nvPr>
        </p:nvSpPr>
        <p:spPr/>
        <p:txBody>
          <a:bodyPr/>
          <a:lstStyle/>
          <a:p>
            <a:r>
              <a:rPr lang="en-GB" dirty="0" err="1"/>
              <a:t>Ağaç</a:t>
            </a:r>
            <a:r>
              <a:rPr lang="en-GB" dirty="0"/>
              <a:t> </a:t>
            </a:r>
            <a:r>
              <a:rPr lang="en-GB" dirty="0" err="1"/>
              <a:t>Mamulleri</a:t>
            </a:r>
            <a:r>
              <a:rPr lang="en-GB" dirty="0"/>
              <a:t> </a:t>
            </a:r>
            <a:r>
              <a:rPr lang="en-GB" dirty="0" err="1"/>
              <a:t>ve</a:t>
            </a:r>
            <a:r>
              <a:rPr lang="en-GB" dirty="0"/>
              <a:t> Orman </a:t>
            </a:r>
            <a:r>
              <a:rPr lang="en-GB" dirty="0" err="1"/>
              <a:t>Ürünleri</a:t>
            </a:r>
            <a:r>
              <a:rPr lang="en-GB" dirty="0"/>
              <a:t> </a:t>
            </a:r>
            <a:r>
              <a:rPr lang="en-GB" dirty="0" err="1"/>
              <a:t>İhracatçıları</a:t>
            </a:r>
            <a:r>
              <a:rPr lang="en-GB" dirty="0"/>
              <a:t> </a:t>
            </a:r>
            <a:r>
              <a:rPr lang="en-GB" dirty="0" err="1"/>
              <a:t>Birliği</a:t>
            </a:r>
            <a:endParaRPr lang="en-GB" dirty="0"/>
          </a:p>
          <a:p>
            <a:r>
              <a:rPr lang="en-GB" dirty="0" err="1"/>
              <a:t>Fındık</a:t>
            </a:r>
            <a:r>
              <a:rPr lang="en-GB" dirty="0"/>
              <a:t> </a:t>
            </a:r>
            <a:r>
              <a:rPr lang="en-GB" dirty="0" err="1"/>
              <a:t>ve</a:t>
            </a:r>
            <a:r>
              <a:rPr lang="en-GB" dirty="0"/>
              <a:t> </a:t>
            </a:r>
            <a:r>
              <a:rPr lang="en-GB" dirty="0" err="1"/>
              <a:t>Mamulleri</a:t>
            </a:r>
            <a:r>
              <a:rPr lang="en-GB" dirty="0"/>
              <a:t> </a:t>
            </a:r>
            <a:r>
              <a:rPr lang="en-GB" dirty="0" err="1"/>
              <a:t>İhracatçıları</a:t>
            </a:r>
            <a:r>
              <a:rPr lang="en-GB" dirty="0"/>
              <a:t> </a:t>
            </a:r>
            <a:r>
              <a:rPr lang="en-GB" dirty="0" err="1"/>
              <a:t>Birliği</a:t>
            </a:r>
            <a:endParaRPr lang="en-GB" dirty="0"/>
          </a:p>
          <a:p>
            <a:r>
              <a:rPr lang="en-GB" dirty="0"/>
              <a:t>Gemi </a:t>
            </a:r>
            <a:r>
              <a:rPr lang="en-GB" dirty="0" err="1"/>
              <a:t>ve</a:t>
            </a:r>
            <a:r>
              <a:rPr lang="en-GB" dirty="0"/>
              <a:t> Yat </a:t>
            </a:r>
            <a:r>
              <a:rPr lang="en-GB" dirty="0" err="1"/>
              <a:t>İhracatçıları</a:t>
            </a:r>
            <a:r>
              <a:rPr lang="en-GB" dirty="0"/>
              <a:t> </a:t>
            </a:r>
            <a:r>
              <a:rPr lang="en-GB" dirty="0" err="1"/>
              <a:t>Birliği</a:t>
            </a:r>
            <a:endParaRPr lang="en-GB" dirty="0"/>
          </a:p>
          <a:p>
            <a:r>
              <a:rPr lang="en-GB" dirty="0" err="1"/>
              <a:t>Hububat</a:t>
            </a:r>
            <a:r>
              <a:rPr lang="en-GB" dirty="0"/>
              <a:t>, </a:t>
            </a:r>
            <a:r>
              <a:rPr lang="en-GB" dirty="0" err="1"/>
              <a:t>Bakliyat</a:t>
            </a:r>
            <a:r>
              <a:rPr lang="en-GB" dirty="0"/>
              <a:t>, </a:t>
            </a:r>
            <a:r>
              <a:rPr lang="en-GB" dirty="0" err="1"/>
              <a:t>Yağlı</a:t>
            </a:r>
            <a:r>
              <a:rPr lang="en-GB" dirty="0"/>
              <a:t> </a:t>
            </a:r>
            <a:r>
              <a:rPr lang="en-GB" dirty="0" err="1"/>
              <a:t>Tohumlar</a:t>
            </a:r>
            <a:r>
              <a:rPr lang="en-GB" dirty="0"/>
              <a:t> </a:t>
            </a:r>
            <a:r>
              <a:rPr lang="en-GB" dirty="0" err="1"/>
              <a:t>ve</a:t>
            </a:r>
            <a:r>
              <a:rPr lang="en-GB" dirty="0"/>
              <a:t> </a:t>
            </a:r>
            <a:r>
              <a:rPr lang="en-GB" dirty="0" err="1"/>
              <a:t>Mamulleri</a:t>
            </a:r>
            <a:r>
              <a:rPr lang="en-GB" dirty="0"/>
              <a:t> </a:t>
            </a:r>
            <a:r>
              <a:rPr lang="en-GB" dirty="0" err="1"/>
              <a:t>İhracatçıları</a:t>
            </a:r>
            <a:r>
              <a:rPr lang="en-GB" dirty="0"/>
              <a:t> </a:t>
            </a:r>
            <a:r>
              <a:rPr lang="en-GB" dirty="0" err="1"/>
              <a:t>Birliği</a:t>
            </a:r>
            <a:endParaRPr lang="en-GB" dirty="0"/>
          </a:p>
          <a:p>
            <a:r>
              <a:rPr lang="en-GB" dirty="0"/>
              <a:t>Kuru </a:t>
            </a:r>
            <a:r>
              <a:rPr lang="en-GB" dirty="0" err="1"/>
              <a:t>Meyve</a:t>
            </a:r>
            <a:r>
              <a:rPr lang="en-GB" dirty="0"/>
              <a:t> </a:t>
            </a:r>
            <a:r>
              <a:rPr lang="en-GB" dirty="0" err="1"/>
              <a:t>ve</a:t>
            </a:r>
            <a:r>
              <a:rPr lang="en-GB" dirty="0"/>
              <a:t> </a:t>
            </a:r>
            <a:r>
              <a:rPr lang="en-GB" dirty="0" err="1"/>
              <a:t>Mamulleri</a:t>
            </a:r>
            <a:r>
              <a:rPr lang="en-GB" dirty="0"/>
              <a:t> </a:t>
            </a:r>
            <a:r>
              <a:rPr lang="en-GB" dirty="0" err="1"/>
              <a:t>İhracatçıları</a:t>
            </a:r>
            <a:r>
              <a:rPr lang="en-GB" dirty="0"/>
              <a:t> </a:t>
            </a:r>
            <a:r>
              <a:rPr lang="en-GB" dirty="0" err="1"/>
              <a:t>Birliği</a:t>
            </a:r>
            <a:endParaRPr lang="en-GB" dirty="0"/>
          </a:p>
          <a:p>
            <a:r>
              <a:rPr lang="en-GB" dirty="0"/>
              <a:t>Su </a:t>
            </a:r>
            <a:r>
              <a:rPr lang="en-GB" dirty="0" err="1"/>
              <a:t>Ürünleri</a:t>
            </a:r>
            <a:r>
              <a:rPr lang="en-GB" dirty="0"/>
              <a:t> </a:t>
            </a:r>
            <a:r>
              <a:rPr lang="en-GB" dirty="0" err="1"/>
              <a:t>ve</a:t>
            </a:r>
            <a:r>
              <a:rPr lang="en-GB" dirty="0"/>
              <a:t> </a:t>
            </a:r>
            <a:r>
              <a:rPr lang="en-GB" dirty="0" err="1"/>
              <a:t>Hayvansal</a:t>
            </a:r>
            <a:r>
              <a:rPr lang="en-GB" dirty="0"/>
              <a:t> </a:t>
            </a:r>
            <a:r>
              <a:rPr lang="en-GB" dirty="0" err="1"/>
              <a:t>Mamuller</a:t>
            </a:r>
            <a:r>
              <a:rPr lang="en-GB" dirty="0"/>
              <a:t> </a:t>
            </a:r>
            <a:r>
              <a:rPr lang="en-GB" dirty="0" err="1"/>
              <a:t>İhracatçıları</a:t>
            </a:r>
            <a:r>
              <a:rPr lang="en-GB" dirty="0"/>
              <a:t> </a:t>
            </a:r>
            <a:r>
              <a:rPr lang="en-GB" dirty="0" err="1"/>
              <a:t>Birliği</a:t>
            </a:r>
            <a:endParaRPr lang="en-GB" dirty="0"/>
          </a:p>
          <a:p>
            <a:r>
              <a:rPr lang="en-GB" dirty="0" err="1"/>
              <a:t>Yaş</a:t>
            </a:r>
            <a:r>
              <a:rPr lang="en-GB" dirty="0"/>
              <a:t> </a:t>
            </a:r>
            <a:r>
              <a:rPr lang="en-GB" dirty="0" err="1"/>
              <a:t>Meyve</a:t>
            </a:r>
            <a:r>
              <a:rPr lang="en-GB" dirty="0"/>
              <a:t> </a:t>
            </a:r>
            <a:r>
              <a:rPr lang="en-GB" dirty="0" err="1"/>
              <a:t>Sebze</a:t>
            </a:r>
            <a:r>
              <a:rPr lang="en-GB" dirty="0"/>
              <a:t> </a:t>
            </a:r>
            <a:r>
              <a:rPr lang="en-GB" dirty="0" err="1"/>
              <a:t>İhracatçıları</a:t>
            </a:r>
            <a:r>
              <a:rPr lang="en-GB" dirty="0"/>
              <a:t> </a:t>
            </a:r>
            <a:r>
              <a:rPr lang="en-GB" dirty="0" err="1"/>
              <a:t>Birliği</a:t>
            </a:r>
            <a:endParaRPr lang="en-GB" dirty="0"/>
          </a:p>
          <a:p>
            <a:pPr marL="0" indent="0">
              <a:buNone/>
            </a:pPr>
            <a:endParaRPr lang="en-GB" dirty="0"/>
          </a:p>
        </p:txBody>
      </p:sp>
      <p:sp>
        <p:nvSpPr>
          <p:cNvPr id="8" name="Text Placeholder 7">
            <a:extLst>
              <a:ext uri="{FF2B5EF4-FFF2-40B4-BE49-F238E27FC236}">
                <a16:creationId xmlns:a16="http://schemas.microsoft.com/office/drawing/2014/main" id="{5193BEA5-1398-0F8D-3C7C-7D420D1B9ABF}"/>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038F5A84-8130-3B1E-00DA-7F048124B1FB}"/>
              </a:ext>
            </a:extLst>
          </p:cNvPr>
          <p:cNvSpPr>
            <a:spLocks noGrp="1"/>
          </p:cNvSpPr>
          <p:nvPr>
            <p:ph type="sldNum" sz="quarter" idx="17"/>
          </p:nvPr>
        </p:nvSpPr>
        <p:spPr/>
        <p:txBody>
          <a:bodyPr/>
          <a:lstStyle/>
          <a:p>
            <a:fld id="{1AB31D9B-80B6-41F8-B283-556E26E6158E}" type="slidenum">
              <a:rPr lang="en-GB"/>
              <a:pPr/>
              <a:t>9</a:t>
            </a:fld>
            <a:endParaRPr lang="en-GB" dirty="0"/>
          </a:p>
        </p:txBody>
      </p:sp>
    </p:spTree>
    <p:extLst>
      <p:ext uri="{BB962C8B-B14F-4D97-AF65-F5344CB8AC3E}">
        <p14:creationId xmlns:p14="http://schemas.microsoft.com/office/powerpoint/2010/main" val="3232795826"/>
      </p:ext>
    </p:extLst>
  </p:cSld>
  <p:clrMapOvr>
    <a:masterClrMapping/>
  </p:clrMapOvr>
</p:sld>
</file>

<file path=ppt/theme/theme1.xml><?xml version="1.0" encoding="utf-8"?>
<a:theme xmlns:a="http://schemas.openxmlformats.org/drawingml/2006/main" name="Grant Thornton 16x9">
  <a:themeElements>
    <a:clrScheme name="GT">
      <a:dk1>
        <a:sysClr val="windowText" lastClr="000000"/>
      </a:dk1>
      <a:lt1>
        <a:sysClr val="window" lastClr="FFFFFF"/>
      </a:lt1>
      <a:dk2>
        <a:srgbClr val="CCC4BD"/>
      </a:dk2>
      <a:lt2>
        <a:srgbClr val="F2F0EE"/>
      </a:lt2>
      <a:accent1>
        <a:srgbClr val="4F2D7F"/>
      </a:accent1>
      <a:accent2>
        <a:srgbClr val="00A4B3"/>
      </a:accent2>
      <a:accent3>
        <a:srgbClr val="FF5149"/>
      </a:accent3>
      <a:accent4>
        <a:srgbClr val="FFC23D"/>
      </a:accent4>
      <a:accent5>
        <a:srgbClr val="A06DFF"/>
      </a:accent5>
      <a:accent6>
        <a:srgbClr val="2B144C"/>
      </a:accent6>
      <a:hlink>
        <a:srgbClr val="2B144C"/>
      </a:hlink>
      <a:folHlink>
        <a:srgbClr val="2B144C"/>
      </a:folHlink>
    </a:clrScheme>
    <a:fontScheme name="GT Walsheim LC Bold Heading">
      <a:majorFont>
        <a:latin typeface="GT Walsheim LC Bold"/>
        <a:ea typeface=""/>
        <a:cs typeface=""/>
      </a:majorFont>
      <a:minorFont>
        <a:latin typeface="GT Walsheim LC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F2D7F"/>
        </a:solidFill>
        <a:ln>
          <a:noFill/>
        </a:ln>
        <a:effectLst/>
      </a:spPr>
      <a:bodyPr rtlCol="0" anchor="ctr"/>
      <a:lstStyle>
        <a:defPPr algn="l">
          <a:defRPr>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dirty="0"/>
        </a:defPPr>
      </a:lstStyle>
    </a:txDef>
  </a:objectDefaults>
  <a:extraClrSchemeLst/>
  <a:custClrLst>
    <a:custClr name="Core Purple 80%">
      <a:srgbClr val="725799"/>
    </a:custClr>
    <a:custClr name="Core Purple 80%">
      <a:srgbClr val="9581B2"/>
    </a:custClr>
    <a:custClr name="Core Purple 40%">
      <a:srgbClr val="B9ABCC"/>
    </a:custClr>
    <a:custClr name="Core Purple 20%">
      <a:srgbClr val="DCD5E5"/>
    </a:custClr>
    <a:custClr name="Bright Purple 80%">
      <a:srgbClr val="B38AFF"/>
    </a:custClr>
    <a:custClr name="Bright Purple 60%">
      <a:srgbClr val="C6A7FF"/>
    </a:custClr>
    <a:custClr name="Bright Purple 40%">
      <a:srgbClr val="D9C5FF"/>
    </a:custClr>
    <a:custClr name="Bright Purple 20%">
      <a:srgbClr val="ECE2FF"/>
    </a:custClr>
    <a:custClr>
      <a:srgbClr val="FFFFFF"/>
    </a:custClr>
    <a:custClr>
      <a:srgbClr val="FFFFFF"/>
    </a:custClr>
    <a:custClr name="Dark Purple 80%">
      <a:srgbClr val="554370"/>
    </a:custClr>
    <a:custClr name="Dark Purple 60%">
      <a:srgbClr val="807294"/>
    </a:custClr>
    <a:custClr name="Dark Purple 40%">
      <a:srgbClr val="AAA1B7"/>
    </a:custClr>
    <a:custClr name="Dark Purple 20%">
      <a:srgbClr val="D5D0DB"/>
    </a:custClr>
    <a:custClr name="Teal 80%">
      <a:srgbClr val="33B6C2"/>
    </a:custClr>
    <a:custClr name="Teal 60%">
      <a:srgbClr val="66C8D1"/>
    </a:custClr>
    <a:custClr name="Teal 40%">
      <a:srgbClr val="99DBE1"/>
    </a:custClr>
    <a:custClr name="Teal 20%">
      <a:srgbClr val="CCEDF0"/>
    </a:custClr>
    <a:custClr>
      <a:srgbClr val="FFFFFF"/>
    </a:custClr>
    <a:custClr>
      <a:srgbClr val="FFFFFF"/>
    </a:custClr>
    <a:custClr name="Coral 80%">
      <a:srgbClr val="FF746D"/>
    </a:custClr>
    <a:custClr name="Coral 60%">
      <a:srgbClr val="FF9792"/>
    </a:custClr>
    <a:custClr name="Coral 40%">
      <a:srgbClr val="FFB9B6"/>
    </a:custClr>
    <a:custClr name="Coral 20%">
      <a:srgbClr val="FFDCDB"/>
    </a:custClr>
    <a:custClr name="Yellow 80%">
      <a:srgbClr val="FFCE64"/>
    </a:custClr>
    <a:custClr name="Yellow 60%">
      <a:srgbClr val="FFDA8B"/>
    </a:custClr>
    <a:custClr name="Yellow 40%">
      <a:srgbClr val="FFE7B1"/>
    </a:custClr>
    <a:custClr name="Yellow 20%">
      <a:srgbClr val="FFF3D8"/>
    </a:custClr>
    <a:custClr>
      <a:srgbClr val="FFFFFF"/>
    </a:custClr>
    <a:custClr>
      <a:srgbClr val="FFFFFF"/>
    </a:custClr>
    <a:custClr name="Dark Grey">
      <a:srgbClr val="CCC4BD"/>
    </a:custClr>
    <a:custClr name="Mid Grey">
      <a:srgbClr val="E0DCD7"/>
    </a:custClr>
    <a:custClr name="Light Grey">
      <a:srgbClr val="F2F0EE"/>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2" id="{881B4E6A-E047-41D3-BFD8-9BE7BCF570FC}" vid="{A7EA58B2-AA33-4F5C-AAF8-CE4481ECFA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E4EE86AAE50A48ACCAD2A26B3EF848" ma:contentTypeVersion="197" ma:contentTypeDescription="Create a new document." ma:contentTypeScope="" ma:versionID="7e35fecdf31ca705917003e77f7d1fbc">
  <xsd:schema xmlns:xsd="http://www.w3.org/2001/XMLSchema" xmlns:xs="http://www.w3.org/2001/XMLSchema" xmlns:p="http://schemas.microsoft.com/office/2006/metadata/properties" xmlns:ns1="http://schemas.microsoft.com/sharepoint/v3" xmlns:ns2="58b10d93-8b4e-4903-8a8e-713ad8fa3882" xmlns:ns3="c6becf70-71cf-49a0-8c2e-5edbeba6f2e3" targetNamespace="http://schemas.microsoft.com/office/2006/metadata/properties" ma:root="true" ma:fieldsID="ee7ebd483b824897d98eca467b8e54cf" ns1:_="" ns2:_="" ns3:_="">
    <xsd:import namespace="http://schemas.microsoft.com/sharepoint/v3"/>
    <xsd:import namespace="58b10d93-8b4e-4903-8a8e-713ad8fa3882"/>
    <xsd:import namespace="c6becf70-71cf-49a0-8c2e-5edbeba6f2e3"/>
    <xsd:element name="properties">
      <xsd:complexType>
        <xsd:sequence>
          <xsd:element name="documentManagement">
            <xsd:complexType>
              <xsd:all>
                <xsd:element ref="ns2:_dlc_DocId" minOccurs="0"/>
                <xsd:element ref="ns2:_dlc_DocIdUrl" minOccurs="0"/>
                <xsd:element ref="ns2:_dlc_DocIdPersistId" minOccurs="0"/>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2:SharedWithUsers" minOccurs="0"/>
                <xsd:element ref="ns2:SharedWithDetails"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b10d93-8b4e-4903-8a8e-713ad8fa388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33" nillable="true" ma:displayName="Taxonomy Catch All Column" ma:hidden="true" ma:list="{c247dcde-d378-400c-96f3-edaa372cfc53}" ma:internalName="TaxCatchAll" ma:showField="CatchAllData" ma:web="58b10d93-8b4e-4903-8a8e-713ad8fa388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6becf70-71cf-49a0-8c2e-5edbeba6f2e3" elementFormDefault="qualified">
    <xsd:import namespace="http://schemas.microsoft.com/office/2006/documentManagement/types"/>
    <xsd:import namespace="http://schemas.microsoft.com/office/infopath/2007/PartnerControls"/>
    <xsd:element name="MigrationWizId" ma:index="11" nillable="true" ma:displayName="MigrationWizId" ma:internalName="MigrationWizId">
      <xsd:simpleType>
        <xsd:restriction base="dms:Text"/>
      </xsd:simpleType>
    </xsd:element>
    <xsd:element name="MigrationWizIdPermissions" ma:index="12" nillable="true" ma:displayName="MigrationWizIdPermissions" ma:internalName="MigrationWizIdPermissions">
      <xsd:simpleType>
        <xsd:restriction base="dms:Text"/>
      </xsd:simpleType>
    </xsd:element>
    <xsd:element name="MigrationWizIdPermissionLevels" ma:index="13" nillable="true" ma:displayName="MigrationWizIdPermissionLevels" ma:internalName="MigrationWizIdPermissionLevels">
      <xsd:simpleType>
        <xsd:restriction base="dms:Text"/>
      </xsd:simpleType>
    </xsd:element>
    <xsd:element name="MigrationWizIdDocumentLibraryPermissions" ma:index="14" nillable="true" ma:displayName="MigrationWizIdDocumentLibraryPermissions" ma:internalName="MigrationWizIdDocumentLibraryPermissions">
      <xsd:simpleType>
        <xsd:restriction base="dms:Text"/>
      </xsd:simpleType>
    </xsd:element>
    <xsd:element name="MigrationWizIdSecurityGroups" ma:index="15" nillable="true" ma:displayName="MigrationWizIdSecurityGroups" ma:internalName="MigrationWizIdSecurityGroups">
      <xsd:simpleType>
        <xsd:restriction base="dms:Text"/>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Tags" ma:index="19" nillable="true" ma:displayName="MediaServiceAutoTags" ma:internalName="MediaServiceAutoTags" ma:readOnly="true">
      <xsd:simpleType>
        <xsd:restriction base="dms:Text"/>
      </xsd:simpleType>
    </xsd:element>
    <xsd:element name="MediaServiceOCR" ma:index="20" nillable="true" ma:displayName="MediaServiceOCR" ma:internalName="MediaServiceOCR" ma:readOnly="true">
      <xsd:simpleType>
        <xsd:restriction base="dms:Note">
          <xsd:maxLength value="255"/>
        </xsd:restriction>
      </xsd:simpleType>
    </xsd:element>
    <xsd:element name="MediaServiceLocation" ma:index="21" nillable="true" ma:displayName="MediaServiceLocation" ma:internalName="MediaServiceLocation"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AutoKeyPoints" ma:index="28" nillable="true" ma:displayName="MediaServiceAutoKeyPoints" ma:hidden="true" ma:internalName="MediaServiceAutoKeyPoints" ma:readOnly="true">
      <xsd:simpleType>
        <xsd:restriction base="dms:Note"/>
      </xsd:simpleType>
    </xsd:element>
    <xsd:element name="MediaServiceKeyPoints" ma:index="29" nillable="true" ma:displayName="KeyPoints" ma:internalName="MediaServiceKeyPoints" ma:readOnly="true">
      <xsd:simpleType>
        <xsd:restriction base="dms:Note">
          <xsd:maxLength value="255"/>
        </xsd:restriction>
      </xsd:simpleType>
    </xsd:element>
    <xsd:element name="MediaLengthInSeconds" ma:index="30" nillable="true" ma:displayName="Length (seconds)" ma:internalName="MediaLengthInSeconds" ma:readOnly="true">
      <xsd:simpleType>
        <xsd:restriction base="dms:Unknow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6a785552-9cbc-4ad1-85a9-7bdd3352d3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1DB83ED-0490-491B-A13E-3CA9CBD00F4E}">
  <ds:schemaRefs>
    <ds:schemaRef ds:uri="http://schemas.microsoft.com/sharepoint/v3/contenttype/forms"/>
  </ds:schemaRefs>
</ds:datastoreItem>
</file>

<file path=customXml/itemProps2.xml><?xml version="1.0" encoding="utf-8"?>
<ds:datastoreItem xmlns:ds="http://schemas.openxmlformats.org/officeDocument/2006/customXml" ds:itemID="{35257B80-A300-47B6-802A-AB35363432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b10d93-8b4e-4903-8a8e-713ad8fa3882"/>
    <ds:schemaRef ds:uri="c6becf70-71cf-49a0-8c2e-5edbeba6f2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9FB756-DD7B-4A87-9C91-604639D704E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Sunum taslağı</Template>
  <TotalTime>276</TotalTime>
  <Words>4735</Words>
  <Application>Microsoft Office PowerPoint</Application>
  <PresentationFormat>Geniş ekran</PresentationFormat>
  <Paragraphs>574</Paragraphs>
  <Slides>59</Slides>
  <Notes>40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59</vt:i4>
      </vt:variant>
    </vt:vector>
  </HeadingPairs>
  <TitlesOfParts>
    <vt:vector size="65" baseType="lpstr">
      <vt:lpstr>GT Walsheim LC Bold</vt:lpstr>
      <vt:lpstr>GT Walsheim LC Light</vt:lpstr>
      <vt:lpstr>Arial Tur</vt:lpstr>
      <vt:lpstr>Arial</vt:lpstr>
      <vt:lpstr>Grant Thornton 16x9</vt:lpstr>
      <vt:lpstr>Çalışma Sayfası</vt:lpstr>
      <vt:lpstr>İhracat Mevzuatı ve Uygulamaları</vt:lpstr>
      <vt:lpstr>DIŞ TİCARET MEVZUATI</vt:lpstr>
      <vt:lpstr>PowerPoint Sunusu</vt:lpstr>
      <vt:lpstr>İhracat Nedir ?</vt:lpstr>
      <vt:lpstr> İhracatçı kimdir? </vt:lpstr>
      <vt:lpstr>Nasıl ihracatçı olunur?</vt:lpstr>
      <vt:lpstr>İhracatçı birlikleri nedir?</vt:lpstr>
      <vt:lpstr>BÖLGE İHRACATÇI BİRLİKLERİ</vt:lpstr>
      <vt:lpstr>İstanbul İhracatçı Birlikleri</vt:lpstr>
      <vt:lpstr>İhracatçı olmak için izin  belgesi sahibi olmak şart mıdır? </vt:lpstr>
      <vt:lpstr>İhracatçı vasfı kazanmanın maliyeti nedir?</vt:lpstr>
      <vt:lpstr>Şahıs şirketi sahibiyim ihracat yapabilir miyim?</vt:lpstr>
      <vt:lpstr>Şirket ünvanım da ihracatçı yazmıyor ihracat yapabilirmiyim?</vt:lpstr>
      <vt:lpstr>Şirketinizi Gümrüklere Tanıtmak için</vt:lpstr>
      <vt:lpstr>İhraç kayıtlı mal satıyorum. İhracat yapabilir miyim?</vt:lpstr>
      <vt:lpstr> İhracat yapmanın maliyeti nedir?</vt:lpstr>
      <vt:lpstr>İhracat işlemleri için hazırlamam gereken evraklar nelerdir?</vt:lpstr>
      <vt:lpstr>1- İhraç edeceğimiz ürüne göre</vt:lpstr>
      <vt:lpstr>2- İhracat yapacağımız ülkeye göre</vt:lpstr>
      <vt:lpstr>PowerPoint Sunusu</vt:lpstr>
      <vt:lpstr>3- İhracat şekline göre</vt:lpstr>
      <vt:lpstr>İhracat işlemleri için hazırlamam gereken evraklar nelerdir?</vt:lpstr>
      <vt:lpstr>PowerPoint Sunusu</vt:lpstr>
      <vt:lpstr>Fatura Düzenlerken</vt:lpstr>
      <vt:lpstr>İhracat gümrük işlemleri için gümrükçümü tutmalıyım, kendim yapabilir miyim?</vt:lpstr>
      <vt:lpstr>İhracat sonrası yapmam gereken işlemler nelerdir?</vt:lpstr>
      <vt:lpstr>KDV iadesi alacak mıyım ve nereden nasıl alırım?</vt:lpstr>
      <vt:lpstr>İhracat nedeniyle devlet desteklerinden yararlanabilir miyim?</vt:lpstr>
      <vt:lpstr>İhracat Gümrük İşlemleri Nelerdir ?</vt:lpstr>
      <vt:lpstr>İhracat Sigortası Nelerdir ?</vt:lpstr>
      <vt:lpstr>İhracat Operasyon maliyeti</vt:lpstr>
      <vt:lpstr>Kolay ihracat platformu</vt:lpstr>
      <vt:lpstr>Geniş anlamda ihracat mevzuatını, </vt:lpstr>
      <vt:lpstr>Dar kapsam ihracat mevzuatı</vt:lpstr>
      <vt:lpstr>İhracat Serbestisi</vt:lpstr>
      <vt:lpstr>İHRACI YASAK MALLAR LİSTESİ</vt:lpstr>
      <vt:lpstr>İhracı Ön İzne Tabi Mallar Listesi</vt:lpstr>
      <vt:lpstr>İhracı Ön İzne Tabi Mallar Listesi</vt:lpstr>
      <vt:lpstr>İHRACI KAYDA BAĞLI MALLAR LİSTESİ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TİCARET BORSALARINA KOTE EDİLEN MADDELER</vt:lpstr>
      <vt:lpstr>İHRACAT KONTROLLERİ</vt:lpstr>
      <vt:lpstr>Kitle imha silahlarının denetim altına alınması ve yasaklanması konusunda taraf ülkeler açısından hukuki bağlayıcılığı olan temel antlaşmalar/sözleşmeler: </vt:lpstr>
      <vt:lpstr>İHRACAT KONTROL REJİMLERİ </vt:lpstr>
      <vt:lpstr>PowerPoint Sunusu</vt:lpstr>
      <vt:lpstr>PowerPoint Sunusu</vt:lpstr>
      <vt:lpstr>PowerPoint Sunusu</vt:lpstr>
      <vt:lpstr>Normal headline title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Kartaş</dc:creator>
  <cp:lastModifiedBy>Ali Kartaş</cp:lastModifiedBy>
  <cp:revision>28</cp:revision>
  <cp:lastPrinted>2017-03-31T13:01:56Z</cp:lastPrinted>
  <dcterms:created xsi:type="dcterms:W3CDTF">2026-02-18T10:57:08Z</dcterms:created>
  <dcterms:modified xsi:type="dcterms:W3CDTF">2026-02-21T07:52:27Z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0x0101003C61D34E8216BE4C90BAD32CECB87490</vt:lpwstr>
  </property>
  <property fmtid="{D5CDD505-2E9C-101B-9397-08002B2CF9AE}" pid="3" name="MSIP_Label_f354fe13-e683-4cbd-a446-16d2527d934b_Enabled">
    <vt:lpwstr>true</vt:lpwstr>
  </property>
  <property fmtid="{D5CDD505-2E9C-101B-9397-08002B2CF9AE}" pid="4" name="MSIP_Label_f354fe13-e683-4cbd-a446-16d2527d934b_SetDate">
    <vt:lpwstr>2023-09-22T10:15:17Z</vt:lpwstr>
  </property>
  <property fmtid="{D5CDD505-2E9C-101B-9397-08002B2CF9AE}" pid="5" name="MSIP_Label_f354fe13-e683-4cbd-a446-16d2527d934b_Method">
    <vt:lpwstr>Standard</vt:lpwstr>
  </property>
  <property fmtid="{D5CDD505-2E9C-101B-9397-08002B2CF9AE}" pid="6" name="MSIP_Label_f354fe13-e683-4cbd-a446-16d2527d934b_Name">
    <vt:lpwstr>defa4170-0d19-0005-0004-bc88714345d2</vt:lpwstr>
  </property>
  <property fmtid="{D5CDD505-2E9C-101B-9397-08002B2CF9AE}" pid="7" name="MSIP_Label_f354fe13-e683-4cbd-a446-16d2527d934b_SiteId">
    <vt:lpwstr>0abb4e3d-5a28-4194-ba96-a1f071ec1e8b</vt:lpwstr>
  </property>
  <property fmtid="{D5CDD505-2E9C-101B-9397-08002B2CF9AE}" pid="8" name="MSIP_Label_f354fe13-e683-4cbd-a446-16d2527d934b_ActionId">
    <vt:lpwstr>86ec2283-fba1-4abb-8f82-47916e57255d</vt:lpwstr>
  </property>
  <property fmtid="{D5CDD505-2E9C-101B-9397-08002B2CF9AE}" pid="9" name="MSIP_Label_f354fe13-e683-4cbd-a446-16d2527d934b_ContentBits">
    <vt:lpwstr>0</vt:lpwstr>
  </property>
</Properties>
</file>