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77" r:id="rId9"/>
    <p:sldId id="262" r:id="rId10"/>
    <p:sldId id="263" r:id="rId11"/>
    <p:sldId id="264" r:id="rId12"/>
    <p:sldId id="265" r:id="rId13"/>
    <p:sldId id="266" r:id="rId14"/>
    <p:sldId id="267" r:id="rId15"/>
    <p:sldId id="273" r:id="rId16"/>
    <p:sldId id="274" r:id="rId17"/>
    <p:sldId id="275" r:id="rId18"/>
    <p:sldId id="276" r:id="rId19"/>
    <p:sldId id="268" r:id="rId20"/>
    <p:sldId id="269" r:id="rId21"/>
    <p:sldId id="271" r:id="rId22"/>
    <p:sldId id="272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6" y="-2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89CA8-E788-48E1-9FDD-AF01ABEA70FC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45F70-A3A4-420F-85FB-2910095FB35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340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45F70-A3A4-420F-85FB-2910095FB350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1580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20.02.2026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7413" y="-366713"/>
            <a:ext cx="13460413" cy="759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453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73563" y="-476250"/>
            <a:ext cx="17891126" cy="781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18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38" y="-323850"/>
            <a:ext cx="13403263" cy="750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5818141"/>
            <a:ext cx="11935901" cy="745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789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25" y="-357188"/>
            <a:ext cx="13431838" cy="757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827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6938" y="-347663"/>
            <a:ext cx="13479463" cy="755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1943" y="6542120"/>
            <a:ext cx="13249472" cy="61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182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7850" y="-566738"/>
            <a:ext cx="17919700" cy="799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182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357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45" y="6210300"/>
            <a:ext cx="8801218" cy="59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267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10" y="1"/>
            <a:ext cx="91276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185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4286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93296"/>
            <a:ext cx="9574213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634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6" y="0"/>
            <a:ext cx="91633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998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72"/>
            <a:ext cx="5993335" cy="647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633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82" y="0"/>
            <a:ext cx="916338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61" y="6021288"/>
            <a:ext cx="9993313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513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534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312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27602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956" y="3370633"/>
            <a:ext cx="5830292" cy="84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2" y="6174708"/>
            <a:ext cx="8892480" cy="5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854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988" y="-319088"/>
            <a:ext cx="13517563" cy="749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700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2650" y="-95250"/>
            <a:ext cx="13450888" cy="705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358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2650" y="-319088"/>
            <a:ext cx="13450888" cy="749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513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3600" y="-357188"/>
            <a:ext cx="13412788" cy="757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859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2650" y="-152400"/>
            <a:ext cx="13450888" cy="716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46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" y="1124744"/>
            <a:ext cx="9024645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433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2138" y="-547688"/>
            <a:ext cx="17948276" cy="795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94335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</Words>
  <Application>Microsoft Office PowerPoint</Application>
  <PresentationFormat>Ekran Gösterisi (4:3)</PresentationFormat>
  <Paragraphs>1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Berzan Can Durmuş</dc:creator>
  <cp:lastModifiedBy>Berzan Can Durmuş</cp:lastModifiedBy>
  <cp:revision>8</cp:revision>
  <dcterms:created xsi:type="dcterms:W3CDTF">2025-01-20T06:49:13Z</dcterms:created>
  <dcterms:modified xsi:type="dcterms:W3CDTF">2026-02-20T06:11:27Z</dcterms:modified>
</cp:coreProperties>
</file>